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70" r:id="rId3"/>
    <p:sldId id="264" r:id="rId4"/>
    <p:sldId id="261" r:id="rId5"/>
    <p:sldId id="265" r:id="rId6"/>
    <p:sldId id="267" r:id="rId7"/>
    <p:sldId id="263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D91"/>
    <a:srgbClr val="EB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8403-B59C-477E-9602-EFC469DC5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115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MediArch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58685-9F5C-4A58-BC9B-FDF6E44E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622040"/>
            <a:ext cx="6895148" cy="2550161"/>
          </a:xfrm>
        </p:spPr>
        <p:txBody>
          <a:bodyPr>
            <a:normAutofit lnSpcReduction="10000"/>
          </a:bodyPr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Absolvent: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George-Cosmin Moroșanu</a:t>
            </a:r>
            <a:endParaRPr lang="ro-RO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Coordonator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științific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Drd. Colab. Florin Olariu</a:t>
            </a:r>
          </a:p>
        </p:txBody>
      </p:sp>
    </p:spTree>
    <p:extLst>
      <p:ext uri="{BB962C8B-B14F-4D97-AF65-F5344CB8AC3E}">
        <p14:creationId xmlns:p14="http://schemas.microsoft.com/office/powerpoint/2010/main" val="310785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255B02-C024-4A77-ADDD-1896DBD6602F}"/>
              </a:ext>
            </a:extLst>
          </p:cNvPr>
          <p:cNvSpPr txBox="1">
            <a:spLocks/>
          </p:cNvSpPr>
          <p:nvPr/>
        </p:nvSpPr>
        <p:spPr>
          <a:xfrm>
            <a:off x="1610518" y="911012"/>
            <a:ext cx="391668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ro-RO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AC42C0-3378-40DA-AD4D-AB7990D18D16}"/>
              </a:ext>
            </a:extLst>
          </p:cNvPr>
          <p:cNvSpPr txBox="1">
            <a:spLocks/>
          </p:cNvSpPr>
          <p:nvPr/>
        </p:nvSpPr>
        <p:spPr>
          <a:xfrm>
            <a:off x="1610518" y="2240280"/>
            <a:ext cx="391668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Scopul aplicației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Motivația alegerii temei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Tehnologiile folosite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Contribuții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Concluzii</a:t>
            </a:r>
          </a:p>
        </p:txBody>
      </p:sp>
    </p:spTree>
    <p:extLst>
      <p:ext uri="{BB962C8B-B14F-4D97-AF65-F5344CB8AC3E}">
        <p14:creationId xmlns:p14="http://schemas.microsoft.com/office/powerpoint/2010/main" val="267162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B91A4-77C4-4829-837D-C50DF1CFE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83" y="1220834"/>
            <a:ext cx="10907033" cy="32089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9DBB9D-B2CD-48C4-9A3C-26C9A524A502}"/>
              </a:ext>
            </a:extLst>
          </p:cNvPr>
          <p:cNvSpPr txBox="1"/>
          <p:nvPr/>
        </p:nvSpPr>
        <p:spPr>
          <a:xfrm>
            <a:off x="4592330" y="544023"/>
            <a:ext cx="3007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aplicației</a:t>
            </a:r>
          </a:p>
        </p:txBody>
      </p:sp>
    </p:spTree>
    <p:extLst>
      <p:ext uri="{BB962C8B-B14F-4D97-AF65-F5344CB8AC3E}">
        <p14:creationId xmlns:p14="http://schemas.microsoft.com/office/powerpoint/2010/main" val="48342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Motivația alegerii temei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25319"/>
            <a:ext cx="8534400" cy="3615267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Motivația ...</a:t>
            </a:r>
          </a:p>
        </p:txBody>
      </p:sp>
    </p:spTree>
    <p:extLst>
      <p:ext uri="{BB962C8B-B14F-4D97-AF65-F5344CB8AC3E}">
        <p14:creationId xmlns:p14="http://schemas.microsoft.com/office/powerpoint/2010/main" val="99285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Tehnologiile folosite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8534400" cy="361526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Tehn1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Tehn2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Tehn3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Tehn4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Tehn5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(+Poza cu structura bazei de date?)</a:t>
            </a:r>
          </a:p>
        </p:txBody>
      </p:sp>
    </p:spTree>
    <p:extLst>
      <p:ext uri="{BB962C8B-B14F-4D97-AF65-F5344CB8AC3E}">
        <p14:creationId xmlns:p14="http://schemas.microsoft.com/office/powerpoint/2010/main" val="313655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904999"/>
            <a:ext cx="8534400" cy="361526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Contr1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Contr2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Contr3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Contr4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Contr5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3591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8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ro-RO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9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039-1E5E-40C6-B9D5-B0D5745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70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B0E-6218-4211-8D36-5D131D57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925320"/>
            <a:ext cx="8534400" cy="3615267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MediArch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 ...</a:t>
            </a:r>
          </a:p>
          <a:p>
            <a:pPr marL="0" indent="0" algn="just">
              <a:buNone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Amintirea </a:t>
            </a:r>
            <a:r>
              <a:rPr lang="ro-RO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contributiilor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Planuri de viitor</a:t>
            </a:r>
          </a:p>
        </p:txBody>
      </p:sp>
    </p:spTree>
    <p:extLst>
      <p:ext uri="{BB962C8B-B14F-4D97-AF65-F5344CB8AC3E}">
        <p14:creationId xmlns:p14="http://schemas.microsoft.com/office/powerpoint/2010/main" val="218662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EDB-81AB-48ED-B327-A968CC6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o-RO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Mulțumesc!</a:t>
            </a:r>
          </a:p>
        </p:txBody>
      </p:sp>
    </p:spTree>
    <p:extLst>
      <p:ext uri="{BB962C8B-B14F-4D97-AF65-F5344CB8AC3E}">
        <p14:creationId xmlns:p14="http://schemas.microsoft.com/office/powerpoint/2010/main" val="57832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</TotalTime>
  <Words>63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Slice</vt:lpstr>
      <vt:lpstr>MediArch </vt:lpstr>
      <vt:lpstr>PowerPoint Presentation</vt:lpstr>
      <vt:lpstr>PowerPoint Presentation</vt:lpstr>
      <vt:lpstr>Motivația alegerii temei</vt:lpstr>
      <vt:lpstr>Tehnologiile folosite</vt:lpstr>
      <vt:lpstr>Contribuții</vt:lpstr>
      <vt:lpstr>Demo</vt:lpstr>
      <vt:lpstr>Concluzii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Gado</dc:creator>
  <cp:lastModifiedBy>Gado</cp:lastModifiedBy>
  <cp:revision>48</cp:revision>
  <dcterms:created xsi:type="dcterms:W3CDTF">2018-06-28T09:46:46Z</dcterms:created>
  <dcterms:modified xsi:type="dcterms:W3CDTF">2018-06-28T10:44:22Z</dcterms:modified>
</cp:coreProperties>
</file>