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2" r:id="rId4"/>
    <p:sldId id="257" r:id="rId5"/>
    <p:sldId id="263" r:id="rId6"/>
    <p:sldId id="264" r:id="rId7"/>
    <p:sldId id="259" r:id="rId8"/>
    <p:sldId id="260" r:id="rId9"/>
    <p:sldId id="268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F738F7-2145-4301-9778-79F4DEF0B8E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327EC62-BE8E-4264-9F14-DC4183CAB3D3}">
      <dgm:prSet/>
      <dgm:spPr/>
      <dgm:t>
        <a:bodyPr/>
        <a:lstStyle/>
        <a:p>
          <a:r>
            <a:rPr lang="en-US"/>
            <a:t>Challenges </a:t>
          </a:r>
        </a:p>
      </dgm:t>
    </dgm:pt>
    <dgm:pt modelId="{B1A1875C-AA65-480E-A415-22147F05145E}" type="parTrans" cxnId="{7C35CD1D-F701-41A9-BDED-92F5139BB58F}">
      <dgm:prSet/>
      <dgm:spPr/>
      <dgm:t>
        <a:bodyPr/>
        <a:lstStyle/>
        <a:p>
          <a:endParaRPr lang="en-US"/>
        </a:p>
      </dgm:t>
    </dgm:pt>
    <dgm:pt modelId="{15AFA016-F5F5-442B-8A50-3C9DADBB4547}" type="sibTrans" cxnId="{7C35CD1D-F701-41A9-BDED-92F5139BB58F}">
      <dgm:prSet/>
      <dgm:spPr/>
      <dgm:t>
        <a:bodyPr/>
        <a:lstStyle/>
        <a:p>
          <a:endParaRPr lang="en-US"/>
        </a:p>
      </dgm:t>
    </dgm:pt>
    <dgm:pt modelId="{2989E55A-5656-4A11-89BA-1251775C6541}">
      <dgm:prSet/>
      <dgm:spPr/>
      <dgm:t>
        <a:bodyPr/>
        <a:lstStyle/>
        <a:p>
          <a:r>
            <a:rPr lang="en-US"/>
            <a:t>Migration strategy</a:t>
          </a:r>
          <a:endParaRPr lang="en-US" dirty="0"/>
        </a:p>
      </dgm:t>
    </dgm:pt>
    <dgm:pt modelId="{1B61CCAB-C019-46B5-9200-12B095CDFFCB}" type="parTrans" cxnId="{4A60303D-70AA-43C1-8EB3-6A43F4A7F3D6}">
      <dgm:prSet/>
      <dgm:spPr/>
      <dgm:t>
        <a:bodyPr/>
        <a:lstStyle/>
        <a:p>
          <a:endParaRPr lang="en-US"/>
        </a:p>
      </dgm:t>
    </dgm:pt>
    <dgm:pt modelId="{16221045-6DF2-4BE4-951B-F593858B4A5A}" type="sibTrans" cxnId="{4A60303D-70AA-43C1-8EB3-6A43F4A7F3D6}">
      <dgm:prSet/>
      <dgm:spPr/>
      <dgm:t>
        <a:bodyPr/>
        <a:lstStyle/>
        <a:p>
          <a:endParaRPr lang="en-US"/>
        </a:p>
      </dgm:t>
    </dgm:pt>
    <dgm:pt modelId="{F2BF9363-949B-435C-AEEE-0A508E9D4886}">
      <dgm:prSet/>
      <dgm:spPr/>
      <dgm:t>
        <a:bodyPr/>
        <a:lstStyle/>
        <a:p>
          <a:r>
            <a:rPr lang="en-US"/>
            <a:t>Postman collection</a:t>
          </a:r>
        </a:p>
      </dgm:t>
    </dgm:pt>
    <dgm:pt modelId="{1776E38B-4F73-4797-A429-C48946BD8CEA}" type="parTrans" cxnId="{914D1E0A-7387-47ED-920E-9948716AC045}">
      <dgm:prSet/>
      <dgm:spPr/>
      <dgm:t>
        <a:bodyPr/>
        <a:lstStyle/>
        <a:p>
          <a:endParaRPr lang="en-US"/>
        </a:p>
      </dgm:t>
    </dgm:pt>
    <dgm:pt modelId="{62182938-4347-4FE5-A044-D562BBF7079F}" type="sibTrans" cxnId="{914D1E0A-7387-47ED-920E-9948716AC045}">
      <dgm:prSet/>
      <dgm:spPr/>
      <dgm:t>
        <a:bodyPr/>
        <a:lstStyle/>
        <a:p>
          <a:endParaRPr lang="en-US"/>
        </a:p>
      </dgm:t>
    </dgm:pt>
    <dgm:pt modelId="{58A054EA-E950-4FB0-83CE-BEFD0DF942C6}">
      <dgm:prSet/>
      <dgm:spPr/>
      <dgm:t>
        <a:bodyPr/>
        <a:lstStyle/>
        <a:p>
          <a:r>
            <a:rPr lang="en-US"/>
            <a:t>What has been refactored</a:t>
          </a:r>
        </a:p>
      </dgm:t>
    </dgm:pt>
    <dgm:pt modelId="{2964570D-B23B-4995-87FE-B2C51D93804A}" type="parTrans" cxnId="{37BA5BA0-1E48-4B9E-BB6F-4C97005A23E1}">
      <dgm:prSet/>
      <dgm:spPr/>
      <dgm:t>
        <a:bodyPr/>
        <a:lstStyle/>
        <a:p>
          <a:endParaRPr lang="en-US"/>
        </a:p>
      </dgm:t>
    </dgm:pt>
    <dgm:pt modelId="{E98A3E4D-CB71-4583-A686-654A81D83F03}" type="sibTrans" cxnId="{37BA5BA0-1E48-4B9E-BB6F-4C97005A23E1}">
      <dgm:prSet/>
      <dgm:spPr/>
      <dgm:t>
        <a:bodyPr/>
        <a:lstStyle/>
        <a:p>
          <a:endParaRPr lang="en-US"/>
        </a:p>
      </dgm:t>
    </dgm:pt>
    <dgm:pt modelId="{D4581518-BBAF-4BF8-B2C6-6E7F571E1F4F}">
      <dgm:prSet/>
      <dgm:spPr/>
      <dgm:t>
        <a:bodyPr/>
        <a:lstStyle/>
        <a:p>
          <a:r>
            <a:rPr lang="en-US" dirty="0"/>
            <a:t>Next Steps</a:t>
          </a:r>
        </a:p>
      </dgm:t>
    </dgm:pt>
    <dgm:pt modelId="{7C1EB385-E295-4BAF-A69B-394F616DF654}" type="parTrans" cxnId="{2DEBD833-C3E8-40A0-8BB0-2886ABB5E15E}">
      <dgm:prSet/>
      <dgm:spPr/>
      <dgm:t>
        <a:bodyPr/>
        <a:lstStyle/>
        <a:p>
          <a:endParaRPr lang="en-US"/>
        </a:p>
      </dgm:t>
    </dgm:pt>
    <dgm:pt modelId="{7F32E30A-B39E-4482-A3A8-C3DAA62758BF}" type="sibTrans" cxnId="{2DEBD833-C3E8-40A0-8BB0-2886ABB5E15E}">
      <dgm:prSet/>
      <dgm:spPr/>
      <dgm:t>
        <a:bodyPr/>
        <a:lstStyle/>
        <a:p>
          <a:endParaRPr lang="en-US"/>
        </a:p>
      </dgm:t>
    </dgm:pt>
    <dgm:pt modelId="{FED3D07A-9332-4316-A402-7DF11C7DB618}" type="pres">
      <dgm:prSet presAssocID="{68F738F7-2145-4301-9778-79F4DEF0B8E9}" presName="linear" presStyleCnt="0">
        <dgm:presLayoutVars>
          <dgm:animLvl val="lvl"/>
          <dgm:resizeHandles val="exact"/>
        </dgm:presLayoutVars>
      </dgm:prSet>
      <dgm:spPr/>
    </dgm:pt>
    <dgm:pt modelId="{5EB006AE-DDAB-416C-BA6D-4A8B59A80F01}" type="pres">
      <dgm:prSet presAssocID="{3327EC62-BE8E-4264-9F14-DC4183CAB3D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BA275B0-B7F9-4F98-8A5F-6E4F185F674F}" type="pres">
      <dgm:prSet presAssocID="{15AFA016-F5F5-442B-8A50-3C9DADBB4547}" presName="spacer" presStyleCnt="0"/>
      <dgm:spPr/>
    </dgm:pt>
    <dgm:pt modelId="{A79AA835-BC60-41FC-9D1B-F68DA3B13CE2}" type="pres">
      <dgm:prSet presAssocID="{2989E55A-5656-4A11-89BA-1251775C654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B145269-A504-4692-89B9-7E794D66AEC6}" type="pres">
      <dgm:prSet presAssocID="{16221045-6DF2-4BE4-951B-F593858B4A5A}" presName="spacer" presStyleCnt="0"/>
      <dgm:spPr/>
    </dgm:pt>
    <dgm:pt modelId="{EBDC5B8F-118A-4BD3-9A46-7AA149E28526}" type="pres">
      <dgm:prSet presAssocID="{F2BF9363-949B-435C-AEEE-0A508E9D488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BA07A8D-35A6-400B-B4A1-3FE89EDC2ECE}" type="pres">
      <dgm:prSet presAssocID="{62182938-4347-4FE5-A044-D562BBF7079F}" presName="spacer" presStyleCnt="0"/>
      <dgm:spPr/>
    </dgm:pt>
    <dgm:pt modelId="{BE6200B8-57B0-4C5E-990D-60155DAD2DDF}" type="pres">
      <dgm:prSet presAssocID="{58A054EA-E950-4FB0-83CE-BEFD0DF942C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1FF2336-A85D-44D0-AEF6-3058939D5DE7}" type="pres">
      <dgm:prSet presAssocID="{E98A3E4D-CB71-4583-A686-654A81D83F03}" presName="spacer" presStyleCnt="0"/>
      <dgm:spPr/>
    </dgm:pt>
    <dgm:pt modelId="{363636C2-1B5C-4FD7-B9A1-CC7FBD3538AC}" type="pres">
      <dgm:prSet presAssocID="{D4581518-BBAF-4BF8-B2C6-6E7F571E1F4F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57D56405-735E-4EBC-B125-942474C1C7D6}" type="presOf" srcId="{68F738F7-2145-4301-9778-79F4DEF0B8E9}" destId="{FED3D07A-9332-4316-A402-7DF11C7DB618}" srcOrd="0" destOrd="0" presId="urn:microsoft.com/office/officeart/2005/8/layout/vList2"/>
    <dgm:cxn modelId="{914D1E0A-7387-47ED-920E-9948716AC045}" srcId="{68F738F7-2145-4301-9778-79F4DEF0B8E9}" destId="{F2BF9363-949B-435C-AEEE-0A508E9D4886}" srcOrd="2" destOrd="0" parTransId="{1776E38B-4F73-4797-A429-C48946BD8CEA}" sibTransId="{62182938-4347-4FE5-A044-D562BBF7079F}"/>
    <dgm:cxn modelId="{DF398114-82F0-4ED7-84AC-3E4CED908645}" type="presOf" srcId="{2989E55A-5656-4A11-89BA-1251775C6541}" destId="{A79AA835-BC60-41FC-9D1B-F68DA3B13CE2}" srcOrd="0" destOrd="0" presId="urn:microsoft.com/office/officeart/2005/8/layout/vList2"/>
    <dgm:cxn modelId="{7C35CD1D-F701-41A9-BDED-92F5139BB58F}" srcId="{68F738F7-2145-4301-9778-79F4DEF0B8E9}" destId="{3327EC62-BE8E-4264-9F14-DC4183CAB3D3}" srcOrd="0" destOrd="0" parTransId="{B1A1875C-AA65-480E-A415-22147F05145E}" sibTransId="{15AFA016-F5F5-442B-8A50-3C9DADBB4547}"/>
    <dgm:cxn modelId="{19A5502A-4C49-4DFC-AF72-3B6700BC1CEA}" type="presOf" srcId="{58A054EA-E950-4FB0-83CE-BEFD0DF942C6}" destId="{BE6200B8-57B0-4C5E-990D-60155DAD2DDF}" srcOrd="0" destOrd="0" presId="urn:microsoft.com/office/officeart/2005/8/layout/vList2"/>
    <dgm:cxn modelId="{2DEBD833-C3E8-40A0-8BB0-2886ABB5E15E}" srcId="{68F738F7-2145-4301-9778-79F4DEF0B8E9}" destId="{D4581518-BBAF-4BF8-B2C6-6E7F571E1F4F}" srcOrd="4" destOrd="0" parTransId="{7C1EB385-E295-4BAF-A69B-394F616DF654}" sibTransId="{7F32E30A-B39E-4482-A3A8-C3DAA62758BF}"/>
    <dgm:cxn modelId="{4A60303D-70AA-43C1-8EB3-6A43F4A7F3D6}" srcId="{68F738F7-2145-4301-9778-79F4DEF0B8E9}" destId="{2989E55A-5656-4A11-89BA-1251775C6541}" srcOrd="1" destOrd="0" parTransId="{1B61CCAB-C019-46B5-9200-12B095CDFFCB}" sibTransId="{16221045-6DF2-4BE4-951B-F593858B4A5A}"/>
    <dgm:cxn modelId="{FF3DE16C-6DBC-4FA0-B33D-696AE1B9BAC6}" type="presOf" srcId="{D4581518-BBAF-4BF8-B2C6-6E7F571E1F4F}" destId="{363636C2-1B5C-4FD7-B9A1-CC7FBD3538AC}" srcOrd="0" destOrd="0" presId="urn:microsoft.com/office/officeart/2005/8/layout/vList2"/>
    <dgm:cxn modelId="{560AA69B-35F2-443B-8BD8-12794D60B0E5}" type="presOf" srcId="{F2BF9363-949B-435C-AEEE-0A508E9D4886}" destId="{EBDC5B8F-118A-4BD3-9A46-7AA149E28526}" srcOrd="0" destOrd="0" presId="urn:microsoft.com/office/officeart/2005/8/layout/vList2"/>
    <dgm:cxn modelId="{37BA5BA0-1E48-4B9E-BB6F-4C97005A23E1}" srcId="{68F738F7-2145-4301-9778-79F4DEF0B8E9}" destId="{58A054EA-E950-4FB0-83CE-BEFD0DF942C6}" srcOrd="3" destOrd="0" parTransId="{2964570D-B23B-4995-87FE-B2C51D93804A}" sibTransId="{E98A3E4D-CB71-4583-A686-654A81D83F03}"/>
    <dgm:cxn modelId="{506034DD-11B3-4D28-A9A4-9C3F40B55EC6}" type="presOf" srcId="{3327EC62-BE8E-4264-9F14-DC4183CAB3D3}" destId="{5EB006AE-DDAB-416C-BA6D-4A8B59A80F01}" srcOrd="0" destOrd="0" presId="urn:microsoft.com/office/officeart/2005/8/layout/vList2"/>
    <dgm:cxn modelId="{8978BAD5-BA63-4D27-9125-F98D257A022C}" type="presParOf" srcId="{FED3D07A-9332-4316-A402-7DF11C7DB618}" destId="{5EB006AE-DDAB-416C-BA6D-4A8B59A80F01}" srcOrd="0" destOrd="0" presId="urn:microsoft.com/office/officeart/2005/8/layout/vList2"/>
    <dgm:cxn modelId="{FAE763F5-50CC-4877-9E35-C9E91CE2B372}" type="presParOf" srcId="{FED3D07A-9332-4316-A402-7DF11C7DB618}" destId="{6BA275B0-B7F9-4F98-8A5F-6E4F185F674F}" srcOrd="1" destOrd="0" presId="urn:microsoft.com/office/officeart/2005/8/layout/vList2"/>
    <dgm:cxn modelId="{4FEA1024-F8E3-4DE1-8BED-2784F7A7F492}" type="presParOf" srcId="{FED3D07A-9332-4316-A402-7DF11C7DB618}" destId="{A79AA835-BC60-41FC-9D1B-F68DA3B13CE2}" srcOrd="2" destOrd="0" presId="urn:microsoft.com/office/officeart/2005/8/layout/vList2"/>
    <dgm:cxn modelId="{028F7450-363F-4F95-91EA-AE53CC295452}" type="presParOf" srcId="{FED3D07A-9332-4316-A402-7DF11C7DB618}" destId="{BB145269-A504-4692-89B9-7E794D66AEC6}" srcOrd="3" destOrd="0" presId="urn:microsoft.com/office/officeart/2005/8/layout/vList2"/>
    <dgm:cxn modelId="{64923E92-0BE6-46D7-88BA-AD06849CB105}" type="presParOf" srcId="{FED3D07A-9332-4316-A402-7DF11C7DB618}" destId="{EBDC5B8F-118A-4BD3-9A46-7AA149E28526}" srcOrd="4" destOrd="0" presId="urn:microsoft.com/office/officeart/2005/8/layout/vList2"/>
    <dgm:cxn modelId="{A3A3C5DD-E3CE-4DA4-A7D8-5839EC7DEFF1}" type="presParOf" srcId="{FED3D07A-9332-4316-A402-7DF11C7DB618}" destId="{8BA07A8D-35A6-400B-B4A1-3FE89EDC2ECE}" srcOrd="5" destOrd="0" presId="urn:microsoft.com/office/officeart/2005/8/layout/vList2"/>
    <dgm:cxn modelId="{65F2634F-531E-40A0-8962-62F78ABE7627}" type="presParOf" srcId="{FED3D07A-9332-4316-A402-7DF11C7DB618}" destId="{BE6200B8-57B0-4C5E-990D-60155DAD2DDF}" srcOrd="6" destOrd="0" presId="urn:microsoft.com/office/officeart/2005/8/layout/vList2"/>
    <dgm:cxn modelId="{A4D284C7-2A51-40FD-958C-10E0171009E2}" type="presParOf" srcId="{FED3D07A-9332-4316-A402-7DF11C7DB618}" destId="{81FF2336-A85D-44D0-AEF6-3058939D5DE7}" srcOrd="7" destOrd="0" presId="urn:microsoft.com/office/officeart/2005/8/layout/vList2"/>
    <dgm:cxn modelId="{21901323-6109-4741-8C47-3969525A6DC1}" type="presParOf" srcId="{FED3D07A-9332-4316-A402-7DF11C7DB618}" destId="{363636C2-1B5C-4FD7-B9A1-CC7FBD3538A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056F99-95C5-42FD-B0B0-72110E0EF7DD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B0817CB-403A-4F7F-99F9-01BBA5894C73}">
      <dgm:prSet/>
      <dgm:spPr/>
      <dgm:t>
        <a:bodyPr/>
        <a:lstStyle/>
        <a:p>
          <a:r>
            <a:rPr lang="en-US"/>
            <a:t>Local environment</a:t>
          </a:r>
        </a:p>
      </dgm:t>
    </dgm:pt>
    <dgm:pt modelId="{859FDD21-DDF2-4741-823F-70B522C15E81}" type="parTrans" cxnId="{90900BFC-3B11-414E-ADD0-5619C43980DF}">
      <dgm:prSet/>
      <dgm:spPr/>
      <dgm:t>
        <a:bodyPr/>
        <a:lstStyle/>
        <a:p>
          <a:endParaRPr lang="en-US"/>
        </a:p>
      </dgm:t>
    </dgm:pt>
    <dgm:pt modelId="{99F1A649-379A-4E40-94B7-55F25574C57F}" type="sibTrans" cxnId="{90900BFC-3B11-414E-ADD0-5619C43980DF}">
      <dgm:prSet/>
      <dgm:spPr/>
      <dgm:t>
        <a:bodyPr/>
        <a:lstStyle/>
        <a:p>
          <a:endParaRPr lang="en-US"/>
        </a:p>
      </dgm:t>
    </dgm:pt>
    <dgm:pt modelId="{3A98E950-1393-40CC-9AAD-E22957033F79}">
      <dgm:prSet/>
      <dgm:spPr/>
      <dgm:t>
        <a:bodyPr/>
        <a:lstStyle/>
        <a:p>
          <a:r>
            <a:rPr lang="en-US"/>
            <a:t>"Fat jar" file</a:t>
          </a:r>
        </a:p>
      </dgm:t>
    </dgm:pt>
    <dgm:pt modelId="{8964D874-7F35-4223-8C2E-8893A4C8C371}" type="parTrans" cxnId="{E7BFCD06-D8A0-4A8A-8E9E-391EAF5EBD36}">
      <dgm:prSet/>
      <dgm:spPr/>
      <dgm:t>
        <a:bodyPr/>
        <a:lstStyle/>
        <a:p>
          <a:endParaRPr lang="en-US"/>
        </a:p>
      </dgm:t>
    </dgm:pt>
    <dgm:pt modelId="{10D77AAD-A2E7-4A37-B636-8C9D2AABA149}" type="sibTrans" cxnId="{E7BFCD06-D8A0-4A8A-8E9E-391EAF5EBD36}">
      <dgm:prSet/>
      <dgm:spPr/>
      <dgm:t>
        <a:bodyPr/>
        <a:lstStyle/>
        <a:p>
          <a:endParaRPr lang="en-US"/>
        </a:p>
      </dgm:t>
    </dgm:pt>
    <dgm:pt modelId="{35EE10D6-7BE4-4393-8466-C6C0ECC6FD70}">
      <dgm:prSet/>
      <dgm:spPr/>
      <dgm:t>
        <a:bodyPr/>
        <a:lstStyle/>
        <a:p>
          <a:r>
            <a:rPr lang="en-US"/>
            <a:t>Limited time</a:t>
          </a:r>
        </a:p>
      </dgm:t>
    </dgm:pt>
    <dgm:pt modelId="{62A9B6C8-0DDE-4683-A0E3-9E3CDB05E4FD}" type="parTrans" cxnId="{A86A46D1-0E52-4888-A051-A6CF14A96C70}">
      <dgm:prSet/>
      <dgm:spPr/>
      <dgm:t>
        <a:bodyPr/>
        <a:lstStyle/>
        <a:p>
          <a:endParaRPr lang="en-US"/>
        </a:p>
      </dgm:t>
    </dgm:pt>
    <dgm:pt modelId="{E5538C1A-D2E4-45BC-BE9D-CEDE0E71DAC7}" type="sibTrans" cxnId="{A86A46D1-0E52-4888-A051-A6CF14A96C70}">
      <dgm:prSet/>
      <dgm:spPr/>
      <dgm:t>
        <a:bodyPr/>
        <a:lstStyle/>
        <a:p>
          <a:endParaRPr lang="en-US"/>
        </a:p>
      </dgm:t>
    </dgm:pt>
    <dgm:pt modelId="{6AEC78E7-DE1E-44C2-AA7E-371C5682C796}" type="pres">
      <dgm:prSet presAssocID="{EE056F99-95C5-42FD-B0B0-72110E0EF7DD}" presName="vert0" presStyleCnt="0">
        <dgm:presLayoutVars>
          <dgm:dir/>
          <dgm:animOne val="branch"/>
          <dgm:animLvl val="lvl"/>
        </dgm:presLayoutVars>
      </dgm:prSet>
      <dgm:spPr/>
    </dgm:pt>
    <dgm:pt modelId="{F4B4C150-856D-4762-8FBD-5FDC1B9BD2DC}" type="pres">
      <dgm:prSet presAssocID="{6B0817CB-403A-4F7F-99F9-01BBA5894C73}" presName="thickLine" presStyleLbl="alignNode1" presStyleIdx="0" presStyleCnt="3"/>
      <dgm:spPr/>
    </dgm:pt>
    <dgm:pt modelId="{535D65FC-21F8-434C-A9BE-84C767D7F632}" type="pres">
      <dgm:prSet presAssocID="{6B0817CB-403A-4F7F-99F9-01BBA5894C73}" presName="horz1" presStyleCnt="0"/>
      <dgm:spPr/>
    </dgm:pt>
    <dgm:pt modelId="{8EAC5FA5-3DB6-41CF-B067-75DE99889F7E}" type="pres">
      <dgm:prSet presAssocID="{6B0817CB-403A-4F7F-99F9-01BBA5894C73}" presName="tx1" presStyleLbl="revTx" presStyleIdx="0" presStyleCnt="3"/>
      <dgm:spPr/>
    </dgm:pt>
    <dgm:pt modelId="{FAA1F82F-A088-45D1-8212-B6A9C6649282}" type="pres">
      <dgm:prSet presAssocID="{6B0817CB-403A-4F7F-99F9-01BBA5894C73}" presName="vert1" presStyleCnt="0"/>
      <dgm:spPr/>
    </dgm:pt>
    <dgm:pt modelId="{2189B287-1F24-410A-9C1B-30797A8C18DC}" type="pres">
      <dgm:prSet presAssocID="{3A98E950-1393-40CC-9AAD-E22957033F79}" presName="thickLine" presStyleLbl="alignNode1" presStyleIdx="1" presStyleCnt="3"/>
      <dgm:spPr/>
    </dgm:pt>
    <dgm:pt modelId="{F4899BFE-D47B-421B-B52F-260A7F0AC83E}" type="pres">
      <dgm:prSet presAssocID="{3A98E950-1393-40CC-9AAD-E22957033F79}" presName="horz1" presStyleCnt="0"/>
      <dgm:spPr/>
    </dgm:pt>
    <dgm:pt modelId="{CEEA6862-B817-40ED-9333-288CDDB53E51}" type="pres">
      <dgm:prSet presAssocID="{3A98E950-1393-40CC-9AAD-E22957033F79}" presName="tx1" presStyleLbl="revTx" presStyleIdx="1" presStyleCnt="3"/>
      <dgm:spPr/>
    </dgm:pt>
    <dgm:pt modelId="{F12AD102-8603-4DDF-8D31-709CFBA01230}" type="pres">
      <dgm:prSet presAssocID="{3A98E950-1393-40CC-9AAD-E22957033F79}" presName="vert1" presStyleCnt="0"/>
      <dgm:spPr/>
    </dgm:pt>
    <dgm:pt modelId="{E7F15AD5-E75A-452D-B2AB-17CE09874F60}" type="pres">
      <dgm:prSet presAssocID="{35EE10D6-7BE4-4393-8466-C6C0ECC6FD70}" presName="thickLine" presStyleLbl="alignNode1" presStyleIdx="2" presStyleCnt="3"/>
      <dgm:spPr/>
    </dgm:pt>
    <dgm:pt modelId="{E113B43C-98EA-4264-9232-176FB9D8C291}" type="pres">
      <dgm:prSet presAssocID="{35EE10D6-7BE4-4393-8466-C6C0ECC6FD70}" presName="horz1" presStyleCnt="0"/>
      <dgm:spPr/>
    </dgm:pt>
    <dgm:pt modelId="{FAB842CD-4C2E-4BE6-9209-EE3A4FB11BB1}" type="pres">
      <dgm:prSet presAssocID="{35EE10D6-7BE4-4393-8466-C6C0ECC6FD70}" presName="tx1" presStyleLbl="revTx" presStyleIdx="2" presStyleCnt="3"/>
      <dgm:spPr/>
    </dgm:pt>
    <dgm:pt modelId="{7BC6EF03-3F67-4B84-90B5-8650FB6F3035}" type="pres">
      <dgm:prSet presAssocID="{35EE10D6-7BE4-4393-8466-C6C0ECC6FD70}" presName="vert1" presStyleCnt="0"/>
      <dgm:spPr/>
    </dgm:pt>
  </dgm:ptLst>
  <dgm:cxnLst>
    <dgm:cxn modelId="{E7BFCD06-D8A0-4A8A-8E9E-391EAF5EBD36}" srcId="{EE056F99-95C5-42FD-B0B0-72110E0EF7DD}" destId="{3A98E950-1393-40CC-9AAD-E22957033F79}" srcOrd="1" destOrd="0" parTransId="{8964D874-7F35-4223-8C2E-8893A4C8C371}" sibTransId="{10D77AAD-A2E7-4A37-B636-8C9D2AABA149}"/>
    <dgm:cxn modelId="{5C755B37-53FD-4AFD-B7A7-09092EA66423}" type="presOf" srcId="{6B0817CB-403A-4F7F-99F9-01BBA5894C73}" destId="{8EAC5FA5-3DB6-41CF-B067-75DE99889F7E}" srcOrd="0" destOrd="0" presId="urn:microsoft.com/office/officeart/2008/layout/LinedList"/>
    <dgm:cxn modelId="{75386644-AAF1-4BE2-A733-E9B66ABEBE4A}" type="presOf" srcId="{EE056F99-95C5-42FD-B0B0-72110E0EF7DD}" destId="{6AEC78E7-DE1E-44C2-AA7E-371C5682C796}" srcOrd="0" destOrd="0" presId="urn:microsoft.com/office/officeart/2008/layout/LinedList"/>
    <dgm:cxn modelId="{DCA89C49-FA98-44A7-887F-0BEB3AE61158}" type="presOf" srcId="{35EE10D6-7BE4-4393-8466-C6C0ECC6FD70}" destId="{FAB842CD-4C2E-4BE6-9209-EE3A4FB11BB1}" srcOrd="0" destOrd="0" presId="urn:microsoft.com/office/officeart/2008/layout/LinedList"/>
    <dgm:cxn modelId="{536AFC78-1546-45B3-9904-2F865C8DCC77}" type="presOf" srcId="{3A98E950-1393-40CC-9AAD-E22957033F79}" destId="{CEEA6862-B817-40ED-9333-288CDDB53E51}" srcOrd="0" destOrd="0" presId="urn:microsoft.com/office/officeart/2008/layout/LinedList"/>
    <dgm:cxn modelId="{A86A46D1-0E52-4888-A051-A6CF14A96C70}" srcId="{EE056F99-95C5-42FD-B0B0-72110E0EF7DD}" destId="{35EE10D6-7BE4-4393-8466-C6C0ECC6FD70}" srcOrd="2" destOrd="0" parTransId="{62A9B6C8-0DDE-4683-A0E3-9E3CDB05E4FD}" sibTransId="{E5538C1A-D2E4-45BC-BE9D-CEDE0E71DAC7}"/>
    <dgm:cxn modelId="{90900BFC-3B11-414E-ADD0-5619C43980DF}" srcId="{EE056F99-95C5-42FD-B0B0-72110E0EF7DD}" destId="{6B0817CB-403A-4F7F-99F9-01BBA5894C73}" srcOrd="0" destOrd="0" parTransId="{859FDD21-DDF2-4741-823F-70B522C15E81}" sibTransId="{99F1A649-379A-4E40-94B7-55F25574C57F}"/>
    <dgm:cxn modelId="{6A33A771-FB00-41C2-B433-31F68A42A5B7}" type="presParOf" srcId="{6AEC78E7-DE1E-44C2-AA7E-371C5682C796}" destId="{F4B4C150-856D-4762-8FBD-5FDC1B9BD2DC}" srcOrd="0" destOrd="0" presId="urn:microsoft.com/office/officeart/2008/layout/LinedList"/>
    <dgm:cxn modelId="{74CF5270-7931-4C33-B5FB-47B8F7931FAB}" type="presParOf" srcId="{6AEC78E7-DE1E-44C2-AA7E-371C5682C796}" destId="{535D65FC-21F8-434C-A9BE-84C767D7F632}" srcOrd="1" destOrd="0" presId="urn:microsoft.com/office/officeart/2008/layout/LinedList"/>
    <dgm:cxn modelId="{AA1CAC0E-582C-435E-B259-230326952B91}" type="presParOf" srcId="{535D65FC-21F8-434C-A9BE-84C767D7F632}" destId="{8EAC5FA5-3DB6-41CF-B067-75DE99889F7E}" srcOrd="0" destOrd="0" presId="urn:microsoft.com/office/officeart/2008/layout/LinedList"/>
    <dgm:cxn modelId="{C63C1EAA-28BE-4A3C-BD6B-5C2E8FCF6060}" type="presParOf" srcId="{535D65FC-21F8-434C-A9BE-84C767D7F632}" destId="{FAA1F82F-A088-45D1-8212-B6A9C6649282}" srcOrd="1" destOrd="0" presId="urn:microsoft.com/office/officeart/2008/layout/LinedList"/>
    <dgm:cxn modelId="{25F4C642-0667-4501-90C4-DF0F764E493A}" type="presParOf" srcId="{6AEC78E7-DE1E-44C2-AA7E-371C5682C796}" destId="{2189B287-1F24-410A-9C1B-30797A8C18DC}" srcOrd="2" destOrd="0" presId="urn:microsoft.com/office/officeart/2008/layout/LinedList"/>
    <dgm:cxn modelId="{0FBD8077-7C98-4CF0-B395-7C3C401AD8D4}" type="presParOf" srcId="{6AEC78E7-DE1E-44C2-AA7E-371C5682C796}" destId="{F4899BFE-D47B-421B-B52F-260A7F0AC83E}" srcOrd="3" destOrd="0" presId="urn:microsoft.com/office/officeart/2008/layout/LinedList"/>
    <dgm:cxn modelId="{957795DA-A9AC-408D-B778-8C70ADC247E2}" type="presParOf" srcId="{F4899BFE-D47B-421B-B52F-260A7F0AC83E}" destId="{CEEA6862-B817-40ED-9333-288CDDB53E51}" srcOrd="0" destOrd="0" presId="urn:microsoft.com/office/officeart/2008/layout/LinedList"/>
    <dgm:cxn modelId="{01BFF25B-926D-4FA8-B349-4D661A2D1C5A}" type="presParOf" srcId="{F4899BFE-D47B-421B-B52F-260A7F0AC83E}" destId="{F12AD102-8603-4DDF-8D31-709CFBA01230}" srcOrd="1" destOrd="0" presId="urn:microsoft.com/office/officeart/2008/layout/LinedList"/>
    <dgm:cxn modelId="{DBE57C88-6EBF-413A-AC20-D74FCE3EDFFD}" type="presParOf" srcId="{6AEC78E7-DE1E-44C2-AA7E-371C5682C796}" destId="{E7F15AD5-E75A-452D-B2AB-17CE09874F60}" srcOrd="4" destOrd="0" presId="urn:microsoft.com/office/officeart/2008/layout/LinedList"/>
    <dgm:cxn modelId="{5E482EA6-AE23-4ED3-AC65-1A668A7FDE38}" type="presParOf" srcId="{6AEC78E7-DE1E-44C2-AA7E-371C5682C796}" destId="{E113B43C-98EA-4264-9232-176FB9D8C291}" srcOrd="5" destOrd="0" presId="urn:microsoft.com/office/officeart/2008/layout/LinedList"/>
    <dgm:cxn modelId="{70D2522A-697D-45FF-82BF-AC4765501F12}" type="presParOf" srcId="{E113B43C-98EA-4264-9232-176FB9D8C291}" destId="{FAB842CD-4C2E-4BE6-9209-EE3A4FB11BB1}" srcOrd="0" destOrd="0" presId="urn:microsoft.com/office/officeart/2008/layout/LinedList"/>
    <dgm:cxn modelId="{87F27452-86FF-4D06-9AA3-87BA9BBDC1B8}" type="presParOf" srcId="{E113B43C-98EA-4264-9232-176FB9D8C291}" destId="{7BC6EF03-3F67-4B84-90B5-8650FB6F303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60931D1-5D68-459E-9ACD-CD95AD8ABEF6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C94322B-8A08-4002-BB0B-986C66B9E31A}">
      <dgm:prSet/>
      <dgm:spPr/>
      <dgm:t>
        <a:bodyPr/>
        <a:lstStyle/>
        <a:p>
          <a:r>
            <a:rPr lang="en-US"/>
            <a:t>Created and configured EC2 and RDS instances</a:t>
          </a:r>
        </a:p>
      </dgm:t>
    </dgm:pt>
    <dgm:pt modelId="{E7420BB5-38C9-41AA-96B8-289EA826A4EF}" type="parTrans" cxnId="{504A902F-3B5D-4CEE-8264-B2FF1B32FCE0}">
      <dgm:prSet/>
      <dgm:spPr/>
      <dgm:t>
        <a:bodyPr/>
        <a:lstStyle/>
        <a:p>
          <a:endParaRPr lang="en-US"/>
        </a:p>
      </dgm:t>
    </dgm:pt>
    <dgm:pt modelId="{55C878AD-03AD-49DC-B4C3-D360CF72A155}" type="sibTrans" cxnId="{504A902F-3B5D-4CEE-8264-B2FF1B32FCE0}">
      <dgm:prSet/>
      <dgm:spPr/>
      <dgm:t>
        <a:bodyPr/>
        <a:lstStyle/>
        <a:p>
          <a:endParaRPr lang="en-US"/>
        </a:p>
      </dgm:t>
    </dgm:pt>
    <dgm:pt modelId="{6FF62F05-0F24-41A5-902F-5C3AD8387094}">
      <dgm:prSet/>
      <dgm:spPr/>
      <dgm:t>
        <a:bodyPr/>
        <a:lstStyle/>
        <a:p>
          <a:r>
            <a:rPr lang="en-US" dirty="0"/>
            <a:t>Enabled and re-used security groups </a:t>
          </a:r>
        </a:p>
      </dgm:t>
    </dgm:pt>
    <dgm:pt modelId="{D432215A-CD8C-4B66-87B6-4337E4AA145D}" type="parTrans" cxnId="{D2C20F32-8CA0-4111-AB02-5B6DE9C5733C}">
      <dgm:prSet/>
      <dgm:spPr/>
      <dgm:t>
        <a:bodyPr/>
        <a:lstStyle/>
        <a:p>
          <a:endParaRPr lang="en-US"/>
        </a:p>
      </dgm:t>
    </dgm:pt>
    <dgm:pt modelId="{5C200C13-D649-465B-B6CD-510B1DADCEAE}" type="sibTrans" cxnId="{D2C20F32-8CA0-4111-AB02-5B6DE9C5733C}">
      <dgm:prSet/>
      <dgm:spPr/>
      <dgm:t>
        <a:bodyPr/>
        <a:lstStyle/>
        <a:p>
          <a:endParaRPr lang="en-US"/>
        </a:p>
      </dgm:t>
    </dgm:pt>
    <dgm:pt modelId="{B74785AD-66B9-46E8-BF7C-7AB1A7C85182}">
      <dgm:prSet/>
      <dgm:spPr/>
      <dgm:t>
        <a:bodyPr/>
        <a:lstStyle/>
        <a:p>
          <a:r>
            <a:rPr lang="en-US"/>
            <a:t>Uploaded the Sacchon jar file into the EC2 instance</a:t>
          </a:r>
        </a:p>
      </dgm:t>
    </dgm:pt>
    <dgm:pt modelId="{B5B0A821-7C37-457A-AAE9-D8ADE8EC6D6C}" type="parTrans" cxnId="{E568E169-DA85-41E5-8643-FFEC2A011E1E}">
      <dgm:prSet/>
      <dgm:spPr/>
      <dgm:t>
        <a:bodyPr/>
        <a:lstStyle/>
        <a:p>
          <a:endParaRPr lang="en-US"/>
        </a:p>
      </dgm:t>
    </dgm:pt>
    <dgm:pt modelId="{9195D237-8528-404F-90D7-EA690C03FB97}" type="sibTrans" cxnId="{E568E169-DA85-41E5-8643-FFEC2A011E1E}">
      <dgm:prSet/>
      <dgm:spPr/>
      <dgm:t>
        <a:bodyPr/>
        <a:lstStyle/>
        <a:p>
          <a:endParaRPr lang="en-US"/>
        </a:p>
      </dgm:t>
    </dgm:pt>
    <dgm:pt modelId="{4703E3CC-6248-4589-A1A2-75CFD3610F12}" type="pres">
      <dgm:prSet presAssocID="{260931D1-5D68-459E-9ACD-CD95AD8ABEF6}" presName="vert0" presStyleCnt="0">
        <dgm:presLayoutVars>
          <dgm:dir/>
          <dgm:animOne val="branch"/>
          <dgm:animLvl val="lvl"/>
        </dgm:presLayoutVars>
      </dgm:prSet>
      <dgm:spPr/>
    </dgm:pt>
    <dgm:pt modelId="{4EFBC8CD-C30E-4B21-B872-570D4CB9E254}" type="pres">
      <dgm:prSet presAssocID="{AC94322B-8A08-4002-BB0B-986C66B9E31A}" presName="thickLine" presStyleLbl="alignNode1" presStyleIdx="0" presStyleCnt="3"/>
      <dgm:spPr/>
    </dgm:pt>
    <dgm:pt modelId="{1786DB05-B2E4-4EF7-A21A-80F0E1C36633}" type="pres">
      <dgm:prSet presAssocID="{AC94322B-8A08-4002-BB0B-986C66B9E31A}" presName="horz1" presStyleCnt="0"/>
      <dgm:spPr/>
    </dgm:pt>
    <dgm:pt modelId="{AF5D3A4E-FBFF-45AF-A792-440B0D1F85FD}" type="pres">
      <dgm:prSet presAssocID="{AC94322B-8A08-4002-BB0B-986C66B9E31A}" presName="tx1" presStyleLbl="revTx" presStyleIdx="0" presStyleCnt="3"/>
      <dgm:spPr/>
    </dgm:pt>
    <dgm:pt modelId="{E09699F6-6806-40EF-A42F-D0AC721B8A25}" type="pres">
      <dgm:prSet presAssocID="{AC94322B-8A08-4002-BB0B-986C66B9E31A}" presName="vert1" presStyleCnt="0"/>
      <dgm:spPr/>
    </dgm:pt>
    <dgm:pt modelId="{A54AD158-0747-4F1C-B7E0-64FE6D6B4C53}" type="pres">
      <dgm:prSet presAssocID="{6FF62F05-0F24-41A5-902F-5C3AD8387094}" presName="thickLine" presStyleLbl="alignNode1" presStyleIdx="1" presStyleCnt="3"/>
      <dgm:spPr/>
    </dgm:pt>
    <dgm:pt modelId="{CC5CF6D5-79E4-4549-BFE8-914E16E0CE4B}" type="pres">
      <dgm:prSet presAssocID="{6FF62F05-0F24-41A5-902F-5C3AD8387094}" presName="horz1" presStyleCnt="0"/>
      <dgm:spPr/>
    </dgm:pt>
    <dgm:pt modelId="{CC136314-9CBA-44CA-9800-9AB4836AF53C}" type="pres">
      <dgm:prSet presAssocID="{6FF62F05-0F24-41A5-902F-5C3AD8387094}" presName="tx1" presStyleLbl="revTx" presStyleIdx="1" presStyleCnt="3"/>
      <dgm:spPr/>
    </dgm:pt>
    <dgm:pt modelId="{416080D8-4230-4339-BE66-C11919CBF928}" type="pres">
      <dgm:prSet presAssocID="{6FF62F05-0F24-41A5-902F-5C3AD8387094}" presName="vert1" presStyleCnt="0"/>
      <dgm:spPr/>
    </dgm:pt>
    <dgm:pt modelId="{515E53D7-34B3-4EA5-B00F-EE155C90325A}" type="pres">
      <dgm:prSet presAssocID="{B74785AD-66B9-46E8-BF7C-7AB1A7C85182}" presName="thickLine" presStyleLbl="alignNode1" presStyleIdx="2" presStyleCnt="3"/>
      <dgm:spPr/>
    </dgm:pt>
    <dgm:pt modelId="{893D844D-9D1A-4B7E-9349-6F0C50F641DE}" type="pres">
      <dgm:prSet presAssocID="{B74785AD-66B9-46E8-BF7C-7AB1A7C85182}" presName="horz1" presStyleCnt="0"/>
      <dgm:spPr/>
    </dgm:pt>
    <dgm:pt modelId="{2B6ED856-E715-4191-95D7-55AA00EC6A96}" type="pres">
      <dgm:prSet presAssocID="{B74785AD-66B9-46E8-BF7C-7AB1A7C85182}" presName="tx1" presStyleLbl="revTx" presStyleIdx="2" presStyleCnt="3"/>
      <dgm:spPr/>
    </dgm:pt>
    <dgm:pt modelId="{15262C51-8D12-4153-8C1F-0E124136282C}" type="pres">
      <dgm:prSet presAssocID="{B74785AD-66B9-46E8-BF7C-7AB1A7C85182}" presName="vert1" presStyleCnt="0"/>
      <dgm:spPr/>
    </dgm:pt>
  </dgm:ptLst>
  <dgm:cxnLst>
    <dgm:cxn modelId="{E47ED305-5B07-484E-94A7-8E9BA8E06D5B}" type="presOf" srcId="{260931D1-5D68-459E-9ACD-CD95AD8ABEF6}" destId="{4703E3CC-6248-4589-A1A2-75CFD3610F12}" srcOrd="0" destOrd="0" presId="urn:microsoft.com/office/officeart/2008/layout/LinedList"/>
    <dgm:cxn modelId="{848D7627-55B8-4620-8CBA-F82B608857FA}" type="presOf" srcId="{B74785AD-66B9-46E8-BF7C-7AB1A7C85182}" destId="{2B6ED856-E715-4191-95D7-55AA00EC6A96}" srcOrd="0" destOrd="0" presId="urn:microsoft.com/office/officeart/2008/layout/LinedList"/>
    <dgm:cxn modelId="{504A902F-3B5D-4CEE-8264-B2FF1B32FCE0}" srcId="{260931D1-5D68-459E-9ACD-CD95AD8ABEF6}" destId="{AC94322B-8A08-4002-BB0B-986C66B9E31A}" srcOrd="0" destOrd="0" parTransId="{E7420BB5-38C9-41AA-96B8-289EA826A4EF}" sibTransId="{55C878AD-03AD-49DC-B4C3-D360CF72A155}"/>
    <dgm:cxn modelId="{B9F5DE2F-3C83-46C5-8685-371681CF555B}" type="presOf" srcId="{AC94322B-8A08-4002-BB0B-986C66B9E31A}" destId="{AF5D3A4E-FBFF-45AF-A792-440B0D1F85FD}" srcOrd="0" destOrd="0" presId="urn:microsoft.com/office/officeart/2008/layout/LinedList"/>
    <dgm:cxn modelId="{D2C20F32-8CA0-4111-AB02-5B6DE9C5733C}" srcId="{260931D1-5D68-459E-9ACD-CD95AD8ABEF6}" destId="{6FF62F05-0F24-41A5-902F-5C3AD8387094}" srcOrd="1" destOrd="0" parTransId="{D432215A-CD8C-4B66-87B6-4337E4AA145D}" sibTransId="{5C200C13-D649-465B-B6CD-510B1DADCEAE}"/>
    <dgm:cxn modelId="{E568E169-DA85-41E5-8643-FFEC2A011E1E}" srcId="{260931D1-5D68-459E-9ACD-CD95AD8ABEF6}" destId="{B74785AD-66B9-46E8-BF7C-7AB1A7C85182}" srcOrd="2" destOrd="0" parTransId="{B5B0A821-7C37-457A-AAE9-D8ADE8EC6D6C}" sibTransId="{9195D237-8528-404F-90D7-EA690C03FB97}"/>
    <dgm:cxn modelId="{0FBC5283-5B99-40E5-803D-E564B72924FB}" type="presOf" srcId="{6FF62F05-0F24-41A5-902F-5C3AD8387094}" destId="{CC136314-9CBA-44CA-9800-9AB4836AF53C}" srcOrd="0" destOrd="0" presId="urn:microsoft.com/office/officeart/2008/layout/LinedList"/>
    <dgm:cxn modelId="{408727A9-3DA4-4B43-9E8F-3B9FC3A5687F}" type="presParOf" srcId="{4703E3CC-6248-4589-A1A2-75CFD3610F12}" destId="{4EFBC8CD-C30E-4B21-B872-570D4CB9E254}" srcOrd="0" destOrd="0" presId="urn:microsoft.com/office/officeart/2008/layout/LinedList"/>
    <dgm:cxn modelId="{28A9243D-0D1E-48BD-9F3C-6D58107BBFAC}" type="presParOf" srcId="{4703E3CC-6248-4589-A1A2-75CFD3610F12}" destId="{1786DB05-B2E4-4EF7-A21A-80F0E1C36633}" srcOrd="1" destOrd="0" presId="urn:microsoft.com/office/officeart/2008/layout/LinedList"/>
    <dgm:cxn modelId="{36320FF1-71CC-45A5-BDCE-B68DB80B5C21}" type="presParOf" srcId="{1786DB05-B2E4-4EF7-A21A-80F0E1C36633}" destId="{AF5D3A4E-FBFF-45AF-A792-440B0D1F85FD}" srcOrd="0" destOrd="0" presId="urn:microsoft.com/office/officeart/2008/layout/LinedList"/>
    <dgm:cxn modelId="{EB6CEDB9-5D62-4F64-A084-382EDBDB6EFD}" type="presParOf" srcId="{1786DB05-B2E4-4EF7-A21A-80F0E1C36633}" destId="{E09699F6-6806-40EF-A42F-D0AC721B8A25}" srcOrd="1" destOrd="0" presId="urn:microsoft.com/office/officeart/2008/layout/LinedList"/>
    <dgm:cxn modelId="{E04BBB1E-A01B-4037-AB28-53E86407ED66}" type="presParOf" srcId="{4703E3CC-6248-4589-A1A2-75CFD3610F12}" destId="{A54AD158-0747-4F1C-B7E0-64FE6D6B4C53}" srcOrd="2" destOrd="0" presId="urn:microsoft.com/office/officeart/2008/layout/LinedList"/>
    <dgm:cxn modelId="{850320A5-AA6F-488A-93E3-817184AA7897}" type="presParOf" srcId="{4703E3CC-6248-4589-A1A2-75CFD3610F12}" destId="{CC5CF6D5-79E4-4549-BFE8-914E16E0CE4B}" srcOrd="3" destOrd="0" presId="urn:microsoft.com/office/officeart/2008/layout/LinedList"/>
    <dgm:cxn modelId="{54303600-F3DD-4C7D-BEE9-FA89239EC0E1}" type="presParOf" srcId="{CC5CF6D5-79E4-4549-BFE8-914E16E0CE4B}" destId="{CC136314-9CBA-44CA-9800-9AB4836AF53C}" srcOrd="0" destOrd="0" presId="urn:microsoft.com/office/officeart/2008/layout/LinedList"/>
    <dgm:cxn modelId="{2897CD4C-9CC1-480E-A1EB-7E7E3E4C7BAC}" type="presParOf" srcId="{CC5CF6D5-79E4-4549-BFE8-914E16E0CE4B}" destId="{416080D8-4230-4339-BE66-C11919CBF928}" srcOrd="1" destOrd="0" presId="urn:microsoft.com/office/officeart/2008/layout/LinedList"/>
    <dgm:cxn modelId="{F94B3E66-31B7-47EF-9D30-4ADC07A4F5A6}" type="presParOf" srcId="{4703E3CC-6248-4589-A1A2-75CFD3610F12}" destId="{515E53D7-34B3-4EA5-B00F-EE155C90325A}" srcOrd="4" destOrd="0" presId="urn:microsoft.com/office/officeart/2008/layout/LinedList"/>
    <dgm:cxn modelId="{409308FB-6039-4AF4-858E-4FFE2CDC4A05}" type="presParOf" srcId="{4703E3CC-6248-4589-A1A2-75CFD3610F12}" destId="{893D844D-9D1A-4B7E-9349-6F0C50F641DE}" srcOrd="5" destOrd="0" presId="urn:microsoft.com/office/officeart/2008/layout/LinedList"/>
    <dgm:cxn modelId="{3A66F68F-6CA7-4591-B487-E1209E78DAE4}" type="presParOf" srcId="{893D844D-9D1A-4B7E-9349-6F0C50F641DE}" destId="{2B6ED856-E715-4191-95D7-55AA00EC6A96}" srcOrd="0" destOrd="0" presId="urn:microsoft.com/office/officeart/2008/layout/LinedList"/>
    <dgm:cxn modelId="{6A064A15-992B-48CD-B6A6-B63DAE61F7CD}" type="presParOf" srcId="{893D844D-9D1A-4B7E-9349-6F0C50F641DE}" destId="{15262C51-8D12-4153-8C1F-0E124136282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4A66258-80D0-466F-A9BC-45E202BC635E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D059CC4-E8CC-4C70-89D9-B3EB78EAFB59}">
      <dgm:prSet/>
      <dgm:spPr/>
      <dgm:t>
        <a:bodyPr/>
        <a:lstStyle/>
        <a:p>
          <a:r>
            <a:rPr lang="en-US" dirty="0"/>
            <a:t> Implemented a Mapping library</a:t>
          </a:r>
        </a:p>
      </dgm:t>
    </dgm:pt>
    <dgm:pt modelId="{62C731AF-BDD1-4F7D-84B8-A0EF0AB59E66}" type="parTrans" cxnId="{6BA7F2FC-6E56-416C-8B2F-C99CF9A1C1DA}">
      <dgm:prSet/>
      <dgm:spPr/>
      <dgm:t>
        <a:bodyPr/>
        <a:lstStyle/>
        <a:p>
          <a:endParaRPr lang="en-US"/>
        </a:p>
      </dgm:t>
    </dgm:pt>
    <dgm:pt modelId="{E399547B-8CEA-4EFC-9027-C4EC4D96412C}" type="sibTrans" cxnId="{6BA7F2FC-6E56-416C-8B2F-C99CF9A1C1DA}">
      <dgm:prSet/>
      <dgm:spPr/>
      <dgm:t>
        <a:bodyPr/>
        <a:lstStyle/>
        <a:p>
          <a:endParaRPr lang="en-US"/>
        </a:p>
      </dgm:t>
    </dgm:pt>
    <dgm:pt modelId="{33620712-B47A-4C51-AAB5-C080E0921DAB}">
      <dgm:prSet/>
      <dgm:spPr/>
      <dgm:t>
        <a:bodyPr/>
        <a:lstStyle/>
        <a:p>
          <a:r>
            <a:rPr lang="en-US" dirty="0"/>
            <a:t>Implemented the JWT partially</a:t>
          </a:r>
        </a:p>
      </dgm:t>
    </dgm:pt>
    <dgm:pt modelId="{CE888A36-5801-49AD-93A3-700B6190BFF6}" type="parTrans" cxnId="{ACB2A372-DF7D-413D-9658-5920B059C9AC}">
      <dgm:prSet/>
      <dgm:spPr/>
      <dgm:t>
        <a:bodyPr/>
        <a:lstStyle/>
        <a:p>
          <a:endParaRPr lang="en-US"/>
        </a:p>
      </dgm:t>
    </dgm:pt>
    <dgm:pt modelId="{8EA9DCFD-8502-45A5-BBEA-7CDCE23429FB}" type="sibTrans" cxnId="{ACB2A372-DF7D-413D-9658-5920B059C9AC}">
      <dgm:prSet/>
      <dgm:spPr/>
      <dgm:t>
        <a:bodyPr/>
        <a:lstStyle/>
        <a:p>
          <a:endParaRPr lang="en-US"/>
        </a:p>
      </dgm:t>
    </dgm:pt>
    <dgm:pt modelId="{7FC26C32-C8B5-494B-AE5E-AC407140DF16}">
      <dgm:prSet/>
      <dgm:spPr/>
      <dgm:t>
        <a:bodyPr/>
        <a:lstStyle/>
        <a:p>
          <a:r>
            <a:rPr lang="en-US" dirty="0"/>
            <a:t>Refactored the API endpoint resources</a:t>
          </a:r>
        </a:p>
      </dgm:t>
    </dgm:pt>
    <dgm:pt modelId="{17088332-ECC2-4398-9400-C50DDA2F137B}" type="parTrans" cxnId="{031DB503-84DA-4ED3-AB5C-E90109AB344F}">
      <dgm:prSet/>
      <dgm:spPr/>
      <dgm:t>
        <a:bodyPr/>
        <a:lstStyle/>
        <a:p>
          <a:endParaRPr lang="en-US"/>
        </a:p>
      </dgm:t>
    </dgm:pt>
    <dgm:pt modelId="{2696FDD1-5E91-473E-8AD0-368C7AAE0F64}" type="sibTrans" cxnId="{031DB503-84DA-4ED3-AB5C-E90109AB344F}">
      <dgm:prSet/>
      <dgm:spPr/>
      <dgm:t>
        <a:bodyPr/>
        <a:lstStyle/>
        <a:p>
          <a:endParaRPr lang="en-US"/>
        </a:p>
      </dgm:t>
    </dgm:pt>
    <dgm:pt modelId="{DBBA034A-41FE-4CAA-8784-7A6852C5B3F9}">
      <dgm:prSet/>
      <dgm:spPr/>
      <dgm:t>
        <a:bodyPr/>
        <a:lstStyle/>
        <a:p>
          <a:r>
            <a:rPr lang="en-US" dirty="0"/>
            <a:t>Implemented a service layer</a:t>
          </a:r>
        </a:p>
      </dgm:t>
    </dgm:pt>
    <dgm:pt modelId="{8CAB4173-1FB5-4EBB-83EF-B40BDDAA313D}" type="parTrans" cxnId="{B8DDAC57-AA81-4913-A41A-A07F5C96FDD4}">
      <dgm:prSet/>
      <dgm:spPr/>
      <dgm:t>
        <a:bodyPr/>
        <a:lstStyle/>
        <a:p>
          <a:endParaRPr lang="en-US"/>
        </a:p>
      </dgm:t>
    </dgm:pt>
    <dgm:pt modelId="{AA73C97B-7D2C-4153-9A2F-062C39790E47}" type="sibTrans" cxnId="{B8DDAC57-AA81-4913-A41A-A07F5C96FDD4}">
      <dgm:prSet/>
      <dgm:spPr/>
      <dgm:t>
        <a:bodyPr/>
        <a:lstStyle/>
        <a:p>
          <a:endParaRPr lang="en-US"/>
        </a:p>
      </dgm:t>
    </dgm:pt>
    <dgm:pt modelId="{F476E1B0-98C7-49FE-B973-933BEBD92C29}" type="pres">
      <dgm:prSet presAssocID="{94A66258-80D0-466F-A9BC-45E202BC635E}" presName="vert0" presStyleCnt="0">
        <dgm:presLayoutVars>
          <dgm:dir/>
          <dgm:animOne val="branch"/>
          <dgm:animLvl val="lvl"/>
        </dgm:presLayoutVars>
      </dgm:prSet>
      <dgm:spPr/>
    </dgm:pt>
    <dgm:pt modelId="{55C94CBA-6349-4F46-8857-B4D0979A4005}" type="pres">
      <dgm:prSet presAssocID="{2D059CC4-E8CC-4C70-89D9-B3EB78EAFB59}" presName="thickLine" presStyleLbl="alignNode1" presStyleIdx="0" presStyleCnt="4"/>
      <dgm:spPr/>
    </dgm:pt>
    <dgm:pt modelId="{16439848-DC13-4716-AE27-6C9A266C0F85}" type="pres">
      <dgm:prSet presAssocID="{2D059CC4-E8CC-4C70-89D9-B3EB78EAFB59}" presName="horz1" presStyleCnt="0"/>
      <dgm:spPr/>
    </dgm:pt>
    <dgm:pt modelId="{FDC2C6B2-9E4F-49C9-B56B-E966FDDEC0E7}" type="pres">
      <dgm:prSet presAssocID="{2D059CC4-E8CC-4C70-89D9-B3EB78EAFB59}" presName="tx1" presStyleLbl="revTx" presStyleIdx="0" presStyleCnt="4"/>
      <dgm:spPr/>
    </dgm:pt>
    <dgm:pt modelId="{480222E4-C3FC-44C4-81A0-73D1DCA3752D}" type="pres">
      <dgm:prSet presAssocID="{2D059CC4-E8CC-4C70-89D9-B3EB78EAFB59}" presName="vert1" presStyleCnt="0"/>
      <dgm:spPr/>
    </dgm:pt>
    <dgm:pt modelId="{22CDF3AB-AD67-482E-8A10-16A7BFE0B763}" type="pres">
      <dgm:prSet presAssocID="{33620712-B47A-4C51-AAB5-C080E0921DAB}" presName="thickLine" presStyleLbl="alignNode1" presStyleIdx="1" presStyleCnt="4"/>
      <dgm:spPr/>
    </dgm:pt>
    <dgm:pt modelId="{687D6750-1E81-4CBF-8A19-8AAAAE0FDC12}" type="pres">
      <dgm:prSet presAssocID="{33620712-B47A-4C51-AAB5-C080E0921DAB}" presName="horz1" presStyleCnt="0"/>
      <dgm:spPr/>
    </dgm:pt>
    <dgm:pt modelId="{A10CBCC4-3FC4-438B-BDAD-35EA2E86EF24}" type="pres">
      <dgm:prSet presAssocID="{33620712-B47A-4C51-AAB5-C080E0921DAB}" presName="tx1" presStyleLbl="revTx" presStyleIdx="1" presStyleCnt="4"/>
      <dgm:spPr/>
    </dgm:pt>
    <dgm:pt modelId="{A174CCF4-A345-40F1-97BA-52F983AE9974}" type="pres">
      <dgm:prSet presAssocID="{33620712-B47A-4C51-AAB5-C080E0921DAB}" presName="vert1" presStyleCnt="0"/>
      <dgm:spPr/>
    </dgm:pt>
    <dgm:pt modelId="{F8765269-DE18-430B-B8EF-034DA1EF2F11}" type="pres">
      <dgm:prSet presAssocID="{7FC26C32-C8B5-494B-AE5E-AC407140DF16}" presName="thickLine" presStyleLbl="alignNode1" presStyleIdx="2" presStyleCnt="4"/>
      <dgm:spPr/>
    </dgm:pt>
    <dgm:pt modelId="{2FB462F2-F4BF-4872-9CC7-1FAC53D5CDF9}" type="pres">
      <dgm:prSet presAssocID="{7FC26C32-C8B5-494B-AE5E-AC407140DF16}" presName="horz1" presStyleCnt="0"/>
      <dgm:spPr/>
    </dgm:pt>
    <dgm:pt modelId="{BBBFFDD5-476B-4E45-A39C-AE6ECF672A5A}" type="pres">
      <dgm:prSet presAssocID="{7FC26C32-C8B5-494B-AE5E-AC407140DF16}" presName="tx1" presStyleLbl="revTx" presStyleIdx="2" presStyleCnt="4"/>
      <dgm:spPr/>
    </dgm:pt>
    <dgm:pt modelId="{DAD20358-AF13-49B4-8158-18C7F25D9180}" type="pres">
      <dgm:prSet presAssocID="{7FC26C32-C8B5-494B-AE5E-AC407140DF16}" presName="vert1" presStyleCnt="0"/>
      <dgm:spPr/>
    </dgm:pt>
    <dgm:pt modelId="{58678714-80F1-44DC-B635-A6CC7BC261C2}" type="pres">
      <dgm:prSet presAssocID="{DBBA034A-41FE-4CAA-8784-7A6852C5B3F9}" presName="thickLine" presStyleLbl="alignNode1" presStyleIdx="3" presStyleCnt="4"/>
      <dgm:spPr/>
    </dgm:pt>
    <dgm:pt modelId="{8B8FE2E8-A86B-4CD6-A356-AE7CDEA52172}" type="pres">
      <dgm:prSet presAssocID="{DBBA034A-41FE-4CAA-8784-7A6852C5B3F9}" presName="horz1" presStyleCnt="0"/>
      <dgm:spPr/>
    </dgm:pt>
    <dgm:pt modelId="{399BF68F-8DD2-4537-B8D7-0244ECF3F197}" type="pres">
      <dgm:prSet presAssocID="{DBBA034A-41FE-4CAA-8784-7A6852C5B3F9}" presName="tx1" presStyleLbl="revTx" presStyleIdx="3" presStyleCnt="4"/>
      <dgm:spPr/>
    </dgm:pt>
    <dgm:pt modelId="{0AC22AEE-2C7A-4D30-92BE-7EE72B1326A6}" type="pres">
      <dgm:prSet presAssocID="{DBBA034A-41FE-4CAA-8784-7A6852C5B3F9}" presName="vert1" presStyleCnt="0"/>
      <dgm:spPr/>
    </dgm:pt>
  </dgm:ptLst>
  <dgm:cxnLst>
    <dgm:cxn modelId="{031DB503-84DA-4ED3-AB5C-E90109AB344F}" srcId="{94A66258-80D0-466F-A9BC-45E202BC635E}" destId="{7FC26C32-C8B5-494B-AE5E-AC407140DF16}" srcOrd="2" destOrd="0" parTransId="{17088332-ECC2-4398-9400-C50DDA2F137B}" sibTransId="{2696FDD1-5E91-473E-8AD0-368C7AAE0F64}"/>
    <dgm:cxn modelId="{90A54529-7FA3-4FBF-8FB2-D2B5C1277292}" type="presOf" srcId="{7FC26C32-C8B5-494B-AE5E-AC407140DF16}" destId="{BBBFFDD5-476B-4E45-A39C-AE6ECF672A5A}" srcOrd="0" destOrd="0" presId="urn:microsoft.com/office/officeart/2008/layout/LinedList"/>
    <dgm:cxn modelId="{C29C0833-EE4E-4754-851A-7F94613A8CA5}" type="presOf" srcId="{33620712-B47A-4C51-AAB5-C080E0921DAB}" destId="{A10CBCC4-3FC4-438B-BDAD-35EA2E86EF24}" srcOrd="0" destOrd="0" presId="urn:microsoft.com/office/officeart/2008/layout/LinedList"/>
    <dgm:cxn modelId="{4E81CC3B-B0DF-4EDA-BAA2-232817062CBD}" type="presOf" srcId="{DBBA034A-41FE-4CAA-8784-7A6852C5B3F9}" destId="{399BF68F-8DD2-4537-B8D7-0244ECF3F197}" srcOrd="0" destOrd="0" presId="urn:microsoft.com/office/officeart/2008/layout/LinedList"/>
    <dgm:cxn modelId="{ACB2A372-DF7D-413D-9658-5920B059C9AC}" srcId="{94A66258-80D0-466F-A9BC-45E202BC635E}" destId="{33620712-B47A-4C51-AAB5-C080E0921DAB}" srcOrd="1" destOrd="0" parTransId="{CE888A36-5801-49AD-93A3-700B6190BFF6}" sibTransId="{8EA9DCFD-8502-45A5-BBEA-7CDCE23429FB}"/>
    <dgm:cxn modelId="{B8DDAC57-AA81-4913-A41A-A07F5C96FDD4}" srcId="{94A66258-80D0-466F-A9BC-45E202BC635E}" destId="{DBBA034A-41FE-4CAA-8784-7A6852C5B3F9}" srcOrd="3" destOrd="0" parTransId="{8CAB4173-1FB5-4EBB-83EF-B40BDDAA313D}" sibTransId="{AA73C97B-7D2C-4153-9A2F-062C39790E47}"/>
    <dgm:cxn modelId="{05925FD1-7169-472F-955A-290C180E7DBF}" type="presOf" srcId="{94A66258-80D0-466F-A9BC-45E202BC635E}" destId="{F476E1B0-98C7-49FE-B973-933BEBD92C29}" srcOrd="0" destOrd="0" presId="urn:microsoft.com/office/officeart/2008/layout/LinedList"/>
    <dgm:cxn modelId="{389303D8-E83A-4978-B141-F78DBA3436E5}" type="presOf" srcId="{2D059CC4-E8CC-4C70-89D9-B3EB78EAFB59}" destId="{FDC2C6B2-9E4F-49C9-B56B-E966FDDEC0E7}" srcOrd="0" destOrd="0" presId="urn:microsoft.com/office/officeart/2008/layout/LinedList"/>
    <dgm:cxn modelId="{6BA7F2FC-6E56-416C-8B2F-C99CF9A1C1DA}" srcId="{94A66258-80D0-466F-A9BC-45E202BC635E}" destId="{2D059CC4-E8CC-4C70-89D9-B3EB78EAFB59}" srcOrd="0" destOrd="0" parTransId="{62C731AF-BDD1-4F7D-84B8-A0EF0AB59E66}" sibTransId="{E399547B-8CEA-4EFC-9027-C4EC4D96412C}"/>
    <dgm:cxn modelId="{EC83E607-A3B4-49AE-A7B9-F7247E94F89F}" type="presParOf" srcId="{F476E1B0-98C7-49FE-B973-933BEBD92C29}" destId="{55C94CBA-6349-4F46-8857-B4D0979A4005}" srcOrd="0" destOrd="0" presId="urn:microsoft.com/office/officeart/2008/layout/LinedList"/>
    <dgm:cxn modelId="{5E90D078-7D59-484F-909F-7FD8F6E566C8}" type="presParOf" srcId="{F476E1B0-98C7-49FE-B973-933BEBD92C29}" destId="{16439848-DC13-4716-AE27-6C9A266C0F85}" srcOrd="1" destOrd="0" presId="urn:microsoft.com/office/officeart/2008/layout/LinedList"/>
    <dgm:cxn modelId="{3CEAC84B-0278-458C-98C2-F51807E85410}" type="presParOf" srcId="{16439848-DC13-4716-AE27-6C9A266C0F85}" destId="{FDC2C6B2-9E4F-49C9-B56B-E966FDDEC0E7}" srcOrd="0" destOrd="0" presId="urn:microsoft.com/office/officeart/2008/layout/LinedList"/>
    <dgm:cxn modelId="{FFD77664-338D-48D5-A74E-3BC7503EFD6B}" type="presParOf" srcId="{16439848-DC13-4716-AE27-6C9A266C0F85}" destId="{480222E4-C3FC-44C4-81A0-73D1DCA3752D}" srcOrd="1" destOrd="0" presId="urn:microsoft.com/office/officeart/2008/layout/LinedList"/>
    <dgm:cxn modelId="{15065E78-1C25-4B33-BD72-7F0C95DB4CE3}" type="presParOf" srcId="{F476E1B0-98C7-49FE-B973-933BEBD92C29}" destId="{22CDF3AB-AD67-482E-8A10-16A7BFE0B763}" srcOrd="2" destOrd="0" presId="urn:microsoft.com/office/officeart/2008/layout/LinedList"/>
    <dgm:cxn modelId="{E0E7D5BE-9B12-4D43-AE11-514B92884D80}" type="presParOf" srcId="{F476E1B0-98C7-49FE-B973-933BEBD92C29}" destId="{687D6750-1E81-4CBF-8A19-8AAAAE0FDC12}" srcOrd="3" destOrd="0" presId="urn:microsoft.com/office/officeart/2008/layout/LinedList"/>
    <dgm:cxn modelId="{F7C63724-A6FF-474D-B74D-B9965947D8A6}" type="presParOf" srcId="{687D6750-1E81-4CBF-8A19-8AAAAE0FDC12}" destId="{A10CBCC4-3FC4-438B-BDAD-35EA2E86EF24}" srcOrd="0" destOrd="0" presId="urn:microsoft.com/office/officeart/2008/layout/LinedList"/>
    <dgm:cxn modelId="{151A2A87-1F85-479E-A8AF-B1EF6A7EFA20}" type="presParOf" srcId="{687D6750-1E81-4CBF-8A19-8AAAAE0FDC12}" destId="{A174CCF4-A345-40F1-97BA-52F983AE9974}" srcOrd="1" destOrd="0" presId="urn:microsoft.com/office/officeart/2008/layout/LinedList"/>
    <dgm:cxn modelId="{4F6F928F-64AA-4BDE-A28E-FE49BC3A26AF}" type="presParOf" srcId="{F476E1B0-98C7-49FE-B973-933BEBD92C29}" destId="{F8765269-DE18-430B-B8EF-034DA1EF2F11}" srcOrd="4" destOrd="0" presId="urn:microsoft.com/office/officeart/2008/layout/LinedList"/>
    <dgm:cxn modelId="{CA436763-61AB-4AC1-8449-3BD3067B8ABF}" type="presParOf" srcId="{F476E1B0-98C7-49FE-B973-933BEBD92C29}" destId="{2FB462F2-F4BF-4872-9CC7-1FAC53D5CDF9}" srcOrd="5" destOrd="0" presId="urn:microsoft.com/office/officeart/2008/layout/LinedList"/>
    <dgm:cxn modelId="{F78CD2D8-E626-4440-A422-CD44591B7A24}" type="presParOf" srcId="{2FB462F2-F4BF-4872-9CC7-1FAC53D5CDF9}" destId="{BBBFFDD5-476B-4E45-A39C-AE6ECF672A5A}" srcOrd="0" destOrd="0" presId="urn:microsoft.com/office/officeart/2008/layout/LinedList"/>
    <dgm:cxn modelId="{847F2797-BA1F-4657-8BA5-982DD20E97EE}" type="presParOf" srcId="{2FB462F2-F4BF-4872-9CC7-1FAC53D5CDF9}" destId="{DAD20358-AF13-49B4-8158-18C7F25D9180}" srcOrd="1" destOrd="0" presId="urn:microsoft.com/office/officeart/2008/layout/LinedList"/>
    <dgm:cxn modelId="{53282888-B98F-474B-BBB0-ABAACE3BF5A6}" type="presParOf" srcId="{F476E1B0-98C7-49FE-B973-933BEBD92C29}" destId="{58678714-80F1-44DC-B635-A6CC7BC261C2}" srcOrd="6" destOrd="0" presId="urn:microsoft.com/office/officeart/2008/layout/LinedList"/>
    <dgm:cxn modelId="{8F65F738-5792-49B0-9EBD-9AD54201649B}" type="presParOf" srcId="{F476E1B0-98C7-49FE-B973-933BEBD92C29}" destId="{8B8FE2E8-A86B-4CD6-A356-AE7CDEA52172}" srcOrd="7" destOrd="0" presId="urn:microsoft.com/office/officeart/2008/layout/LinedList"/>
    <dgm:cxn modelId="{6A91FE2C-7A1E-416D-AC69-7CF800275545}" type="presParOf" srcId="{8B8FE2E8-A86B-4CD6-A356-AE7CDEA52172}" destId="{399BF68F-8DD2-4537-B8D7-0244ECF3F197}" srcOrd="0" destOrd="0" presId="urn:microsoft.com/office/officeart/2008/layout/LinedList"/>
    <dgm:cxn modelId="{7A50B652-413C-4014-81CE-6149ED5C2CBF}" type="presParOf" srcId="{8B8FE2E8-A86B-4CD6-A356-AE7CDEA52172}" destId="{0AC22AEE-2C7A-4D30-92BE-7EE72B1326A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E1782FC-F954-46CD-8710-8764D66667D3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CFE79E2-A312-4936-BC79-16E1F4887694}">
      <dgm:prSet/>
      <dgm:spPr/>
      <dgm:t>
        <a:bodyPr/>
        <a:lstStyle/>
        <a:p>
          <a:r>
            <a:rPr lang="en-US" dirty="0"/>
            <a:t>Pagination, sorting and filtering</a:t>
          </a:r>
        </a:p>
      </dgm:t>
    </dgm:pt>
    <dgm:pt modelId="{B9F6A9A9-1591-49EB-BF57-E6F9AB68ED3E}" type="parTrans" cxnId="{B34393A1-8E17-4628-BABD-70DBD720D3EA}">
      <dgm:prSet/>
      <dgm:spPr/>
      <dgm:t>
        <a:bodyPr/>
        <a:lstStyle/>
        <a:p>
          <a:endParaRPr lang="en-US"/>
        </a:p>
      </dgm:t>
    </dgm:pt>
    <dgm:pt modelId="{3888BB0E-F100-4D6F-9779-4F8FCE43F915}" type="sibTrans" cxnId="{B34393A1-8E17-4628-BABD-70DBD720D3EA}">
      <dgm:prSet/>
      <dgm:spPr/>
      <dgm:t>
        <a:bodyPr/>
        <a:lstStyle/>
        <a:p>
          <a:endParaRPr lang="en-US"/>
        </a:p>
      </dgm:t>
    </dgm:pt>
    <dgm:pt modelId="{8E9C2E7A-5CB0-48FC-88B7-A73F8363A017}">
      <dgm:prSet/>
      <dgm:spPr/>
      <dgm:t>
        <a:bodyPr/>
        <a:lstStyle/>
        <a:p>
          <a:r>
            <a:rPr lang="en-US" dirty="0" err="1"/>
            <a:t>LocalDateTime</a:t>
          </a:r>
          <a:r>
            <a:rPr lang="en-US" dirty="0"/>
            <a:t> replacing legacy date API</a:t>
          </a:r>
        </a:p>
      </dgm:t>
    </dgm:pt>
    <dgm:pt modelId="{C4FA63EA-91DF-4910-BDBB-0993C94836F2}" type="parTrans" cxnId="{1B45E823-AB9B-49E5-B105-221385325A3B}">
      <dgm:prSet/>
      <dgm:spPr/>
      <dgm:t>
        <a:bodyPr/>
        <a:lstStyle/>
        <a:p>
          <a:endParaRPr lang="en-US"/>
        </a:p>
      </dgm:t>
    </dgm:pt>
    <dgm:pt modelId="{8D3BD8D7-7AA1-4495-A530-875BB84BCB26}" type="sibTrans" cxnId="{1B45E823-AB9B-49E5-B105-221385325A3B}">
      <dgm:prSet/>
      <dgm:spPr/>
      <dgm:t>
        <a:bodyPr/>
        <a:lstStyle/>
        <a:p>
          <a:endParaRPr lang="en-US"/>
        </a:p>
      </dgm:t>
    </dgm:pt>
    <dgm:pt modelId="{FC4513EE-FCA8-4F27-B4EA-633563A1B30D}">
      <dgm:prSet/>
      <dgm:spPr/>
      <dgm:t>
        <a:bodyPr/>
        <a:lstStyle/>
        <a:p>
          <a:r>
            <a:rPr lang="en-US"/>
            <a:t>Memory leakage using entity manager</a:t>
          </a:r>
        </a:p>
      </dgm:t>
    </dgm:pt>
    <dgm:pt modelId="{1BCE9A6B-1D29-488D-AF17-A0FEA4896E3D}" type="parTrans" cxnId="{70D25BA8-BB3C-4638-8D3E-70921E35FE99}">
      <dgm:prSet/>
      <dgm:spPr/>
      <dgm:t>
        <a:bodyPr/>
        <a:lstStyle/>
        <a:p>
          <a:endParaRPr lang="en-US"/>
        </a:p>
      </dgm:t>
    </dgm:pt>
    <dgm:pt modelId="{1FFE7B3E-CEF3-4AC9-8EDE-1EC3D6785C06}" type="sibTrans" cxnId="{70D25BA8-BB3C-4638-8D3E-70921E35FE99}">
      <dgm:prSet/>
      <dgm:spPr/>
      <dgm:t>
        <a:bodyPr/>
        <a:lstStyle/>
        <a:p>
          <a:endParaRPr lang="en-US"/>
        </a:p>
      </dgm:t>
    </dgm:pt>
    <dgm:pt modelId="{B07BC18B-4323-4DD9-860B-5D11053DFD27}">
      <dgm:prSet/>
      <dgm:spPr/>
      <dgm:t>
        <a:bodyPr/>
        <a:lstStyle/>
        <a:p>
          <a:r>
            <a:rPr lang="en-US"/>
            <a:t>Authorization enhancements</a:t>
          </a:r>
        </a:p>
      </dgm:t>
    </dgm:pt>
    <dgm:pt modelId="{6A9AC00D-29A7-43D4-A489-BB2491145476}" type="parTrans" cxnId="{32D59181-A373-4422-AF04-7C99BD1D52EC}">
      <dgm:prSet/>
      <dgm:spPr/>
      <dgm:t>
        <a:bodyPr/>
        <a:lstStyle/>
        <a:p>
          <a:endParaRPr lang="en-US"/>
        </a:p>
      </dgm:t>
    </dgm:pt>
    <dgm:pt modelId="{38959F7F-C20F-4F8A-AD1D-DFC76011F0AF}" type="sibTrans" cxnId="{32D59181-A373-4422-AF04-7C99BD1D52EC}">
      <dgm:prSet/>
      <dgm:spPr/>
      <dgm:t>
        <a:bodyPr/>
        <a:lstStyle/>
        <a:p>
          <a:endParaRPr lang="en-US"/>
        </a:p>
      </dgm:t>
    </dgm:pt>
    <dgm:pt modelId="{59705C58-D36B-45D6-8FD4-4611147A2572}">
      <dgm:prSet/>
      <dgm:spPr/>
      <dgm:t>
        <a:bodyPr/>
        <a:lstStyle/>
        <a:p>
          <a:r>
            <a:rPr lang="en-US"/>
            <a:t>GDPR compliance</a:t>
          </a:r>
        </a:p>
      </dgm:t>
    </dgm:pt>
    <dgm:pt modelId="{49B80A79-ACF2-452D-932D-05C32506D770}" type="parTrans" cxnId="{0ACEE344-B7E2-4536-8B99-750AEB3C0467}">
      <dgm:prSet/>
      <dgm:spPr/>
      <dgm:t>
        <a:bodyPr/>
        <a:lstStyle/>
        <a:p>
          <a:endParaRPr lang="en-US"/>
        </a:p>
      </dgm:t>
    </dgm:pt>
    <dgm:pt modelId="{C15BA78D-99A9-4451-B764-599FB9FCA779}" type="sibTrans" cxnId="{0ACEE344-B7E2-4536-8B99-750AEB3C0467}">
      <dgm:prSet/>
      <dgm:spPr/>
      <dgm:t>
        <a:bodyPr/>
        <a:lstStyle/>
        <a:p>
          <a:endParaRPr lang="en-US"/>
        </a:p>
      </dgm:t>
    </dgm:pt>
    <dgm:pt modelId="{FB21B49F-15AE-4306-9181-935EE6E87C0B}">
      <dgm:prSet/>
      <dgm:spPr/>
      <dgm:t>
        <a:bodyPr/>
        <a:lstStyle/>
        <a:p>
          <a:r>
            <a:rPr lang="en-US"/>
            <a:t>Unit tests</a:t>
          </a:r>
        </a:p>
      </dgm:t>
    </dgm:pt>
    <dgm:pt modelId="{FBEE4168-DD8C-45A0-96F7-1B33E1F22577}" type="parTrans" cxnId="{D3FABA94-3ED8-43B0-8EDB-085CF69770B2}">
      <dgm:prSet/>
      <dgm:spPr/>
      <dgm:t>
        <a:bodyPr/>
        <a:lstStyle/>
        <a:p>
          <a:endParaRPr lang="en-US"/>
        </a:p>
      </dgm:t>
    </dgm:pt>
    <dgm:pt modelId="{9F6B78B2-EF85-4041-BCAF-668C24324DF9}" type="sibTrans" cxnId="{D3FABA94-3ED8-43B0-8EDB-085CF69770B2}">
      <dgm:prSet/>
      <dgm:spPr/>
      <dgm:t>
        <a:bodyPr/>
        <a:lstStyle/>
        <a:p>
          <a:endParaRPr lang="en-US"/>
        </a:p>
      </dgm:t>
    </dgm:pt>
    <dgm:pt modelId="{E7874BD0-13EE-4813-80D8-3498EA32F457}" type="pres">
      <dgm:prSet presAssocID="{6E1782FC-F954-46CD-8710-8764D66667D3}" presName="vert0" presStyleCnt="0">
        <dgm:presLayoutVars>
          <dgm:dir/>
          <dgm:animOne val="branch"/>
          <dgm:animLvl val="lvl"/>
        </dgm:presLayoutVars>
      </dgm:prSet>
      <dgm:spPr/>
    </dgm:pt>
    <dgm:pt modelId="{8AC66E98-1051-44D9-A9A7-67433B5E3B43}" type="pres">
      <dgm:prSet presAssocID="{1CFE79E2-A312-4936-BC79-16E1F4887694}" presName="thickLine" presStyleLbl="alignNode1" presStyleIdx="0" presStyleCnt="6"/>
      <dgm:spPr/>
    </dgm:pt>
    <dgm:pt modelId="{D1918B20-F9BB-4404-AD4A-24A7F60CF6D4}" type="pres">
      <dgm:prSet presAssocID="{1CFE79E2-A312-4936-BC79-16E1F4887694}" presName="horz1" presStyleCnt="0"/>
      <dgm:spPr/>
    </dgm:pt>
    <dgm:pt modelId="{0C76E9E3-C352-45DD-96F5-5AAE16B1020F}" type="pres">
      <dgm:prSet presAssocID="{1CFE79E2-A312-4936-BC79-16E1F4887694}" presName="tx1" presStyleLbl="revTx" presStyleIdx="0" presStyleCnt="6"/>
      <dgm:spPr/>
    </dgm:pt>
    <dgm:pt modelId="{F9A21D33-37E2-4C09-A200-007DAF970464}" type="pres">
      <dgm:prSet presAssocID="{1CFE79E2-A312-4936-BC79-16E1F4887694}" presName="vert1" presStyleCnt="0"/>
      <dgm:spPr/>
    </dgm:pt>
    <dgm:pt modelId="{CCA607A1-E4D8-4FD6-9121-ECE9AF02F5EA}" type="pres">
      <dgm:prSet presAssocID="{8E9C2E7A-5CB0-48FC-88B7-A73F8363A017}" presName="thickLine" presStyleLbl="alignNode1" presStyleIdx="1" presStyleCnt="6"/>
      <dgm:spPr/>
    </dgm:pt>
    <dgm:pt modelId="{FC032EF9-CFD8-4B05-91ED-95C849E80E30}" type="pres">
      <dgm:prSet presAssocID="{8E9C2E7A-5CB0-48FC-88B7-A73F8363A017}" presName="horz1" presStyleCnt="0"/>
      <dgm:spPr/>
    </dgm:pt>
    <dgm:pt modelId="{C76940F9-C61B-4C7A-AA45-6416A2186128}" type="pres">
      <dgm:prSet presAssocID="{8E9C2E7A-5CB0-48FC-88B7-A73F8363A017}" presName="tx1" presStyleLbl="revTx" presStyleIdx="1" presStyleCnt="6"/>
      <dgm:spPr/>
    </dgm:pt>
    <dgm:pt modelId="{56D9C8CC-7E87-48BF-934C-9C7E008976C9}" type="pres">
      <dgm:prSet presAssocID="{8E9C2E7A-5CB0-48FC-88B7-A73F8363A017}" presName="vert1" presStyleCnt="0"/>
      <dgm:spPr/>
    </dgm:pt>
    <dgm:pt modelId="{DAC6C218-CB53-4771-A5EC-642AD49E5C62}" type="pres">
      <dgm:prSet presAssocID="{FC4513EE-FCA8-4F27-B4EA-633563A1B30D}" presName="thickLine" presStyleLbl="alignNode1" presStyleIdx="2" presStyleCnt="6"/>
      <dgm:spPr/>
    </dgm:pt>
    <dgm:pt modelId="{01A440DE-DE0B-4796-8558-4EBA6CB0B4B1}" type="pres">
      <dgm:prSet presAssocID="{FC4513EE-FCA8-4F27-B4EA-633563A1B30D}" presName="horz1" presStyleCnt="0"/>
      <dgm:spPr/>
    </dgm:pt>
    <dgm:pt modelId="{C328E01D-0D23-4131-A13B-1F34BF1112ED}" type="pres">
      <dgm:prSet presAssocID="{FC4513EE-FCA8-4F27-B4EA-633563A1B30D}" presName="tx1" presStyleLbl="revTx" presStyleIdx="2" presStyleCnt="6"/>
      <dgm:spPr/>
    </dgm:pt>
    <dgm:pt modelId="{74F23481-EE07-4D1B-9FFF-92AFCD6C70A0}" type="pres">
      <dgm:prSet presAssocID="{FC4513EE-FCA8-4F27-B4EA-633563A1B30D}" presName="vert1" presStyleCnt="0"/>
      <dgm:spPr/>
    </dgm:pt>
    <dgm:pt modelId="{DA19F58C-5EF4-43BB-80F9-61A7645BAF41}" type="pres">
      <dgm:prSet presAssocID="{B07BC18B-4323-4DD9-860B-5D11053DFD27}" presName="thickLine" presStyleLbl="alignNode1" presStyleIdx="3" presStyleCnt="6"/>
      <dgm:spPr/>
    </dgm:pt>
    <dgm:pt modelId="{49334FF2-DE3E-4358-B171-E9B09637DF23}" type="pres">
      <dgm:prSet presAssocID="{B07BC18B-4323-4DD9-860B-5D11053DFD27}" presName="horz1" presStyleCnt="0"/>
      <dgm:spPr/>
    </dgm:pt>
    <dgm:pt modelId="{AD7C2430-C190-4F65-B252-97A3225CF3FB}" type="pres">
      <dgm:prSet presAssocID="{B07BC18B-4323-4DD9-860B-5D11053DFD27}" presName="tx1" presStyleLbl="revTx" presStyleIdx="3" presStyleCnt="6"/>
      <dgm:spPr/>
    </dgm:pt>
    <dgm:pt modelId="{8006CC7D-48C6-40C2-8FD1-7EAD51C0B199}" type="pres">
      <dgm:prSet presAssocID="{B07BC18B-4323-4DD9-860B-5D11053DFD27}" presName="vert1" presStyleCnt="0"/>
      <dgm:spPr/>
    </dgm:pt>
    <dgm:pt modelId="{B21B0BEB-7B41-44DC-B497-50DD8BB18480}" type="pres">
      <dgm:prSet presAssocID="{59705C58-D36B-45D6-8FD4-4611147A2572}" presName="thickLine" presStyleLbl="alignNode1" presStyleIdx="4" presStyleCnt="6"/>
      <dgm:spPr/>
    </dgm:pt>
    <dgm:pt modelId="{E3BA78C2-B036-41D4-9E6D-2D15864969E9}" type="pres">
      <dgm:prSet presAssocID="{59705C58-D36B-45D6-8FD4-4611147A2572}" presName="horz1" presStyleCnt="0"/>
      <dgm:spPr/>
    </dgm:pt>
    <dgm:pt modelId="{1D1C74D7-7A19-48FB-91F1-C070A42F011D}" type="pres">
      <dgm:prSet presAssocID="{59705C58-D36B-45D6-8FD4-4611147A2572}" presName="tx1" presStyleLbl="revTx" presStyleIdx="4" presStyleCnt="6"/>
      <dgm:spPr/>
    </dgm:pt>
    <dgm:pt modelId="{D84ADDDE-2160-4A93-A8AE-305E359A457B}" type="pres">
      <dgm:prSet presAssocID="{59705C58-D36B-45D6-8FD4-4611147A2572}" presName="vert1" presStyleCnt="0"/>
      <dgm:spPr/>
    </dgm:pt>
    <dgm:pt modelId="{234B0124-6E82-42FA-B63B-3B0F5F4D84C4}" type="pres">
      <dgm:prSet presAssocID="{FB21B49F-15AE-4306-9181-935EE6E87C0B}" presName="thickLine" presStyleLbl="alignNode1" presStyleIdx="5" presStyleCnt="6"/>
      <dgm:spPr/>
    </dgm:pt>
    <dgm:pt modelId="{64AF6E87-FCED-4137-88B4-7A292E34F81B}" type="pres">
      <dgm:prSet presAssocID="{FB21B49F-15AE-4306-9181-935EE6E87C0B}" presName="horz1" presStyleCnt="0"/>
      <dgm:spPr/>
    </dgm:pt>
    <dgm:pt modelId="{E4ECC6BC-8206-4434-BD5C-5D4713E9361F}" type="pres">
      <dgm:prSet presAssocID="{FB21B49F-15AE-4306-9181-935EE6E87C0B}" presName="tx1" presStyleLbl="revTx" presStyleIdx="5" presStyleCnt="6"/>
      <dgm:spPr/>
    </dgm:pt>
    <dgm:pt modelId="{91FA840F-0D56-41B6-B768-F53D8B0CCB53}" type="pres">
      <dgm:prSet presAssocID="{FB21B49F-15AE-4306-9181-935EE6E87C0B}" presName="vert1" presStyleCnt="0"/>
      <dgm:spPr/>
    </dgm:pt>
  </dgm:ptLst>
  <dgm:cxnLst>
    <dgm:cxn modelId="{5A90CE09-675F-45DC-AAE2-1EB1E9582DC4}" type="presOf" srcId="{B07BC18B-4323-4DD9-860B-5D11053DFD27}" destId="{AD7C2430-C190-4F65-B252-97A3225CF3FB}" srcOrd="0" destOrd="0" presId="urn:microsoft.com/office/officeart/2008/layout/LinedList"/>
    <dgm:cxn modelId="{1B45E823-AB9B-49E5-B105-221385325A3B}" srcId="{6E1782FC-F954-46CD-8710-8764D66667D3}" destId="{8E9C2E7A-5CB0-48FC-88B7-A73F8363A017}" srcOrd="1" destOrd="0" parTransId="{C4FA63EA-91DF-4910-BDBB-0993C94836F2}" sibTransId="{8D3BD8D7-7AA1-4495-A530-875BB84BCB26}"/>
    <dgm:cxn modelId="{0ACEE344-B7E2-4536-8B99-750AEB3C0467}" srcId="{6E1782FC-F954-46CD-8710-8764D66667D3}" destId="{59705C58-D36B-45D6-8FD4-4611147A2572}" srcOrd="4" destOrd="0" parTransId="{49B80A79-ACF2-452D-932D-05C32506D770}" sibTransId="{C15BA78D-99A9-4451-B764-599FB9FCA779}"/>
    <dgm:cxn modelId="{0C62076A-C966-4687-B472-133480A8D3CF}" type="presOf" srcId="{FB21B49F-15AE-4306-9181-935EE6E87C0B}" destId="{E4ECC6BC-8206-4434-BD5C-5D4713E9361F}" srcOrd="0" destOrd="0" presId="urn:microsoft.com/office/officeart/2008/layout/LinedList"/>
    <dgm:cxn modelId="{A591E04A-516E-44A0-948F-CFCE8213E2E5}" type="presOf" srcId="{59705C58-D36B-45D6-8FD4-4611147A2572}" destId="{1D1C74D7-7A19-48FB-91F1-C070A42F011D}" srcOrd="0" destOrd="0" presId="urn:microsoft.com/office/officeart/2008/layout/LinedList"/>
    <dgm:cxn modelId="{42ABE373-0913-485C-927E-DFCF1DA410D1}" type="presOf" srcId="{6E1782FC-F954-46CD-8710-8764D66667D3}" destId="{E7874BD0-13EE-4813-80D8-3498EA32F457}" srcOrd="0" destOrd="0" presId="urn:microsoft.com/office/officeart/2008/layout/LinedList"/>
    <dgm:cxn modelId="{BC0F8774-919F-42FB-891C-BF697491C40F}" type="presOf" srcId="{8E9C2E7A-5CB0-48FC-88B7-A73F8363A017}" destId="{C76940F9-C61B-4C7A-AA45-6416A2186128}" srcOrd="0" destOrd="0" presId="urn:microsoft.com/office/officeart/2008/layout/LinedList"/>
    <dgm:cxn modelId="{32D59181-A373-4422-AF04-7C99BD1D52EC}" srcId="{6E1782FC-F954-46CD-8710-8764D66667D3}" destId="{B07BC18B-4323-4DD9-860B-5D11053DFD27}" srcOrd="3" destOrd="0" parTransId="{6A9AC00D-29A7-43D4-A489-BB2491145476}" sibTransId="{38959F7F-C20F-4F8A-AD1D-DFC76011F0AF}"/>
    <dgm:cxn modelId="{D3FABA94-3ED8-43B0-8EDB-085CF69770B2}" srcId="{6E1782FC-F954-46CD-8710-8764D66667D3}" destId="{FB21B49F-15AE-4306-9181-935EE6E87C0B}" srcOrd="5" destOrd="0" parTransId="{FBEE4168-DD8C-45A0-96F7-1B33E1F22577}" sibTransId="{9F6B78B2-EF85-4041-BCAF-668C24324DF9}"/>
    <dgm:cxn modelId="{B34393A1-8E17-4628-BABD-70DBD720D3EA}" srcId="{6E1782FC-F954-46CD-8710-8764D66667D3}" destId="{1CFE79E2-A312-4936-BC79-16E1F4887694}" srcOrd="0" destOrd="0" parTransId="{B9F6A9A9-1591-49EB-BF57-E6F9AB68ED3E}" sibTransId="{3888BB0E-F100-4D6F-9779-4F8FCE43F915}"/>
    <dgm:cxn modelId="{70D25BA8-BB3C-4638-8D3E-70921E35FE99}" srcId="{6E1782FC-F954-46CD-8710-8764D66667D3}" destId="{FC4513EE-FCA8-4F27-B4EA-633563A1B30D}" srcOrd="2" destOrd="0" parTransId="{1BCE9A6B-1D29-488D-AF17-A0FEA4896E3D}" sibTransId="{1FFE7B3E-CEF3-4AC9-8EDE-1EC3D6785C06}"/>
    <dgm:cxn modelId="{78E7BAE5-0D08-4A54-877F-43A45EE90B18}" type="presOf" srcId="{FC4513EE-FCA8-4F27-B4EA-633563A1B30D}" destId="{C328E01D-0D23-4131-A13B-1F34BF1112ED}" srcOrd="0" destOrd="0" presId="urn:microsoft.com/office/officeart/2008/layout/LinedList"/>
    <dgm:cxn modelId="{8973BCF2-ACC6-4E27-83E7-0215ACDA743E}" type="presOf" srcId="{1CFE79E2-A312-4936-BC79-16E1F4887694}" destId="{0C76E9E3-C352-45DD-96F5-5AAE16B1020F}" srcOrd="0" destOrd="0" presId="urn:microsoft.com/office/officeart/2008/layout/LinedList"/>
    <dgm:cxn modelId="{4A9034FE-B3D3-4E5B-849F-2C64637160FD}" type="presParOf" srcId="{E7874BD0-13EE-4813-80D8-3498EA32F457}" destId="{8AC66E98-1051-44D9-A9A7-67433B5E3B43}" srcOrd="0" destOrd="0" presId="urn:microsoft.com/office/officeart/2008/layout/LinedList"/>
    <dgm:cxn modelId="{CE9D65A0-EA65-4F9D-9343-315EABDDB037}" type="presParOf" srcId="{E7874BD0-13EE-4813-80D8-3498EA32F457}" destId="{D1918B20-F9BB-4404-AD4A-24A7F60CF6D4}" srcOrd="1" destOrd="0" presId="urn:microsoft.com/office/officeart/2008/layout/LinedList"/>
    <dgm:cxn modelId="{CF898B3C-DDAA-44BA-A8F8-ED4D788C12C7}" type="presParOf" srcId="{D1918B20-F9BB-4404-AD4A-24A7F60CF6D4}" destId="{0C76E9E3-C352-45DD-96F5-5AAE16B1020F}" srcOrd="0" destOrd="0" presId="urn:microsoft.com/office/officeart/2008/layout/LinedList"/>
    <dgm:cxn modelId="{1F2C7CBF-91D5-4020-86C1-C31D710807AD}" type="presParOf" srcId="{D1918B20-F9BB-4404-AD4A-24A7F60CF6D4}" destId="{F9A21D33-37E2-4C09-A200-007DAF970464}" srcOrd="1" destOrd="0" presId="urn:microsoft.com/office/officeart/2008/layout/LinedList"/>
    <dgm:cxn modelId="{5E66D540-3594-456C-8774-43113FE2E60D}" type="presParOf" srcId="{E7874BD0-13EE-4813-80D8-3498EA32F457}" destId="{CCA607A1-E4D8-4FD6-9121-ECE9AF02F5EA}" srcOrd="2" destOrd="0" presId="urn:microsoft.com/office/officeart/2008/layout/LinedList"/>
    <dgm:cxn modelId="{FB3203C1-3383-4401-A898-97C13C04222D}" type="presParOf" srcId="{E7874BD0-13EE-4813-80D8-3498EA32F457}" destId="{FC032EF9-CFD8-4B05-91ED-95C849E80E30}" srcOrd="3" destOrd="0" presId="urn:microsoft.com/office/officeart/2008/layout/LinedList"/>
    <dgm:cxn modelId="{4BA77B17-3E97-41F8-9207-6A21F3BE5744}" type="presParOf" srcId="{FC032EF9-CFD8-4B05-91ED-95C849E80E30}" destId="{C76940F9-C61B-4C7A-AA45-6416A2186128}" srcOrd="0" destOrd="0" presId="urn:microsoft.com/office/officeart/2008/layout/LinedList"/>
    <dgm:cxn modelId="{1E0247EA-7188-45F8-A85D-CBDF86E15124}" type="presParOf" srcId="{FC032EF9-CFD8-4B05-91ED-95C849E80E30}" destId="{56D9C8CC-7E87-48BF-934C-9C7E008976C9}" srcOrd="1" destOrd="0" presId="urn:microsoft.com/office/officeart/2008/layout/LinedList"/>
    <dgm:cxn modelId="{73C73254-335C-4280-8957-2DFC703ECEB2}" type="presParOf" srcId="{E7874BD0-13EE-4813-80D8-3498EA32F457}" destId="{DAC6C218-CB53-4771-A5EC-642AD49E5C62}" srcOrd="4" destOrd="0" presId="urn:microsoft.com/office/officeart/2008/layout/LinedList"/>
    <dgm:cxn modelId="{92B63506-2399-4D7D-9FE7-61FC2127ACC3}" type="presParOf" srcId="{E7874BD0-13EE-4813-80D8-3498EA32F457}" destId="{01A440DE-DE0B-4796-8558-4EBA6CB0B4B1}" srcOrd="5" destOrd="0" presId="urn:microsoft.com/office/officeart/2008/layout/LinedList"/>
    <dgm:cxn modelId="{578D22EA-324B-4253-AA25-4764C297E577}" type="presParOf" srcId="{01A440DE-DE0B-4796-8558-4EBA6CB0B4B1}" destId="{C328E01D-0D23-4131-A13B-1F34BF1112ED}" srcOrd="0" destOrd="0" presId="urn:microsoft.com/office/officeart/2008/layout/LinedList"/>
    <dgm:cxn modelId="{73BB828F-0DB7-494B-9B8B-7A69302776E7}" type="presParOf" srcId="{01A440DE-DE0B-4796-8558-4EBA6CB0B4B1}" destId="{74F23481-EE07-4D1B-9FFF-92AFCD6C70A0}" srcOrd="1" destOrd="0" presId="urn:microsoft.com/office/officeart/2008/layout/LinedList"/>
    <dgm:cxn modelId="{CB7D23F2-AFF8-42EF-9503-C0113DED9801}" type="presParOf" srcId="{E7874BD0-13EE-4813-80D8-3498EA32F457}" destId="{DA19F58C-5EF4-43BB-80F9-61A7645BAF41}" srcOrd="6" destOrd="0" presId="urn:microsoft.com/office/officeart/2008/layout/LinedList"/>
    <dgm:cxn modelId="{0ABDE629-F23B-42B3-BA9A-3D047E2A70B0}" type="presParOf" srcId="{E7874BD0-13EE-4813-80D8-3498EA32F457}" destId="{49334FF2-DE3E-4358-B171-E9B09637DF23}" srcOrd="7" destOrd="0" presId="urn:microsoft.com/office/officeart/2008/layout/LinedList"/>
    <dgm:cxn modelId="{4CC99303-C629-4807-B75F-2ABADA1392A8}" type="presParOf" srcId="{49334FF2-DE3E-4358-B171-E9B09637DF23}" destId="{AD7C2430-C190-4F65-B252-97A3225CF3FB}" srcOrd="0" destOrd="0" presId="urn:microsoft.com/office/officeart/2008/layout/LinedList"/>
    <dgm:cxn modelId="{744680C5-3797-4DB6-BA53-FDB3D913881F}" type="presParOf" srcId="{49334FF2-DE3E-4358-B171-E9B09637DF23}" destId="{8006CC7D-48C6-40C2-8FD1-7EAD51C0B199}" srcOrd="1" destOrd="0" presId="urn:microsoft.com/office/officeart/2008/layout/LinedList"/>
    <dgm:cxn modelId="{5F8DDC22-6777-4B77-996A-1B1F45800339}" type="presParOf" srcId="{E7874BD0-13EE-4813-80D8-3498EA32F457}" destId="{B21B0BEB-7B41-44DC-B497-50DD8BB18480}" srcOrd="8" destOrd="0" presId="urn:microsoft.com/office/officeart/2008/layout/LinedList"/>
    <dgm:cxn modelId="{1D55EA56-AF45-4D38-98CE-984EB5AC88E7}" type="presParOf" srcId="{E7874BD0-13EE-4813-80D8-3498EA32F457}" destId="{E3BA78C2-B036-41D4-9E6D-2D15864969E9}" srcOrd="9" destOrd="0" presId="urn:microsoft.com/office/officeart/2008/layout/LinedList"/>
    <dgm:cxn modelId="{74A6D658-793E-4715-B359-4E52F58DBE3E}" type="presParOf" srcId="{E3BA78C2-B036-41D4-9E6D-2D15864969E9}" destId="{1D1C74D7-7A19-48FB-91F1-C070A42F011D}" srcOrd="0" destOrd="0" presId="urn:microsoft.com/office/officeart/2008/layout/LinedList"/>
    <dgm:cxn modelId="{C825BA22-E835-4AB9-A169-9298CA9D62D6}" type="presParOf" srcId="{E3BA78C2-B036-41D4-9E6D-2D15864969E9}" destId="{D84ADDDE-2160-4A93-A8AE-305E359A457B}" srcOrd="1" destOrd="0" presId="urn:microsoft.com/office/officeart/2008/layout/LinedList"/>
    <dgm:cxn modelId="{3ADF9D06-B722-44D6-B9B8-8B0558256CA9}" type="presParOf" srcId="{E7874BD0-13EE-4813-80D8-3498EA32F457}" destId="{234B0124-6E82-42FA-B63B-3B0F5F4D84C4}" srcOrd="10" destOrd="0" presId="urn:microsoft.com/office/officeart/2008/layout/LinedList"/>
    <dgm:cxn modelId="{E1C66881-3797-4A4F-BE7B-CB909ED2C1AB}" type="presParOf" srcId="{E7874BD0-13EE-4813-80D8-3498EA32F457}" destId="{64AF6E87-FCED-4137-88B4-7A292E34F81B}" srcOrd="11" destOrd="0" presId="urn:microsoft.com/office/officeart/2008/layout/LinedList"/>
    <dgm:cxn modelId="{E7D61252-143E-4182-A82B-0CA4CE268FC1}" type="presParOf" srcId="{64AF6E87-FCED-4137-88B4-7A292E34F81B}" destId="{E4ECC6BC-8206-4434-BD5C-5D4713E9361F}" srcOrd="0" destOrd="0" presId="urn:microsoft.com/office/officeart/2008/layout/LinedList"/>
    <dgm:cxn modelId="{89F728B7-30DD-498E-8D79-127B27B01801}" type="presParOf" srcId="{64AF6E87-FCED-4137-88B4-7A292E34F81B}" destId="{91FA840F-0D56-41B6-B768-F53D8B0CCB5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3DFAD07-0B9E-40FE-BE66-162053E71427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82CDE2CE-5B55-4EF2-BC60-5142A1B5F0B2}">
      <dgm:prSet/>
      <dgm:spPr/>
      <dgm:t>
        <a:bodyPr/>
        <a:lstStyle/>
        <a:p>
          <a:r>
            <a:rPr lang="en-US" dirty="0"/>
            <a:t>Self-improver</a:t>
          </a:r>
        </a:p>
      </dgm:t>
    </dgm:pt>
    <dgm:pt modelId="{6AFA65F1-BB02-47B9-B0DF-08B74FAC9465}" type="parTrans" cxnId="{253DB21F-A5B4-4FCF-BCDB-3D66032C545A}">
      <dgm:prSet/>
      <dgm:spPr/>
      <dgm:t>
        <a:bodyPr/>
        <a:lstStyle/>
        <a:p>
          <a:endParaRPr lang="en-US"/>
        </a:p>
      </dgm:t>
    </dgm:pt>
    <dgm:pt modelId="{C6259C3A-B9BD-4939-9314-97148A586077}" type="sibTrans" cxnId="{253DB21F-A5B4-4FCF-BCDB-3D66032C545A}">
      <dgm:prSet/>
      <dgm:spPr/>
      <dgm:t>
        <a:bodyPr/>
        <a:lstStyle/>
        <a:p>
          <a:endParaRPr lang="en-US"/>
        </a:p>
      </dgm:t>
    </dgm:pt>
    <dgm:pt modelId="{96071208-331D-495F-B0CD-4793EAD39109}">
      <dgm:prSet/>
      <dgm:spPr/>
      <dgm:t>
        <a:bodyPr/>
        <a:lstStyle/>
        <a:p>
          <a:r>
            <a:rPr lang="en-US" dirty="0"/>
            <a:t>Analytical </a:t>
          </a:r>
        </a:p>
      </dgm:t>
    </dgm:pt>
    <dgm:pt modelId="{6F4503D5-5075-4FDA-A03E-83FA9BDFC329}" type="parTrans" cxnId="{FCEFB670-9376-4320-A32D-C7058D50EE26}">
      <dgm:prSet/>
      <dgm:spPr/>
      <dgm:t>
        <a:bodyPr/>
        <a:lstStyle/>
        <a:p>
          <a:endParaRPr lang="en-US"/>
        </a:p>
      </dgm:t>
    </dgm:pt>
    <dgm:pt modelId="{F6DC3B98-7031-4751-B2D9-B1E7311C9AD6}" type="sibTrans" cxnId="{FCEFB670-9376-4320-A32D-C7058D50EE26}">
      <dgm:prSet/>
      <dgm:spPr/>
      <dgm:t>
        <a:bodyPr/>
        <a:lstStyle/>
        <a:p>
          <a:endParaRPr lang="en-US"/>
        </a:p>
      </dgm:t>
    </dgm:pt>
    <dgm:pt modelId="{91D618C6-2C64-4C5F-8C20-10B7BA99CE67}">
      <dgm:prSet/>
      <dgm:spPr/>
      <dgm:t>
        <a:bodyPr/>
        <a:lstStyle/>
        <a:p>
          <a:r>
            <a:rPr lang="en-US" dirty="0"/>
            <a:t>Team player</a:t>
          </a:r>
        </a:p>
      </dgm:t>
    </dgm:pt>
    <dgm:pt modelId="{1D61C7F4-779D-4D4D-B562-60B16DF83DEB}" type="parTrans" cxnId="{2A6AB7A0-CBCE-4F7F-A0DF-B525D2A94E19}">
      <dgm:prSet/>
      <dgm:spPr/>
      <dgm:t>
        <a:bodyPr/>
        <a:lstStyle/>
        <a:p>
          <a:endParaRPr lang="en-US"/>
        </a:p>
      </dgm:t>
    </dgm:pt>
    <dgm:pt modelId="{CF29E470-F987-4A1E-8E3B-8016D6180CAA}" type="sibTrans" cxnId="{2A6AB7A0-CBCE-4F7F-A0DF-B525D2A94E19}">
      <dgm:prSet/>
      <dgm:spPr/>
      <dgm:t>
        <a:bodyPr/>
        <a:lstStyle/>
        <a:p>
          <a:endParaRPr lang="en-US"/>
        </a:p>
      </dgm:t>
    </dgm:pt>
    <dgm:pt modelId="{114F4936-8AF2-41EF-AA0C-571A51EDD1CB}">
      <dgm:prSet/>
      <dgm:spPr/>
      <dgm:t>
        <a:bodyPr/>
        <a:lstStyle/>
        <a:p>
          <a:r>
            <a:rPr lang="en-US" dirty="0"/>
            <a:t>Communication is key	 </a:t>
          </a:r>
        </a:p>
      </dgm:t>
    </dgm:pt>
    <dgm:pt modelId="{578B4C62-DA0F-4A6F-AF54-CE6671597E3B}" type="parTrans" cxnId="{A19960FC-100D-448E-A3F5-4E5B1766ED8E}">
      <dgm:prSet/>
      <dgm:spPr/>
      <dgm:t>
        <a:bodyPr/>
        <a:lstStyle/>
        <a:p>
          <a:endParaRPr lang="en-US"/>
        </a:p>
      </dgm:t>
    </dgm:pt>
    <dgm:pt modelId="{49EDC291-7F8A-433B-8CCE-512D9A35E299}" type="sibTrans" cxnId="{A19960FC-100D-448E-A3F5-4E5B1766ED8E}">
      <dgm:prSet/>
      <dgm:spPr/>
      <dgm:t>
        <a:bodyPr/>
        <a:lstStyle/>
        <a:p>
          <a:endParaRPr lang="en-US"/>
        </a:p>
      </dgm:t>
    </dgm:pt>
    <dgm:pt modelId="{18494A44-E62B-4E7F-AE5E-5D4A33CDE7DF}">
      <dgm:prSet/>
      <dgm:spPr/>
      <dgm:t>
        <a:bodyPr/>
        <a:lstStyle/>
        <a:p>
          <a:r>
            <a:rPr lang="en-US" dirty="0"/>
            <a:t>360 focus</a:t>
          </a:r>
        </a:p>
      </dgm:t>
    </dgm:pt>
    <dgm:pt modelId="{E9086BBB-5324-4199-BD40-D78944E30EDC}" type="parTrans" cxnId="{09203E57-487F-4AFB-BDB9-E1F1A995D0A2}">
      <dgm:prSet/>
      <dgm:spPr/>
      <dgm:t>
        <a:bodyPr/>
        <a:lstStyle/>
        <a:p>
          <a:endParaRPr lang="en-US"/>
        </a:p>
      </dgm:t>
    </dgm:pt>
    <dgm:pt modelId="{CD63F94B-E7DB-4E90-9F72-0F30D8188AD4}" type="sibTrans" cxnId="{09203E57-487F-4AFB-BDB9-E1F1A995D0A2}">
      <dgm:prSet/>
      <dgm:spPr/>
      <dgm:t>
        <a:bodyPr/>
        <a:lstStyle/>
        <a:p>
          <a:endParaRPr lang="en-US"/>
        </a:p>
      </dgm:t>
    </dgm:pt>
    <dgm:pt modelId="{B9C491BD-424E-405F-8F76-8D2885CA903F}" type="pres">
      <dgm:prSet presAssocID="{23DFAD07-0B9E-40FE-BE66-162053E71427}" presName="vert0" presStyleCnt="0">
        <dgm:presLayoutVars>
          <dgm:dir/>
          <dgm:animOne val="branch"/>
          <dgm:animLvl val="lvl"/>
        </dgm:presLayoutVars>
      </dgm:prSet>
      <dgm:spPr/>
    </dgm:pt>
    <dgm:pt modelId="{FDFD887E-2A8E-47C9-99FC-370847C0AF42}" type="pres">
      <dgm:prSet presAssocID="{82CDE2CE-5B55-4EF2-BC60-5142A1B5F0B2}" presName="thickLine" presStyleLbl="alignNode1" presStyleIdx="0" presStyleCnt="5"/>
      <dgm:spPr/>
    </dgm:pt>
    <dgm:pt modelId="{A84DB944-1500-4B69-AEDB-D87716B873C9}" type="pres">
      <dgm:prSet presAssocID="{82CDE2CE-5B55-4EF2-BC60-5142A1B5F0B2}" presName="horz1" presStyleCnt="0"/>
      <dgm:spPr/>
    </dgm:pt>
    <dgm:pt modelId="{C732BA82-9D91-4332-A607-C431FEAD9EFF}" type="pres">
      <dgm:prSet presAssocID="{82CDE2CE-5B55-4EF2-BC60-5142A1B5F0B2}" presName="tx1" presStyleLbl="revTx" presStyleIdx="0" presStyleCnt="5"/>
      <dgm:spPr/>
    </dgm:pt>
    <dgm:pt modelId="{F44AE1E8-5D54-4AB4-B6F1-31A0F079237E}" type="pres">
      <dgm:prSet presAssocID="{82CDE2CE-5B55-4EF2-BC60-5142A1B5F0B2}" presName="vert1" presStyleCnt="0"/>
      <dgm:spPr/>
    </dgm:pt>
    <dgm:pt modelId="{256B7DFB-9290-4264-A6FC-07FD1688A36E}" type="pres">
      <dgm:prSet presAssocID="{96071208-331D-495F-B0CD-4793EAD39109}" presName="thickLine" presStyleLbl="alignNode1" presStyleIdx="1" presStyleCnt="5"/>
      <dgm:spPr/>
    </dgm:pt>
    <dgm:pt modelId="{1E72A446-7D3E-4AE7-8F40-074D3D03FFE0}" type="pres">
      <dgm:prSet presAssocID="{96071208-331D-495F-B0CD-4793EAD39109}" presName="horz1" presStyleCnt="0"/>
      <dgm:spPr/>
    </dgm:pt>
    <dgm:pt modelId="{EC1081A1-521A-451C-BD0B-3457E6AB9DB8}" type="pres">
      <dgm:prSet presAssocID="{96071208-331D-495F-B0CD-4793EAD39109}" presName="tx1" presStyleLbl="revTx" presStyleIdx="1" presStyleCnt="5"/>
      <dgm:spPr/>
    </dgm:pt>
    <dgm:pt modelId="{C91855D8-A18C-4144-B236-817FC65D529E}" type="pres">
      <dgm:prSet presAssocID="{96071208-331D-495F-B0CD-4793EAD39109}" presName="vert1" presStyleCnt="0"/>
      <dgm:spPr/>
    </dgm:pt>
    <dgm:pt modelId="{A0C76DBF-AE1F-441D-BD79-6C0FDEE9AE5C}" type="pres">
      <dgm:prSet presAssocID="{91D618C6-2C64-4C5F-8C20-10B7BA99CE67}" presName="thickLine" presStyleLbl="alignNode1" presStyleIdx="2" presStyleCnt="5"/>
      <dgm:spPr/>
    </dgm:pt>
    <dgm:pt modelId="{5A0F6F38-E7A8-4ECB-979B-4D95AE0C0386}" type="pres">
      <dgm:prSet presAssocID="{91D618C6-2C64-4C5F-8C20-10B7BA99CE67}" presName="horz1" presStyleCnt="0"/>
      <dgm:spPr/>
    </dgm:pt>
    <dgm:pt modelId="{0D18A7C4-F4BD-425F-B26B-CDB9F8C57B7C}" type="pres">
      <dgm:prSet presAssocID="{91D618C6-2C64-4C5F-8C20-10B7BA99CE67}" presName="tx1" presStyleLbl="revTx" presStyleIdx="2" presStyleCnt="5"/>
      <dgm:spPr/>
    </dgm:pt>
    <dgm:pt modelId="{9AFCAE56-E02E-4B48-A226-024E33822CCB}" type="pres">
      <dgm:prSet presAssocID="{91D618C6-2C64-4C5F-8C20-10B7BA99CE67}" presName="vert1" presStyleCnt="0"/>
      <dgm:spPr/>
    </dgm:pt>
    <dgm:pt modelId="{A070123C-D7E7-46BB-94BD-57B78A688B7D}" type="pres">
      <dgm:prSet presAssocID="{114F4936-8AF2-41EF-AA0C-571A51EDD1CB}" presName="thickLine" presStyleLbl="alignNode1" presStyleIdx="3" presStyleCnt="5"/>
      <dgm:spPr/>
    </dgm:pt>
    <dgm:pt modelId="{F1091357-B16F-435D-874D-ACEF40EDD697}" type="pres">
      <dgm:prSet presAssocID="{114F4936-8AF2-41EF-AA0C-571A51EDD1CB}" presName="horz1" presStyleCnt="0"/>
      <dgm:spPr/>
    </dgm:pt>
    <dgm:pt modelId="{93B5F25F-64D5-4E43-AD05-DCE00D889670}" type="pres">
      <dgm:prSet presAssocID="{114F4936-8AF2-41EF-AA0C-571A51EDD1CB}" presName="tx1" presStyleLbl="revTx" presStyleIdx="3" presStyleCnt="5"/>
      <dgm:spPr/>
    </dgm:pt>
    <dgm:pt modelId="{8B13C802-6D3D-4E18-B0AC-05C6BC03C906}" type="pres">
      <dgm:prSet presAssocID="{114F4936-8AF2-41EF-AA0C-571A51EDD1CB}" presName="vert1" presStyleCnt="0"/>
      <dgm:spPr/>
    </dgm:pt>
    <dgm:pt modelId="{A8A16C93-742E-444B-BB2B-6A45E0E7B325}" type="pres">
      <dgm:prSet presAssocID="{18494A44-E62B-4E7F-AE5E-5D4A33CDE7DF}" presName="thickLine" presStyleLbl="alignNode1" presStyleIdx="4" presStyleCnt="5"/>
      <dgm:spPr/>
    </dgm:pt>
    <dgm:pt modelId="{8F8BCB83-10E1-48CE-ACD8-D9758EB8997D}" type="pres">
      <dgm:prSet presAssocID="{18494A44-E62B-4E7F-AE5E-5D4A33CDE7DF}" presName="horz1" presStyleCnt="0"/>
      <dgm:spPr/>
    </dgm:pt>
    <dgm:pt modelId="{52BAE6B1-4D7C-4C46-8F44-A9B40082AB53}" type="pres">
      <dgm:prSet presAssocID="{18494A44-E62B-4E7F-AE5E-5D4A33CDE7DF}" presName="tx1" presStyleLbl="revTx" presStyleIdx="4" presStyleCnt="5"/>
      <dgm:spPr/>
    </dgm:pt>
    <dgm:pt modelId="{86DE8EAC-BE76-41CC-99B4-A543A7964069}" type="pres">
      <dgm:prSet presAssocID="{18494A44-E62B-4E7F-AE5E-5D4A33CDE7DF}" presName="vert1" presStyleCnt="0"/>
      <dgm:spPr/>
    </dgm:pt>
  </dgm:ptLst>
  <dgm:cxnLst>
    <dgm:cxn modelId="{45F7EB0B-629C-49D3-B116-F443C44BC2DF}" type="presOf" srcId="{18494A44-E62B-4E7F-AE5E-5D4A33CDE7DF}" destId="{52BAE6B1-4D7C-4C46-8F44-A9B40082AB53}" srcOrd="0" destOrd="0" presId="urn:microsoft.com/office/officeart/2008/layout/LinedList"/>
    <dgm:cxn modelId="{253DB21F-A5B4-4FCF-BCDB-3D66032C545A}" srcId="{23DFAD07-0B9E-40FE-BE66-162053E71427}" destId="{82CDE2CE-5B55-4EF2-BC60-5142A1B5F0B2}" srcOrd="0" destOrd="0" parTransId="{6AFA65F1-BB02-47B9-B0DF-08B74FAC9465}" sibTransId="{C6259C3A-B9BD-4939-9314-97148A586077}"/>
    <dgm:cxn modelId="{8A94904A-8012-4B92-981C-AF31B59006C2}" type="presOf" srcId="{23DFAD07-0B9E-40FE-BE66-162053E71427}" destId="{B9C491BD-424E-405F-8F76-8D2885CA903F}" srcOrd="0" destOrd="0" presId="urn:microsoft.com/office/officeart/2008/layout/LinedList"/>
    <dgm:cxn modelId="{4D586C4F-455B-4582-B88B-C6B1630FC323}" type="presOf" srcId="{114F4936-8AF2-41EF-AA0C-571A51EDD1CB}" destId="{93B5F25F-64D5-4E43-AD05-DCE00D889670}" srcOrd="0" destOrd="0" presId="urn:microsoft.com/office/officeart/2008/layout/LinedList"/>
    <dgm:cxn modelId="{FCEFB670-9376-4320-A32D-C7058D50EE26}" srcId="{23DFAD07-0B9E-40FE-BE66-162053E71427}" destId="{96071208-331D-495F-B0CD-4793EAD39109}" srcOrd="1" destOrd="0" parTransId="{6F4503D5-5075-4FDA-A03E-83FA9BDFC329}" sibTransId="{F6DC3B98-7031-4751-B2D9-B1E7311C9AD6}"/>
    <dgm:cxn modelId="{09203E57-487F-4AFB-BDB9-E1F1A995D0A2}" srcId="{23DFAD07-0B9E-40FE-BE66-162053E71427}" destId="{18494A44-E62B-4E7F-AE5E-5D4A33CDE7DF}" srcOrd="4" destOrd="0" parTransId="{E9086BBB-5324-4199-BD40-D78944E30EDC}" sibTransId="{CD63F94B-E7DB-4E90-9F72-0F30D8188AD4}"/>
    <dgm:cxn modelId="{72AFA49F-D8FE-45AC-9EA0-53A97833537D}" type="presOf" srcId="{82CDE2CE-5B55-4EF2-BC60-5142A1B5F0B2}" destId="{C732BA82-9D91-4332-A607-C431FEAD9EFF}" srcOrd="0" destOrd="0" presId="urn:microsoft.com/office/officeart/2008/layout/LinedList"/>
    <dgm:cxn modelId="{2A6AB7A0-CBCE-4F7F-A0DF-B525D2A94E19}" srcId="{23DFAD07-0B9E-40FE-BE66-162053E71427}" destId="{91D618C6-2C64-4C5F-8C20-10B7BA99CE67}" srcOrd="2" destOrd="0" parTransId="{1D61C7F4-779D-4D4D-B562-60B16DF83DEB}" sibTransId="{CF29E470-F987-4A1E-8E3B-8016D6180CAA}"/>
    <dgm:cxn modelId="{06AADCA1-83BB-4205-B1F3-D2A7881731C0}" type="presOf" srcId="{96071208-331D-495F-B0CD-4793EAD39109}" destId="{EC1081A1-521A-451C-BD0B-3457E6AB9DB8}" srcOrd="0" destOrd="0" presId="urn:microsoft.com/office/officeart/2008/layout/LinedList"/>
    <dgm:cxn modelId="{47B4CCA2-3B35-48DD-BD12-1F674048E522}" type="presOf" srcId="{91D618C6-2C64-4C5F-8C20-10B7BA99CE67}" destId="{0D18A7C4-F4BD-425F-B26B-CDB9F8C57B7C}" srcOrd="0" destOrd="0" presId="urn:microsoft.com/office/officeart/2008/layout/LinedList"/>
    <dgm:cxn modelId="{A19960FC-100D-448E-A3F5-4E5B1766ED8E}" srcId="{23DFAD07-0B9E-40FE-BE66-162053E71427}" destId="{114F4936-8AF2-41EF-AA0C-571A51EDD1CB}" srcOrd="3" destOrd="0" parTransId="{578B4C62-DA0F-4A6F-AF54-CE6671597E3B}" sibTransId="{49EDC291-7F8A-433B-8CCE-512D9A35E299}"/>
    <dgm:cxn modelId="{2BC4671C-7299-4142-9055-8EA9F0647032}" type="presParOf" srcId="{B9C491BD-424E-405F-8F76-8D2885CA903F}" destId="{FDFD887E-2A8E-47C9-99FC-370847C0AF42}" srcOrd="0" destOrd="0" presId="urn:microsoft.com/office/officeart/2008/layout/LinedList"/>
    <dgm:cxn modelId="{CEDF01E8-A2B2-4C6D-9C02-215014179541}" type="presParOf" srcId="{B9C491BD-424E-405F-8F76-8D2885CA903F}" destId="{A84DB944-1500-4B69-AEDB-D87716B873C9}" srcOrd="1" destOrd="0" presId="urn:microsoft.com/office/officeart/2008/layout/LinedList"/>
    <dgm:cxn modelId="{906F9E86-F447-4A59-AE46-13AEEF5E152E}" type="presParOf" srcId="{A84DB944-1500-4B69-AEDB-D87716B873C9}" destId="{C732BA82-9D91-4332-A607-C431FEAD9EFF}" srcOrd="0" destOrd="0" presId="urn:microsoft.com/office/officeart/2008/layout/LinedList"/>
    <dgm:cxn modelId="{548DD5BD-CB4D-410D-9646-7462F2D032C8}" type="presParOf" srcId="{A84DB944-1500-4B69-AEDB-D87716B873C9}" destId="{F44AE1E8-5D54-4AB4-B6F1-31A0F079237E}" srcOrd="1" destOrd="0" presId="urn:microsoft.com/office/officeart/2008/layout/LinedList"/>
    <dgm:cxn modelId="{97F333A1-47AA-42F5-B293-BBE5B0E132B4}" type="presParOf" srcId="{B9C491BD-424E-405F-8F76-8D2885CA903F}" destId="{256B7DFB-9290-4264-A6FC-07FD1688A36E}" srcOrd="2" destOrd="0" presId="urn:microsoft.com/office/officeart/2008/layout/LinedList"/>
    <dgm:cxn modelId="{0F727B46-1198-40FF-BB7B-5517F861E400}" type="presParOf" srcId="{B9C491BD-424E-405F-8F76-8D2885CA903F}" destId="{1E72A446-7D3E-4AE7-8F40-074D3D03FFE0}" srcOrd="3" destOrd="0" presId="urn:microsoft.com/office/officeart/2008/layout/LinedList"/>
    <dgm:cxn modelId="{AFEB02B0-9688-4B5C-8352-C35A1C972599}" type="presParOf" srcId="{1E72A446-7D3E-4AE7-8F40-074D3D03FFE0}" destId="{EC1081A1-521A-451C-BD0B-3457E6AB9DB8}" srcOrd="0" destOrd="0" presId="urn:microsoft.com/office/officeart/2008/layout/LinedList"/>
    <dgm:cxn modelId="{C9986D5E-1EAB-4124-800E-7FE5DB8E1E27}" type="presParOf" srcId="{1E72A446-7D3E-4AE7-8F40-074D3D03FFE0}" destId="{C91855D8-A18C-4144-B236-817FC65D529E}" srcOrd="1" destOrd="0" presId="urn:microsoft.com/office/officeart/2008/layout/LinedList"/>
    <dgm:cxn modelId="{13682E98-2C07-489B-BB73-8D1C2A250610}" type="presParOf" srcId="{B9C491BD-424E-405F-8F76-8D2885CA903F}" destId="{A0C76DBF-AE1F-441D-BD79-6C0FDEE9AE5C}" srcOrd="4" destOrd="0" presId="urn:microsoft.com/office/officeart/2008/layout/LinedList"/>
    <dgm:cxn modelId="{EC150935-7F3E-4C77-9255-6BD38C111DEC}" type="presParOf" srcId="{B9C491BD-424E-405F-8F76-8D2885CA903F}" destId="{5A0F6F38-E7A8-4ECB-979B-4D95AE0C0386}" srcOrd="5" destOrd="0" presId="urn:microsoft.com/office/officeart/2008/layout/LinedList"/>
    <dgm:cxn modelId="{B4D0283C-B427-4B88-A5B9-E41692CB571D}" type="presParOf" srcId="{5A0F6F38-E7A8-4ECB-979B-4D95AE0C0386}" destId="{0D18A7C4-F4BD-425F-B26B-CDB9F8C57B7C}" srcOrd="0" destOrd="0" presId="urn:microsoft.com/office/officeart/2008/layout/LinedList"/>
    <dgm:cxn modelId="{235A4836-CED0-4D5E-9DB1-B66622237C96}" type="presParOf" srcId="{5A0F6F38-E7A8-4ECB-979B-4D95AE0C0386}" destId="{9AFCAE56-E02E-4B48-A226-024E33822CCB}" srcOrd="1" destOrd="0" presId="urn:microsoft.com/office/officeart/2008/layout/LinedList"/>
    <dgm:cxn modelId="{BD50ED0B-068C-48C0-85D1-5912C69325A5}" type="presParOf" srcId="{B9C491BD-424E-405F-8F76-8D2885CA903F}" destId="{A070123C-D7E7-46BB-94BD-57B78A688B7D}" srcOrd="6" destOrd="0" presId="urn:microsoft.com/office/officeart/2008/layout/LinedList"/>
    <dgm:cxn modelId="{3E925CED-AEBE-4B3D-BFBA-9EBDD7169A67}" type="presParOf" srcId="{B9C491BD-424E-405F-8F76-8D2885CA903F}" destId="{F1091357-B16F-435D-874D-ACEF40EDD697}" srcOrd="7" destOrd="0" presId="urn:microsoft.com/office/officeart/2008/layout/LinedList"/>
    <dgm:cxn modelId="{FDE7CB80-9637-4428-84E6-8D3856E97EF1}" type="presParOf" srcId="{F1091357-B16F-435D-874D-ACEF40EDD697}" destId="{93B5F25F-64D5-4E43-AD05-DCE00D889670}" srcOrd="0" destOrd="0" presId="urn:microsoft.com/office/officeart/2008/layout/LinedList"/>
    <dgm:cxn modelId="{9CE35C47-AD2A-4432-8640-A39B3BD44D79}" type="presParOf" srcId="{F1091357-B16F-435D-874D-ACEF40EDD697}" destId="{8B13C802-6D3D-4E18-B0AC-05C6BC03C906}" srcOrd="1" destOrd="0" presId="urn:microsoft.com/office/officeart/2008/layout/LinedList"/>
    <dgm:cxn modelId="{3B7BF8C8-8D14-4B33-BAA4-4DA2FF0B6279}" type="presParOf" srcId="{B9C491BD-424E-405F-8F76-8D2885CA903F}" destId="{A8A16C93-742E-444B-BB2B-6A45E0E7B325}" srcOrd="8" destOrd="0" presId="urn:microsoft.com/office/officeart/2008/layout/LinedList"/>
    <dgm:cxn modelId="{B7E20E52-5B37-444B-BF41-753DBA4B11FC}" type="presParOf" srcId="{B9C491BD-424E-405F-8F76-8D2885CA903F}" destId="{8F8BCB83-10E1-48CE-ACD8-D9758EB8997D}" srcOrd="9" destOrd="0" presId="urn:microsoft.com/office/officeart/2008/layout/LinedList"/>
    <dgm:cxn modelId="{5539D0C2-C69D-4BE3-9992-60F22E2FFFD5}" type="presParOf" srcId="{8F8BCB83-10E1-48CE-ACD8-D9758EB8997D}" destId="{52BAE6B1-4D7C-4C46-8F44-A9B40082AB53}" srcOrd="0" destOrd="0" presId="urn:microsoft.com/office/officeart/2008/layout/LinedList"/>
    <dgm:cxn modelId="{579AB335-D958-4879-B1D7-2B535106A7FD}" type="presParOf" srcId="{8F8BCB83-10E1-48CE-ACD8-D9758EB8997D}" destId="{86DE8EAC-BE76-41CC-99B4-A543A796406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B006AE-DDAB-416C-BA6D-4A8B59A80F01}">
      <dsp:nvSpPr>
        <dsp:cNvPr id="0" name=""/>
        <dsp:cNvSpPr/>
      </dsp:nvSpPr>
      <dsp:spPr>
        <a:xfrm>
          <a:off x="0" y="57721"/>
          <a:ext cx="6263640" cy="98338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Challenges </a:t>
          </a:r>
        </a:p>
      </dsp:txBody>
      <dsp:txXfrm>
        <a:off x="48005" y="105726"/>
        <a:ext cx="6167630" cy="887374"/>
      </dsp:txXfrm>
    </dsp:sp>
    <dsp:sp modelId="{A79AA835-BC60-41FC-9D1B-F68DA3B13CE2}">
      <dsp:nvSpPr>
        <dsp:cNvPr id="0" name=""/>
        <dsp:cNvSpPr/>
      </dsp:nvSpPr>
      <dsp:spPr>
        <a:xfrm>
          <a:off x="0" y="1159186"/>
          <a:ext cx="6263640" cy="983384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Migration strategy</a:t>
          </a:r>
          <a:endParaRPr lang="en-US" sz="4100" kern="1200" dirty="0"/>
        </a:p>
      </dsp:txBody>
      <dsp:txXfrm>
        <a:off x="48005" y="1207191"/>
        <a:ext cx="6167630" cy="887374"/>
      </dsp:txXfrm>
    </dsp:sp>
    <dsp:sp modelId="{EBDC5B8F-118A-4BD3-9A46-7AA149E28526}">
      <dsp:nvSpPr>
        <dsp:cNvPr id="0" name=""/>
        <dsp:cNvSpPr/>
      </dsp:nvSpPr>
      <dsp:spPr>
        <a:xfrm>
          <a:off x="0" y="2260651"/>
          <a:ext cx="6263640" cy="983384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Postman collection</a:t>
          </a:r>
        </a:p>
      </dsp:txBody>
      <dsp:txXfrm>
        <a:off x="48005" y="2308656"/>
        <a:ext cx="6167630" cy="887374"/>
      </dsp:txXfrm>
    </dsp:sp>
    <dsp:sp modelId="{BE6200B8-57B0-4C5E-990D-60155DAD2DDF}">
      <dsp:nvSpPr>
        <dsp:cNvPr id="0" name=""/>
        <dsp:cNvSpPr/>
      </dsp:nvSpPr>
      <dsp:spPr>
        <a:xfrm>
          <a:off x="0" y="3362116"/>
          <a:ext cx="6263640" cy="983384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What has been refactored</a:t>
          </a:r>
        </a:p>
      </dsp:txBody>
      <dsp:txXfrm>
        <a:off x="48005" y="3410121"/>
        <a:ext cx="6167630" cy="887374"/>
      </dsp:txXfrm>
    </dsp:sp>
    <dsp:sp modelId="{363636C2-1B5C-4FD7-B9A1-CC7FBD3538AC}">
      <dsp:nvSpPr>
        <dsp:cNvPr id="0" name=""/>
        <dsp:cNvSpPr/>
      </dsp:nvSpPr>
      <dsp:spPr>
        <a:xfrm>
          <a:off x="0" y="4463581"/>
          <a:ext cx="6263640" cy="983384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Next Steps</a:t>
          </a:r>
        </a:p>
      </dsp:txBody>
      <dsp:txXfrm>
        <a:off x="48005" y="4511586"/>
        <a:ext cx="6167630" cy="8873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B4C150-856D-4762-8FBD-5FDC1B9BD2DC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AC5FA5-3DB6-41CF-B067-75DE99889F7E}">
      <dsp:nvSpPr>
        <dsp:cNvPr id="0" name=""/>
        <dsp:cNvSpPr/>
      </dsp:nvSpPr>
      <dsp:spPr>
        <a:xfrm>
          <a:off x="0" y="2703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Local environment</a:t>
          </a:r>
        </a:p>
      </dsp:txBody>
      <dsp:txXfrm>
        <a:off x="0" y="2703"/>
        <a:ext cx="6900512" cy="1843578"/>
      </dsp:txXfrm>
    </dsp:sp>
    <dsp:sp modelId="{2189B287-1F24-410A-9C1B-30797A8C18DC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EA6862-B817-40ED-9333-288CDDB53E51}">
      <dsp:nvSpPr>
        <dsp:cNvPr id="0" name=""/>
        <dsp:cNvSpPr/>
      </dsp:nvSpPr>
      <dsp:spPr>
        <a:xfrm>
          <a:off x="0" y="1846281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"Fat jar" file</a:t>
          </a:r>
        </a:p>
      </dsp:txBody>
      <dsp:txXfrm>
        <a:off x="0" y="1846281"/>
        <a:ext cx="6900512" cy="1843578"/>
      </dsp:txXfrm>
    </dsp:sp>
    <dsp:sp modelId="{E7F15AD5-E75A-452D-B2AB-17CE09874F60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B842CD-4C2E-4BE6-9209-EE3A4FB11BB1}">
      <dsp:nvSpPr>
        <dsp:cNvPr id="0" name=""/>
        <dsp:cNvSpPr/>
      </dsp:nvSpPr>
      <dsp:spPr>
        <a:xfrm>
          <a:off x="0" y="3689859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Limited time</a:t>
          </a:r>
        </a:p>
      </dsp:txBody>
      <dsp:txXfrm>
        <a:off x="0" y="3689859"/>
        <a:ext cx="6900512" cy="18435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FBC8CD-C30E-4B21-B872-570D4CB9E254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5D3A4E-FBFF-45AF-A792-440B0D1F85FD}">
      <dsp:nvSpPr>
        <dsp:cNvPr id="0" name=""/>
        <dsp:cNvSpPr/>
      </dsp:nvSpPr>
      <dsp:spPr>
        <a:xfrm>
          <a:off x="0" y="2703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Created and configured EC2 and RDS instances</a:t>
          </a:r>
        </a:p>
      </dsp:txBody>
      <dsp:txXfrm>
        <a:off x="0" y="2703"/>
        <a:ext cx="6900512" cy="1843578"/>
      </dsp:txXfrm>
    </dsp:sp>
    <dsp:sp modelId="{A54AD158-0747-4F1C-B7E0-64FE6D6B4C53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136314-9CBA-44CA-9800-9AB4836AF53C}">
      <dsp:nvSpPr>
        <dsp:cNvPr id="0" name=""/>
        <dsp:cNvSpPr/>
      </dsp:nvSpPr>
      <dsp:spPr>
        <a:xfrm>
          <a:off x="0" y="1846281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Enabled and re-used security groups </a:t>
          </a:r>
        </a:p>
      </dsp:txBody>
      <dsp:txXfrm>
        <a:off x="0" y="1846281"/>
        <a:ext cx="6900512" cy="1843578"/>
      </dsp:txXfrm>
    </dsp:sp>
    <dsp:sp modelId="{515E53D7-34B3-4EA5-B00F-EE155C90325A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6ED856-E715-4191-95D7-55AA00EC6A96}">
      <dsp:nvSpPr>
        <dsp:cNvPr id="0" name=""/>
        <dsp:cNvSpPr/>
      </dsp:nvSpPr>
      <dsp:spPr>
        <a:xfrm>
          <a:off x="0" y="3689859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Uploaded the Sacchon jar file into the EC2 instance</a:t>
          </a:r>
        </a:p>
      </dsp:txBody>
      <dsp:txXfrm>
        <a:off x="0" y="3689859"/>
        <a:ext cx="6900512" cy="18435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C94CBA-6349-4F46-8857-B4D0979A4005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C2C6B2-9E4F-49C9-B56B-E966FDDEC0E7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 Implemented a Mapping library</a:t>
          </a:r>
        </a:p>
      </dsp:txBody>
      <dsp:txXfrm>
        <a:off x="0" y="0"/>
        <a:ext cx="6900512" cy="1384035"/>
      </dsp:txXfrm>
    </dsp:sp>
    <dsp:sp modelId="{22CDF3AB-AD67-482E-8A10-16A7BFE0B763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0CBCC4-3FC4-438B-BDAD-35EA2E86EF24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Implemented the JWT partially</a:t>
          </a:r>
        </a:p>
      </dsp:txBody>
      <dsp:txXfrm>
        <a:off x="0" y="1384035"/>
        <a:ext cx="6900512" cy="1384035"/>
      </dsp:txXfrm>
    </dsp:sp>
    <dsp:sp modelId="{F8765269-DE18-430B-B8EF-034DA1EF2F11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BFFDD5-476B-4E45-A39C-AE6ECF672A5A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Refactored the API endpoint resources</a:t>
          </a:r>
        </a:p>
      </dsp:txBody>
      <dsp:txXfrm>
        <a:off x="0" y="2768070"/>
        <a:ext cx="6900512" cy="1384035"/>
      </dsp:txXfrm>
    </dsp:sp>
    <dsp:sp modelId="{58678714-80F1-44DC-B635-A6CC7BC261C2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9BF68F-8DD2-4537-B8D7-0244ECF3F197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Implemented a service layer</a:t>
          </a:r>
        </a:p>
      </dsp:txBody>
      <dsp:txXfrm>
        <a:off x="0" y="4152105"/>
        <a:ext cx="6900512" cy="13840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C66E98-1051-44D9-A9A7-67433B5E3B43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76E9E3-C352-45DD-96F5-5AAE16B1020F}">
      <dsp:nvSpPr>
        <dsp:cNvPr id="0" name=""/>
        <dsp:cNvSpPr/>
      </dsp:nvSpPr>
      <dsp:spPr>
        <a:xfrm>
          <a:off x="0" y="2703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Pagination, sorting and filtering</a:t>
          </a:r>
        </a:p>
      </dsp:txBody>
      <dsp:txXfrm>
        <a:off x="0" y="2703"/>
        <a:ext cx="6900512" cy="921789"/>
      </dsp:txXfrm>
    </dsp:sp>
    <dsp:sp modelId="{CCA607A1-E4D8-4FD6-9121-ECE9AF02F5EA}">
      <dsp:nvSpPr>
        <dsp:cNvPr id="0" name=""/>
        <dsp:cNvSpPr/>
      </dsp:nvSpPr>
      <dsp:spPr>
        <a:xfrm>
          <a:off x="0" y="924492"/>
          <a:ext cx="6900512" cy="0"/>
        </a:xfrm>
        <a:prstGeom prst="line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6940F9-C61B-4C7A-AA45-6416A2186128}">
      <dsp:nvSpPr>
        <dsp:cNvPr id="0" name=""/>
        <dsp:cNvSpPr/>
      </dsp:nvSpPr>
      <dsp:spPr>
        <a:xfrm>
          <a:off x="0" y="924492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LocalDateTime</a:t>
          </a:r>
          <a:r>
            <a:rPr lang="en-US" sz="3200" kern="1200" dirty="0"/>
            <a:t> replacing legacy date API</a:t>
          </a:r>
        </a:p>
      </dsp:txBody>
      <dsp:txXfrm>
        <a:off x="0" y="924492"/>
        <a:ext cx="6900512" cy="921789"/>
      </dsp:txXfrm>
    </dsp:sp>
    <dsp:sp modelId="{DAC6C218-CB53-4771-A5EC-642AD49E5C62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28E01D-0D23-4131-A13B-1F34BF1112ED}">
      <dsp:nvSpPr>
        <dsp:cNvPr id="0" name=""/>
        <dsp:cNvSpPr/>
      </dsp:nvSpPr>
      <dsp:spPr>
        <a:xfrm>
          <a:off x="0" y="1846281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Memory leakage using entity manager</a:t>
          </a:r>
        </a:p>
      </dsp:txBody>
      <dsp:txXfrm>
        <a:off x="0" y="1846281"/>
        <a:ext cx="6900512" cy="921789"/>
      </dsp:txXfrm>
    </dsp:sp>
    <dsp:sp modelId="{DA19F58C-5EF4-43BB-80F9-61A7645BAF41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7C2430-C190-4F65-B252-97A3225CF3FB}">
      <dsp:nvSpPr>
        <dsp:cNvPr id="0" name=""/>
        <dsp:cNvSpPr/>
      </dsp:nvSpPr>
      <dsp:spPr>
        <a:xfrm>
          <a:off x="0" y="2768070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Authorization enhancements</a:t>
          </a:r>
        </a:p>
      </dsp:txBody>
      <dsp:txXfrm>
        <a:off x="0" y="2768070"/>
        <a:ext cx="6900512" cy="921789"/>
      </dsp:txXfrm>
    </dsp:sp>
    <dsp:sp modelId="{B21B0BEB-7B41-44DC-B497-50DD8BB18480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1C74D7-7A19-48FB-91F1-C070A42F011D}">
      <dsp:nvSpPr>
        <dsp:cNvPr id="0" name=""/>
        <dsp:cNvSpPr/>
      </dsp:nvSpPr>
      <dsp:spPr>
        <a:xfrm>
          <a:off x="0" y="3689859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GDPR compliance</a:t>
          </a:r>
        </a:p>
      </dsp:txBody>
      <dsp:txXfrm>
        <a:off x="0" y="3689859"/>
        <a:ext cx="6900512" cy="921789"/>
      </dsp:txXfrm>
    </dsp:sp>
    <dsp:sp modelId="{234B0124-6E82-42FA-B63B-3B0F5F4D84C4}">
      <dsp:nvSpPr>
        <dsp:cNvPr id="0" name=""/>
        <dsp:cNvSpPr/>
      </dsp:nvSpPr>
      <dsp:spPr>
        <a:xfrm>
          <a:off x="0" y="4611648"/>
          <a:ext cx="6900512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ECC6BC-8206-4434-BD5C-5D4713E9361F}">
      <dsp:nvSpPr>
        <dsp:cNvPr id="0" name=""/>
        <dsp:cNvSpPr/>
      </dsp:nvSpPr>
      <dsp:spPr>
        <a:xfrm>
          <a:off x="0" y="4611648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Unit tests</a:t>
          </a:r>
        </a:p>
      </dsp:txBody>
      <dsp:txXfrm>
        <a:off x="0" y="4611648"/>
        <a:ext cx="6900512" cy="92178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FD887E-2A8E-47C9-99FC-370847C0AF42}">
      <dsp:nvSpPr>
        <dsp:cNvPr id="0" name=""/>
        <dsp:cNvSpPr/>
      </dsp:nvSpPr>
      <dsp:spPr>
        <a:xfrm>
          <a:off x="0" y="675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32BA82-9D91-4332-A607-C431FEAD9EFF}">
      <dsp:nvSpPr>
        <dsp:cNvPr id="0" name=""/>
        <dsp:cNvSpPr/>
      </dsp:nvSpPr>
      <dsp:spPr>
        <a:xfrm>
          <a:off x="0" y="675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Self-improver</a:t>
          </a:r>
        </a:p>
      </dsp:txBody>
      <dsp:txXfrm>
        <a:off x="0" y="675"/>
        <a:ext cx="6900512" cy="1106957"/>
      </dsp:txXfrm>
    </dsp:sp>
    <dsp:sp modelId="{256B7DFB-9290-4264-A6FC-07FD1688A36E}">
      <dsp:nvSpPr>
        <dsp:cNvPr id="0" name=""/>
        <dsp:cNvSpPr/>
      </dsp:nvSpPr>
      <dsp:spPr>
        <a:xfrm>
          <a:off x="0" y="1107633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1081A1-521A-451C-BD0B-3457E6AB9DB8}">
      <dsp:nvSpPr>
        <dsp:cNvPr id="0" name=""/>
        <dsp:cNvSpPr/>
      </dsp:nvSpPr>
      <dsp:spPr>
        <a:xfrm>
          <a:off x="0" y="1107633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Analytical </a:t>
          </a:r>
        </a:p>
      </dsp:txBody>
      <dsp:txXfrm>
        <a:off x="0" y="1107633"/>
        <a:ext cx="6900512" cy="1106957"/>
      </dsp:txXfrm>
    </dsp:sp>
    <dsp:sp modelId="{A0C76DBF-AE1F-441D-BD79-6C0FDEE9AE5C}">
      <dsp:nvSpPr>
        <dsp:cNvPr id="0" name=""/>
        <dsp:cNvSpPr/>
      </dsp:nvSpPr>
      <dsp:spPr>
        <a:xfrm>
          <a:off x="0" y="2214591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18A7C4-F4BD-425F-B26B-CDB9F8C57B7C}">
      <dsp:nvSpPr>
        <dsp:cNvPr id="0" name=""/>
        <dsp:cNvSpPr/>
      </dsp:nvSpPr>
      <dsp:spPr>
        <a:xfrm>
          <a:off x="0" y="2214591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Team player</a:t>
          </a:r>
        </a:p>
      </dsp:txBody>
      <dsp:txXfrm>
        <a:off x="0" y="2214591"/>
        <a:ext cx="6900512" cy="1106957"/>
      </dsp:txXfrm>
    </dsp:sp>
    <dsp:sp modelId="{A070123C-D7E7-46BB-94BD-57B78A688B7D}">
      <dsp:nvSpPr>
        <dsp:cNvPr id="0" name=""/>
        <dsp:cNvSpPr/>
      </dsp:nvSpPr>
      <dsp:spPr>
        <a:xfrm>
          <a:off x="0" y="3321549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B5F25F-64D5-4E43-AD05-DCE00D889670}">
      <dsp:nvSpPr>
        <dsp:cNvPr id="0" name=""/>
        <dsp:cNvSpPr/>
      </dsp:nvSpPr>
      <dsp:spPr>
        <a:xfrm>
          <a:off x="0" y="3321549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Communication is key	 </a:t>
          </a:r>
        </a:p>
      </dsp:txBody>
      <dsp:txXfrm>
        <a:off x="0" y="3321549"/>
        <a:ext cx="6900512" cy="1106957"/>
      </dsp:txXfrm>
    </dsp:sp>
    <dsp:sp modelId="{A8A16C93-742E-444B-BB2B-6A45E0E7B325}">
      <dsp:nvSpPr>
        <dsp:cNvPr id="0" name=""/>
        <dsp:cNvSpPr/>
      </dsp:nvSpPr>
      <dsp:spPr>
        <a:xfrm>
          <a:off x="0" y="4428507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AE6B1-4D7C-4C46-8F44-A9B40082AB53}">
      <dsp:nvSpPr>
        <dsp:cNvPr id="0" name=""/>
        <dsp:cNvSpPr/>
      </dsp:nvSpPr>
      <dsp:spPr>
        <a:xfrm>
          <a:off x="0" y="4428507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360 focus</a:t>
          </a:r>
        </a:p>
      </dsp:txBody>
      <dsp:txXfrm>
        <a:off x="0" y="4428507"/>
        <a:ext cx="6900512" cy="11069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038F9-F491-4B3A-BB9A-E748F0A664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05943F-8305-4B31-A700-87A650FB41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1A413-15D0-40AE-B876-93DA8CD81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E6275-AE96-4A60-AFEE-B3F7637BAC93}" type="datetimeFigureOut">
              <a:rPr lang="en-GB" smtClean="0"/>
              <a:t>16/05/2021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8730E-A662-41DD-9158-7791EF589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4CE75-A6C9-4F84-8D9F-A1895EA71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4CDB2-9E0D-41C9-BF70-1C742FD2C4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793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17388-4351-4476-9696-43E07B138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CF26E5-282A-400B-8BBA-D749CCBB0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23B3D-82BB-4083-944B-7E4F28468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E6275-AE96-4A60-AFEE-B3F7637BAC93}" type="datetimeFigureOut">
              <a:rPr lang="en-GB" smtClean="0"/>
              <a:t>16/05/2021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39333-4D6B-4820-BED1-944C7E923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E7664-1039-4E0A-A974-5471FF65D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4CDB2-9E0D-41C9-BF70-1C742FD2C4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0484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F2ADA7-93FD-4232-8F79-1CBAE1DD83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B80114-993B-4D26-9D3B-D995E4035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9C947-EA24-421D-9E34-B76803D06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E6275-AE96-4A60-AFEE-B3F7637BAC93}" type="datetimeFigureOut">
              <a:rPr lang="en-GB" smtClean="0"/>
              <a:t>16/05/2021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B7456-E004-4740-9E62-D5AC1C940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F7AE7-DEBE-4324-9999-3B8667DE5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4CDB2-9E0D-41C9-BF70-1C742FD2C4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4132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821D8-CB41-405B-BBC0-FE9EAAF03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1957A-726B-491F-BF33-F738AF6DF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58933-25BC-4C2C-9963-3BB453FEC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E6275-AE96-4A60-AFEE-B3F7637BAC93}" type="datetimeFigureOut">
              <a:rPr lang="en-GB" smtClean="0"/>
              <a:t>16/05/2021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E8B1D-A117-4B78-B64C-A80EB483D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CFAD1-CE91-49A2-896C-9B9104DC2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4CDB2-9E0D-41C9-BF70-1C742FD2C4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967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4FEA4-B723-4ECF-9408-540023740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792BB-F5E6-444C-B00C-A14CDD4E6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9A647-728C-42F8-988E-2DB589EEA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E6275-AE96-4A60-AFEE-B3F7637BAC93}" type="datetimeFigureOut">
              <a:rPr lang="en-GB" smtClean="0"/>
              <a:t>16/05/2021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F4BA6-4F47-4BDD-9D3F-6258222A6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A2F04-5B2E-4DE1-B408-FE0F0528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4CDB2-9E0D-41C9-BF70-1C742FD2C4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1604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B52F6-B15D-4EB2-BC7D-EFF4ACF1C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EF9A3-F3FB-4F39-A1D2-D324FCFA2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BAD2B8-D098-4FC7-A058-FD880E9A0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5E5022-43AB-41B1-988D-1EEEE0EAC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E6275-AE96-4A60-AFEE-B3F7637BAC93}" type="datetimeFigureOut">
              <a:rPr lang="en-GB" smtClean="0"/>
              <a:t>16/05/2021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323E16-9D80-4391-B14F-9FF9A3FB1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305B0C-A119-4117-A89F-4168533D7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4CDB2-9E0D-41C9-BF70-1C742FD2C4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1104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10A38-B342-49B4-B006-F8E087623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8F4F3-6BE5-4147-929C-6CEF17589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51930C-7E81-4BD0-AF41-2CE36F2A78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433BAD-E439-4616-ABE1-FD48A07161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988383-B7D7-410E-AB6F-E97B4A157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FDEDCE-7C59-4619-9A3F-80B4A2278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E6275-AE96-4A60-AFEE-B3F7637BAC93}" type="datetimeFigureOut">
              <a:rPr lang="en-GB" smtClean="0"/>
              <a:t>16/05/2021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394B7A-0C9B-44E5-8C4F-0ACB5CB0E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98DE1D-47BE-4D9A-911B-702EDB6E5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4CDB2-9E0D-41C9-BF70-1C742FD2C4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8620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00015-142E-4376-B88A-20EADFE7F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43536C-557A-461B-9C76-9E0E5EC41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E6275-AE96-4A60-AFEE-B3F7637BAC93}" type="datetimeFigureOut">
              <a:rPr lang="en-GB" smtClean="0"/>
              <a:t>16/05/2021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F3B646-200E-414D-80A4-B27E8A98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F45335-0309-40DB-96F2-D1DF1C085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4CDB2-9E0D-41C9-BF70-1C742FD2C4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8918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CD87DD-E3BA-48C7-8347-0FE496D0A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E6275-AE96-4A60-AFEE-B3F7637BAC93}" type="datetimeFigureOut">
              <a:rPr lang="en-GB" smtClean="0"/>
              <a:t>16/05/2021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89B25D-F950-4AB2-BA02-5007EFD17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23E670-9770-463C-B85E-7F217C5B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4CDB2-9E0D-41C9-BF70-1C742FD2C4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452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9E9FD-FD72-4BC6-A5A3-901FE86B2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7A55B-294F-41D7-AE47-7DFB8C4D6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5CA31-E2E8-44C3-ABFB-EC0AA300EF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FFA75-DBC1-482C-95E5-79418C70C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E6275-AE96-4A60-AFEE-B3F7637BAC93}" type="datetimeFigureOut">
              <a:rPr lang="en-GB" smtClean="0"/>
              <a:t>16/05/2021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646B9A-3101-4BF8-B45D-436A68733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D63DA0-51B6-4F08-BA41-0CFE9604F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4CDB2-9E0D-41C9-BF70-1C742FD2C4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750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8DF23-DCDC-4151-9962-5B05F4E23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C1ADD6-4F7E-4A45-B503-9C9639805F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5E5D0C-1181-4A21-89FC-6217DEDAE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321888-4C10-4ECE-B5B2-A08420FCB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E6275-AE96-4A60-AFEE-B3F7637BAC93}" type="datetimeFigureOut">
              <a:rPr lang="en-GB" smtClean="0"/>
              <a:t>16/05/2021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7990A-FBBB-49B5-9D90-5268EDF8A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E052A-F879-4B13-95C5-1ACACAB4D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4CDB2-9E0D-41C9-BF70-1C742FD2C4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615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F6EA7C-F46A-49EC-9A56-C5D112508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D47A3-7612-4FF3-BEC0-410D7A901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7810F-2E4F-43FB-B73E-EF3FEC6FDB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E6275-AE96-4A60-AFEE-B3F7637BAC93}" type="datetimeFigureOut">
              <a:rPr lang="en-GB" smtClean="0"/>
              <a:t>16/05/2021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C7F7F-4861-401A-B6FD-5C5334D51D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7BF4A-4488-4DCF-B60C-0213F723D1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4CDB2-9E0D-41C9-BF70-1C742FD2C4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828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diagramLayout" Target="../diagrams/layout4.xml"/><Relationship Id="rId7" Type="http://schemas.openxmlformats.org/officeDocument/2006/relationships/image" Target="../media/image5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diagramLayout" Target="../diagrams/layout5.xml"/><Relationship Id="rId7" Type="http://schemas.openxmlformats.org/officeDocument/2006/relationships/image" Target="../media/image7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7B2D2D-3078-4022-BC16-1EA4861C27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0430" y="583344"/>
            <a:ext cx="7160357" cy="6274655"/>
          </a:xfrm>
        </p:spPr>
        <p:txBody>
          <a:bodyPr anchor="t">
            <a:normAutofit fontScale="90000"/>
          </a:bodyPr>
          <a:lstStyle/>
          <a:p>
            <a:pPr algn="r"/>
            <a:r>
              <a:rPr lang="en-US" sz="8000" dirty="0" err="1">
                <a:solidFill>
                  <a:srgbClr val="FFFFFF"/>
                </a:solidFill>
              </a:rPr>
              <a:t>Sacchon</a:t>
            </a:r>
            <a:br>
              <a:rPr lang="en-US" sz="8000" dirty="0">
                <a:solidFill>
                  <a:srgbClr val="FFFFFF"/>
                </a:solidFill>
              </a:rPr>
            </a:br>
            <a:r>
              <a:rPr lang="en-US" sz="5400" dirty="0">
                <a:solidFill>
                  <a:srgbClr val="FFFFFF"/>
                </a:solidFill>
              </a:rPr>
              <a:t>Pfizer Hackathon</a:t>
            </a:r>
            <a:br>
              <a:rPr lang="en-US" sz="5400" dirty="0">
                <a:solidFill>
                  <a:srgbClr val="FFFFFF"/>
                </a:solidFill>
              </a:rPr>
            </a:br>
            <a:br>
              <a:rPr lang="en-US" sz="5400" dirty="0">
                <a:solidFill>
                  <a:srgbClr val="FFFFFF"/>
                </a:solidFill>
              </a:rPr>
            </a:br>
            <a:br>
              <a:rPr lang="en-US" sz="5400" dirty="0">
                <a:solidFill>
                  <a:srgbClr val="FFFFFF"/>
                </a:solidFill>
              </a:rPr>
            </a:br>
            <a:br>
              <a:rPr lang="en-US" sz="5400" dirty="0">
                <a:solidFill>
                  <a:srgbClr val="FFFFFF"/>
                </a:solidFill>
              </a:rPr>
            </a:br>
            <a:br>
              <a:rPr lang="en-US" sz="5400" dirty="0">
                <a:solidFill>
                  <a:srgbClr val="FFFFFF"/>
                </a:solidFill>
              </a:rPr>
            </a:br>
            <a:r>
              <a:rPr lang="en-US" sz="5400" dirty="0">
                <a:solidFill>
                  <a:srgbClr val="FFFFFF"/>
                </a:solidFill>
              </a:rPr>
              <a:t> </a:t>
            </a:r>
            <a:br>
              <a:rPr lang="en-US" sz="5400" dirty="0">
                <a:solidFill>
                  <a:srgbClr val="FFFFFF"/>
                </a:solidFill>
              </a:rPr>
            </a:br>
            <a:r>
              <a:rPr lang="en-US" sz="5400" dirty="0">
                <a:solidFill>
                  <a:srgbClr val="FFFFFF"/>
                </a:solidFill>
              </a:rPr>
              <a:t>George Moschovitis</a:t>
            </a:r>
            <a:endParaRPr lang="en-GB" sz="54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D9189F-1F7E-494E-AF5C-52DDA6B8FF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228" y="5972174"/>
            <a:ext cx="8578699" cy="504825"/>
          </a:xfrm>
        </p:spPr>
        <p:txBody>
          <a:bodyPr>
            <a:normAutofit/>
          </a:bodyPr>
          <a:lstStyle/>
          <a:p>
            <a:pPr algn="l"/>
            <a:r>
              <a:rPr lang="en-US" sz="2000">
                <a:solidFill>
                  <a:srgbClr val="FFFFFF"/>
                </a:solidFill>
              </a:rPr>
              <a:t>05/2021</a:t>
            </a:r>
            <a:endParaRPr lang="en-GB" sz="2000">
              <a:solidFill>
                <a:srgbClr val="FFFFFF"/>
              </a:solidFill>
            </a:endParaRP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557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698D9-8FF2-4D24-9288-5424B217C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6390"/>
            <a:ext cx="6155988" cy="1182927"/>
          </a:xfrm>
        </p:spPr>
        <p:txBody>
          <a:bodyPr anchor="b">
            <a:normAutofit/>
          </a:bodyPr>
          <a:lstStyle/>
          <a:p>
            <a:r>
              <a:rPr lang="en-GB" sz="5600" dirty="0"/>
              <a:t>Highly appreciated</a:t>
            </a:r>
          </a:p>
        </p:txBody>
      </p:sp>
      <p:cxnSp>
        <p:nvCxnSpPr>
          <p:cNvPr id="19" name="Straight Connector 13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D2FC5-AEE8-4DE1-B7E1-90E88DB9D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581" y="3821333"/>
            <a:ext cx="6653072" cy="1182928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I would like to thank Pfizer and </a:t>
            </a:r>
            <a:r>
              <a:rPr lang="en-US" sz="2400" dirty="0" err="1">
                <a:solidFill>
                  <a:schemeClr val="tx1">
                    <a:alpha val="80000"/>
                  </a:schemeClr>
                </a:solidFill>
              </a:rPr>
              <a:t>Code.Hub</a:t>
            </a:r>
            <a:endParaRPr lang="en-GB" sz="2400" dirty="0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7" name="Graphic 6" descr="Thumbs Up Sign">
            <a:extLst>
              <a:ext uri="{FF2B5EF4-FFF2-40B4-BE49-F238E27FC236}">
                <a16:creationId xmlns:a16="http://schemas.microsoft.com/office/drawing/2014/main" id="{745B2189-1BE0-4A7E-B11A-EADDB756D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2653" y="1980885"/>
            <a:ext cx="3548404" cy="3548404"/>
          </a:xfrm>
          <a:prstGeom prst="rect">
            <a:avLst/>
          </a:prstGeom>
        </p:spPr>
      </p:pic>
      <p:sp>
        <p:nvSpPr>
          <p:cNvPr id="16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91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553B9-B0DA-4482-8F2C-AA8418EAE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 dirty="0"/>
              <a:t>What follows</a:t>
            </a:r>
            <a:endParaRPr lang="en-GB" sz="60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ABB2DF2-76D8-40E0-B6F5-41312BE38B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420317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134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08CFFC-CD09-42C5-A047-2D6E0E904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Challenges</a:t>
            </a:r>
            <a:endParaRPr lang="en-GB" sz="54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14FB0D3-4CCD-4F63-A161-BCEC28C3E3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9597031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1639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2565F4-7B97-4E3C-94C2-D929DC1BB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 dirty="0"/>
              <a:t>Migration on-premise to AWS</a:t>
            </a:r>
            <a:endParaRPr lang="en-GB" sz="5400" dirty="0"/>
          </a:p>
        </p:txBody>
      </p:sp>
      <p:sp>
        <p:nvSpPr>
          <p:cNvPr id="3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Content Placeholder 3">
            <a:extLst>
              <a:ext uri="{FF2B5EF4-FFF2-40B4-BE49-F238E27FC236}">
                <a16:creationId xmlns:a16="http://schemas.microsoft.com/office/drawing/2014/main" id="{6BE5E68E-BA3F-4BAA-A3BD-F31450467B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1355435"/>
              </p:ext>
            </p:extLst>
          </p:nvPr>
        </p:nvGraphicFramePr>
        <p:xfrm>
          <a:off x="4564893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5" name="Graphic 24" descr="Cloud Computing with solid fill">
            <a:extLst>
              <a:ext uri="{FF2B5EF4-FFF2-40B4-BE49-F238E27FC236}">
                <a16:creationId xmlns:a16="http://schemas.microsoft.com/office/drawing/2014/main" id="{A18271CB-451E-4639-A7F5-718107BF46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08727" y="4868661"/>
            <a:ext cx="1249506" cy="124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011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4B3237-1D8F-4B67-AFBA-9045A6FFF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90" y="1928554"/>
            <a:ext cx="3499104" cy="258597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GET request</a:t>
            </a:r>
            <a:b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dirty="0">
                <a:solidFill>
                  <a:srgbClr val="FFFFFF"/>
                </a:solidFill>
              </a:rPr>
              <a:t>R</a:t>
            </a: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etrieving patients as a Chief Doctor 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A6E128A-100A-4895-9E5A-61047DD262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804" y="333375"/>
            <a:ext cx="7540371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133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8F889C-68A5-4FBA-8097-BD326D02B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21" y="1967266"/>
            <a:ext cx="320143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POST request</a:t>
            </a:r>
            <a:b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Creating glycose data for a patient 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24F23E23-C23D-4B7C-B880-2B24A8EBD3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651" y="257175"/>
            <a:ext cx="7667624" cy="63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725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D4780A-B550-4543-B139-65A160DB1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What has been refactored</a:t>
            </a:r>
            <a:endParaRPr lang="en-GB" sz="5400"/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DCB9C4FF-296E-469F-B4E1-592A5BCFA6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0966127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ectangle 9" descr="Database">
            <a:extLst>
              <a:ext uri="{FF2B5EF4-FFF2-40B4-BE49-F238E27FC236}">
                <a16:creationId xmlns:a16="http://schemas.microsoft.com/office/drawing/2014/main" id="{70E604BB-8784-4F3E-89EE-48CEC567F038}"/>
              </a:ext>
            </a:extLst>
          </p:cNvPr>
          <p:cNvSpPr/>
          <p:nvPr/>
        </p:nvSpPr>
        <p:spPr>
          <a:xfrm>
            <a:off x="3056635" y="5048328"/>
            <a:ext cx="1070180" cy="995105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01223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0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B9EB4-916F-4711-9E3B-B62B5D267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 dirty="0"/>
              <a:t>Major areas for further refactoring</a:t>
            </a:r>
            <a:endParaRPr lang="en-GB" sz="5400" dirty="0"/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7" name="Content Placeholder 5">
            <a:extLst>
              <a:ext uri="{FF2B5EF4-FFF2-40B4-BE49-F238E27FC236}">
                <a16:creationId xmlns:a16="http://schemas.microsoft.com/office/drawing/2014/main" id="{90359B2C-1C91-419E-A9C2-7D865F663C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1774173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Rectangle 17" descr="Unlock">
            <a:extLst>
              <a:ext uri="{FF2B5EF4-FFF2-40B4-BE49-F238E27FC236}">
                <a16:creationId xmlns:a16="http://schemas.microsoft.com/office/drawing/2014/main" id="{EF75D86D-E04A-409F-BCCA-FAD05E81F97F}"/>
              </a:ext>
            </a:extLst>
          </p:cNvPr>
          <p:cNvSpPr/>
          <p:nvPr/>
        </p:nvSpPr>
        <p:spPr>
          <a:xfrm>
            <a:off x="3147894" y="5014287"/>
            <a:ext cx="1070180" cy="1095019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9536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5DDA8D-FA7E-4655-9716-0F521CB8C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About me</a:t>
            </a:r>
            <a:endParaRPr lang="en-GB" sz="54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2A816FA-8E73-4C09-8142-D070C43699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0975318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3392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1015</TotalTime>
  <Words>157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Sacchon Pfizer Hackathon       George Moschovitis</vt:lpstr>
      <vt:lpstr>What follows</vt:lpstr>
      <vt:lpstr>Challenges</vt:lpstr>
      <vt:lpstr>Migration on-premise to AWS</vt:lpstr>
      <vt:lpstr>GET request   Retrieving patients as a Chief Doctor </vt:lpstr>
      <vt:lpstr>POST request   Creating glycose data for a patient </vt:lpstr>
      <vt:lpstr>What has been refactored</vt:lpstr>
      <vt:lpstr>Major areas for further refactoring</vt:lpstr>
      <vt:lpstr>About me</vt:lpstr>
      <vt:lpstr>Highly appreciated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Pfizer Hackathon</dc:title>
  <dc:creator>George Moschovitis</dc:creator>
  <cp:lastModifiedBy>George Moschovitis</cp:lastModifiedBy>
  <cp:revision>22</cp:revision>
  <dcterms:created xsi:type="dcterms:W3CDTF">2021-05-15T16:28:11Z</dcterms:created>
  <dcterms:modified xsi:type="dcterms:W3CDTF">2021-05-16T10:32:21Z</dcterms:modified>
</cp:coreProperties>
</file>