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68" r:id="rId4"/>
    <p:sldId id="266" r:id="rId5"/>
    <p:sldId id="267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997" y="2581530"/>
            <a:ext cx="8534400" cy="1507067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ntegrating 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multiple external services with Azure API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09963" cy="2800341"/>
          </a:xfrm>
          <a:prstGeom prst="rect">
            <a:avLst/>
          </a:prstGeom>
        </p:spPr>
      </p:pic>
      <p:sp>
        <p:nvSpPr>
          <p:cNvPr id="6" name="Google Shape;89;p1"/>
          <p:cNvSpPr txBox="1"/>
          <p:nvPr/>
        </p:nvSpPr>
        <p:spPr>
          <a:xfrm>
            <a:off x="9476960" y="5842378"/>
            <a:ext cx="2715039" cy="923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Craiova Software and Technology Meetup</a:t>
            </a:r>
            <a:r>
              <a:rPr lang="ro-RO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en-US" b="0" i="0" u="none" strike="noStrike" cap="none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December </a:t>
            </a:r>
            <a:r>
              <a:rPr lang="ro-RO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2019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9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&amp;a">
            <a:extLst>
              <a:ext uri="{FF2B5EF4-FFF2-40B4-BE49-F238E27FC236}">
                <a16:creationId xmlns:a16="http://schemas.microsoft.com/office/drawing/2014/main" id="{6C5F1E30-979C-4439-8017-77C80F7A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2C01C0-C515-4BE0-9DE0-97A6DA0E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121763"/>
            <a:ext cx="10013380" cy="366943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Azure API Management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Azure Logic Apps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Azure Key Vault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CI with Azure ARM Templates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0ECE9-B6E6-4CF0-ADF5-4BA8794893F5}"/>
              </a:ext>
            </a:extLst>
          </p:cNvPr>
          <p:cNvSpPr txBox="1"/>
          <p:nvPr/>
        </p:nvSpPr>
        <p:spPr>
          <a:xfrm>
            <a:off x="684212" y="566676"/>
            <a:ext cx="701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2D0-0C09-401B-9687-06CEB2F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324469"/>
            <a:ext cx="8534400" cy="77901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API Managem</a:t>
            </a:r>
            <a:r>
              <a:rPr lang="en-US" sz="4400" dirty="0">
                <a:solidFill>
                  <a:schemeClr val="tx1"/>
                </a:solidFill>
              </a:rPr>
              <a:t>ent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7E6C-2688-4D6B-9810-CAB8DA1B9718}"/>
              </a:ext>
            </a:extLst>
          </p:cNvPr>
          <p:cNvSpPr txBox="1"/>
          <p:nvPr/>
        </p:nvSpPr>
        <p:spPr>
          <a:xfrm>
            <a:off x="386644" y="1076633"/>
            <a:ext cx="9917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 of Azure Enterprise Services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Context: Industry Shift from monolithic applications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based apps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API Gateway and Service Discovery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Patterns out of the box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3DDB2-137E-4354-B276-17BBA804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51" y="2565779"/>
            <a:ext cx="6563249" cy="40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2D0-0C09-401B-9687-06CEB2F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324469"/>
            <a:ext cx="8534400" cy="77901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Gateway Features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7E6C-2688-4D6B-9810-CAB8DA1B9718}"/>
              </a:ext>
            </a:extLst>
          </p:cNvPr>
          <p:cNvSpPr txBox="1"/>
          <p:nvPr/>
        </p:nvSpPr>
        <p:spPr>
          <a:xfrm>
            <a:off x="386644" y="1076633"/>
            <a:ext cx="99174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Consistent way to access all backend APIs (Reverse Proxy)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Requests aggregation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Cross cutting concerns: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-  Common Authentication mechanism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Common Logging &amp; Monitoring across APIs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Common Access Rules across all APIs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Local Caching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Transform outgoing requests or incoming responses based on predefined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Policies or using custom Code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Use a single communication Protocol (REST) instead of dealing with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API protocol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2D0-0C09-401B-9687-06CEB2F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324469"/>
            <a:ext cx="8534400" cy="77901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Logic Apps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7E6C-2688-4D6B-9810-CAB8DA1B9718}"/>
              </a:ext>
            </a:extLst>
          </p:cNvPr>
          <p:cNvSpPr txBox="1"/>
          <p:nvPr/>
        </p:nvSpPr>
        <p:spPr>
          <a:xfrm>
            <a:off x="386644" y="1076633"/>
            <a:ext cx="99174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Visualize, design, build, automate, and deploy business processes as series of steps.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Ideally for long running processes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workflow is a sequence of “Connectors” with a public available Connectors gallery with hundreds of predefined connectors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Variety of Triggers that runs the workflow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Easy integration with API Management for creating Enterprise Integration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scenarios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2D0-0C09-401B-9687-06CEB2F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324469"/>
            <a:ext cx="8534400" cy="77901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Key Vault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7E6C-2688-4D6B-9810-CAB8DA1B9718}"/>
              </a:ext>
            </a:extLst>
          </p:cNvPr>
          <p:cNvSpPr txBox="1"/>
          <p:nvPr/>
        </p:nvSpPr>
        <p:spPr>
          <a:xfrm>
            <a:off x="386644" y="1076633"/>
            <a:ext cx="9917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Securely storing and accessing secrets like API keys, app secrets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Keys are stored in a vault and invoked by URI when needed.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Keys are safeguarded by Azure, using industry-standard algorithms, key lengths, and hardware security modules.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Keys are processed in HSMs that reside in the same Azure datacenters as the applications. This method provides better reliability and reduced latency than keys that reside in a separate location, such as on-premises.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usage is logged in near real time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2D0-0C09-401B-9687-06CEB2F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324469"/>
            <a:ext cx="8534400" cy="77901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 Identities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7E6C-2688-4D6B-9810-CAB8DA1B9718}"/>
              </a:ext>
            </a:extLst>
          </p:cNvPr>
          <p:cNvSpPr txBox="1"/>
          <p:nvPr/>
        </p:nvSpPr>
        <p:spPr>
          <a:xfrm>
            <a:off x="386644" y="1076633"/>
            <a:ext cx="99174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of Azure Active Directory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Solves the problem of Authentication to the Azure Key Vault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Azure Services with Managed Identities enabled can access Key Vault without the need of extra authorization code to be written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Managed identity automatically generated an identity that is automatically registered in Azure AD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Access still must be given to the generated identity on the Key Vault Instance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2D0-0C09-401B-9687-06CEB2F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324469"/>
            <a:ext cx="8534400" cy="7790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Integration with ARM Templates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7E6C-2688-4D6B-9810-CAB8DA1B9718}"/>
              </a:ext>
            </a:extLst>
          </p:cNvPr>
          <p:cNvSpPr txBox="1"/>
          <p:nvPr/>
        </p:nvSpPr>
        <p:spPr>
          <a:xfrm>
            <a:off x="386644" y="1076633"/>
            <a:ext cx="9917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Infrastructure as Code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Declarative JSON Syntax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Built-in validation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Parameters support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Exportable code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Integrates well with Octopus Substitute in file feature to manage settings per environment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2D0-0C09-401B-9687-06CEB2F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324469"/>
            <a:ext cx="8534400" cy="77901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Management DevOps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6C051-CFD3-48E7-864D-3DAEA0E3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6" y="1033713"/>
            <a:ext cx="10910024" cy="56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333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integrating multiple external services with Azure API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Services</dc:title>
  <dc:creator>George Albastroiu</dc:creator>
  <cp:lastModifiedBy>Serban Ionescu</cp:lastModifiedBy>
  <cp:revision>29</cp:revision>
  <dcterms:created xsi:type="dcterms:W3CDTF">2019-10-20T09:20:49Z</dcterms:created>
  <dcterms:modified xsi:type="dcterms:W3CDTF">2019-12-09T10:56:36Z</dcterms:modified>
</cp:coreProperties>
</file>