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tent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h+Z8o3iOwLbeeOcG/84TG+IXAj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66" autoAdjust="0"/>
  </p:normalViewPr>
  <p:slideViewPr>
    <p:cSldViewPr snapToGrid="0">
      <p:cViewPr varScale="1">
        <p:scale>
          <a:sx n="95" d="100"/>
          <a:sy n="95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592cda7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592cda7b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65592cda7b_1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5592cda7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5592cda7b_1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65592cda7b_1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5592cda7b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5592cda7b_1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65592cda7b_1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5592cda7b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5592cda7b_1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Helm ls – list </a:t>
            </a:r>
            <a:r>
              <a:rPr lang="en-US" dirty="0" err="1" smtClean="0"/>
              <a:t>releasese</a:t>
            </a:r>
            <a:endParaRPr dirty="0"/>
          </a:p>
        </p:txBody>
      </p:sp>
      <p:sp>
        <p:nvSpPr>
          <p:cNvPr id="167" name="Google Shape;167;g65592cda7b_1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721431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721431c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65721431c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Example:</a:t>
            </a:r>
            <a:r>
              <a:rPr lang="en-US" baseline="0" dirty="0" smtClean="0"/>
              <a:t> application made for Tomcat, then need to run on multiple servers.</a:t>
            </a:r>
            <a:endParaRPr dirty="0"/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4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5592cda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5592cda7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65592cda7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592cda7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592cda7b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kubectl config get-contexts - see kubectl clusters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/>
              <a:t>kubectl get deployments - to check the number of pods before scaling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/>
              <a:t>kubectl get pods -o wide - see the IPs of the pods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/>
              <a:t>kubectl logs - check logs for pods between requests to see load balancing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g65592cda7b_1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u diapozitiv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vertical și titlu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u vertical și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u și conținu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tet secțiune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ă tipuri de conținu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ție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ar titlu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completat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ținut cu legendă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ine cu legendă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kubectl/cheatshe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m.sh/docs/using_helm/#installing-hel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elvin_sp/docker-introduction-what-you-need-to-know-to-start-creating-containers-8ffaf064930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lm.sh/docs/using_helm/#quickstart" TargetMode="External"/><Relationship Id="rId4" Type="http://schemas.openxmlformats.org/officeDocument/2006/relationships/hyperlink" Target="https://kubernetes.io/docs/tutorials/kubernetes-basics/create-cluster/cluster-intr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instal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utorials/kubernetes-basics/create-cluster/cluster-intr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#kubernet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205685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o-RO" dirty="0"/>
              <a:t>Intro to Docker -&gt; Kubernetes -&gt; Helm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9476961" y="5934711"/>
            <a:ext cx="271503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Craiova Software and Technology Meetup</a:t>
            </a:r>
            <a:r>
              <a:rPr lang="ro-RO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lang="en-US" sz="1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 </a:t>
            </a:r>
            <a:r>
              <a:rPr lang="ro-RO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09963" cy="2800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5592cda7b_1_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Kubernetes commands</a:t>
            </a:r>
            <a:endParaRPr/>
          </a:p>
        </p:txBody>
      </p:sp>
      <p:sp>
        <p:nvSpPr>
          <p:cNvPr id="149" name="Google Shape;149;g65592cda7b_1_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o-RO" sz="3200" dirty="0"/>
              <a:t>kubectl get - list resources (deployments, nodes, pods)</a:t>
            </a:r>
            <a:endParaRPr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o-RO" sz="3200" dirty="0"/>
              <a:t>kubectl describe - show detailed information about a resource</a:t>
            </a:r>
            <a:endParaRPr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o-RO" sz="3200" dirty="0"/>
              <a:t>kubectl logs - print the logs from a container in a pod</a:t>
            </a:r>
            <a:endParaRPr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o-RO" sz="3200" dirty="0"/>
              <a:t>kubectl exec - execute a command on a container in a pod</a:t>
            </a:r>
            <a:endParaRPr sz="3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o-RO" sz="3200" dirty="0"/>
              <a:t>The cheatsheet:</a:t>
            </a:r>
            <a:endParaRPr sz="3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o-RO" sz="3200" u="sng" dirty="0">
                <a:solidFill>
                  <a:schemeClr val="hlink"/>
                </a:solidFill>
                <a:hlinkClick r:id="rId3"/>
              </a:rPr>
              <a:t>https://kubernetes.io/docs/reference/kubectl/cheatsheet/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592cda7b_1_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Helm key features</a:t>
            </a:r>
            <a:endParaRPr/>
          </a:p>
        </p:txBody>
      </p:sp>
      <p:sp>
        <p:nvSpPr>
          <p:cNvPr id="156" name="Google Shape;156;g65592cda7b_1_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o-RO" sz="3600" dirty="0"/>
              <a:t>Manage Complexity - define, install, and upgrade even the most complex Kubernetes application</a:t>
            </a:r>
            <a:endParaRPr sz="3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o-RO" sz="3600" dirty="0"/>
              <a:t>Simple Sharing - Charts are easy to create, version, share, and publish</a:t>
            </a:r>
            <a:endParaRPr sz="3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o-RO" sz="3600" dirty="0"/>
              <a:t>Easy Updates</a:t>
            </a:r>
            <a:endParaRPr sz="3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o-RO" sz="3600" dirty="0"/>
              <a:t>Rollbacks - helm rollback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5592cda7b_1_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Helm description</a:t>
            </a:r>
            <a:endParaRPr/>
          </a:p>
        </p:txBody>
      </p:sp>
      <p:sp>
        <p:nvSpPr>
          <p:cNvPr id="163" name="Google Shape;163;g65592cda7b_1_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o-RO" sz="3200" dirty="0"/>
              <a:t>Package manager - bundle files for an application(</a:t>
            </a:r>
            <a:r>
              <a:rPr lang="ro-RO" sz="2000" dirty="0"/>
              <a:t>config-map.yaml, deployment.yaml, service.yaml</a:t>
            </a:r>
            <a:r>
              <a:rPr lang="ro-RO" sz="3200" dirty="0"/>
              <a:t>)</a:t>
            </a:r>
            <a:endParaRPr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o-RO" sz="3200" dirty="0"/>
              <a:t>Create templates combined with values from file (</a:t>
            </a:r>
            <a:r>
              <a:rPr lang="ro-RO" sz="2000" dirty="0"/>
              <a:t>values.yaml</a:t>
            </a:r>
            <a:r>
              <a:rPr lang="ro-RO" sz="3200" dirty="0"/>
              <a:t>) or runtime</a:t>
            </a:r>
            <a:endParaRPr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o-RO" sz="3200" dirty="0"/>
              <a:t>Install, update or delete charts</a:t>
            </a:r>
            <a:endParaRPr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o-RO" sz="3200" dirty="0"/>
              <a:t>Install same chart with multiple values at runtime creates multiple releases</a:t>
            </a:r>
            <a:endParaRPr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o-RO" sz="3200" dirty="0"/>
              <a:t>Simple use of community charts (install Nexus)</a:t>
            </a:r>
            <a:endParaRPr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o-RO" sz="3200" dirty="0"/>
              <a:t>Manage your application (microservices)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5592cda7b_1_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Helm examples</a:t>
            </a:r>
            <a:endParaRPr/>
          </a:p>
        </p:txBody>
      </p:sp>
      <p:sp>
        <p:nvSpPr>
          <p:cNvPr id="170" name="Google Shape;170;g65592cda7b_1_44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10515600" cy="46718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o-RO" sz="3200" dirty="0"/>
              <a:t>Install Helm (</a:t>
            </a:r>
            <a:r>
              <a:rPr lang="ro-RO" sz="18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https://helm.sh/docs/using_helm/#installing-helm</a:t>
            </a:r>
            <a:r>
              <a:rPr lang="ro-RO" sz="3200" dirty="0"/>
              <a:t>)</a:t>
            </a:r>
            <a:endParaRPr sz="3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o-RO" sz="2400" dirty="0"/>
              <a:t>First install the local client, then the server part (tiller) by running: helm init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ro-RO" sz="3200" dirty="0"/>
              <a:t>Create a sample chart</a:t>
            </a:r>
            <a:endParaRPr sz="3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o-RO" sz="2400" dirty="0"/>
              <a:t>helm create hello-chart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ro-RO" sz="3200" dirty="0"/>
              <a:t>Install chart</a:t>
            </a:r>
            <a:endParaRPr sz="3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o-RO" sz="2400" dirty="0"/>
              <a:t>helm install </a:t>
            </a:r>
            <a:r>
              <a:rPr lang="ro-RO" sz="2400" dirty="0" smtClean="0"/>
              <a:t>hello-release </a:t>
            </a:r>
            <a:r>
              <a:rPr lang="ro-RO" sz="2400" dirty="0"/>
              <a:t>hello-chart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ro-RO" sz="3200" dirty="0"/>
              <a:t>Upgrade chart (upgrade the version first)</a:t>
            </a:r>
            <a:endParaRPr sz="3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o-RO" sz="2400" dirty="0"/>
              <a:t>helm upgrade --version 0.1.1 hello-release hello-chart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ro-RO" sz="3200" dirty="0"/>
              <a:t>Delete chart</a:t>
            </a:r>
            <a:endParaRPr sz="3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o-RO" sz="2400" dirty="0"/>
              <a:t>helm delete hello-release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5721431c3_0_0"/>
          <p:cNvSpPr txBox="1">
            <a:spLocks noGrp="1"/>
          </p:cNvSpPr>
          <p:nvPr>
            <p:ph type="title"/>
          </p:nvPr>
        </p:nvSpPr>
        <p:spPr>
          <a:xfrm>
            <a:off x="838200" y="26977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000"/>
              <a:t>Q &amp; A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/>
              <a:t>Resources</a:t>
            </a:r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 u="sng">
                <a:solidFill>
                  <a:schemeClr val="hlink"/>
                </a:solidFill>
                <a:hlinkClick r:id="rId3"/>
              </a:rPr>
              <a:t>https://medium.com/@kelvin_sp/docker-introduction-what-you-need-to-know-to-start-creating-containers-8ffaf064930a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 u="sng">
                <a:solidFill>
                  <a:schemeClr val="hlink"/>
                </a:solidFill>
                <a:hlinkClick r:id="rId4"/>
              </a:rPr>
              <a:t>https://kubernetes.io/docs/tutorials/kubernetes-basics/create-cluster/cluster-intro/</a:t>
            </a:r>
            <a:endParaRPr/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o-RO" u="sng">
                <a:solidFill>
                  <a:schemeClr val="hlink"/>
                </a:solidFill>
                <a:hlinkClick r:id="rId5"/>
              </a:rPr>
              <a:t>https://helm.sh/docs/using_helm/#quickstart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dirty="0"/>
              <a:t>Outline</a:t>
            </a:r>
            <a:endParaRPr dirty="0"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 sz="3600" dirty="0"/>
              <a:t>Docker</a:t>
            </a:r>
            <a:endParaRPr sz="36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 sz="3600" dirty="0"/>
              <a:t>Docker examples</a:t>
            </a:r>
            <a:endParaRPr sz="36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 sz="3600" dirty="0"/>
              <a:t>Kubernetes </a:t>
            </a:r>
            <a:endParaRPr sz="36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 sz="3600" dirty="0"/>
              <a:t>Kubernetes examples</a:t>
            </a:r>
            <a:endParaRPr sz="36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 sz="3600" dirty="0"/>
              <a:t>Helm</a:t>
            </a:r>
            <a:endParaRPr sz="36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 sz="3600" dirty="0"/>
              <a:t>Helm examples</a:t>
            </a:r>
            <a:endParaRPr sz="36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 sz="3600" dirty="0"/>
              <a:t>Resources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 descr="https://miro.medium.com/max/400/1*qY9Mmc2k_agwALr2UGY-8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7793" y="1331495"/>
            <a:ext cx="2983523" cy="225256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33786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dirty="0"/>
              <a:t>Docker key features</a:t>
            </a:r>
            <a:endParaRPr dirty="0"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838201" y="1331495"/>
            <a:ext cx="7977554" cy="484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3500" b="0" i="0" u="none" strike="noStrike" cap="none" dirty="0" smtClean="0">
                <a:solidFill>
                  <a:schemeClr val="dk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Do you know the famous phrase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lang="ro-RO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on my machine</a:t>
            </a:r>
            <a:r>
              <a:rPr lang="ro-RO" sz="3500" b="0" i="0" u="none" strike="noStrike" cap="none" dirty="0" smtClean="0">
                <a:solidFill>
                  <a:schemeClr val="dk1"/>
                </a:solidFill>
                <a:latin typeface="Calibri" panose="020F0502020204030204" pitchFamily="34" charset="0"/>
                <a:ea typeface="Content"/>
                <a:cs typeface="Calibri" panose="020F0502020204030204" pitchFamily="34" charset="0"/>
                <a:sym typeface="Content"/>
              </a:rPr>
              <a:t>?</a:t>
            </a:r>
            <a:endParaRPr sz="12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ro-RO" sz="3500" i="1" dirty="0"/>
              <a:t>Docker is a computer program that performs operating-system-level virtualization, also known as “containerization”.</a:t>
            </a:r>
            <a:endParaRPr sz="39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ro-RO" sz="3500" dirty="0"/>
              <a:t>easier to build, deploy and run applications using containers</a:t>
            </a:r>
            <a:endParaRPr sz="39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ro-RO" sz="3500" dirty="0"/>
              <a:t>containers allow us to package all libraries and other dependencies and ship as a single package</a:t>
            </a:r>
            <a:endParaRPr sz="39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ro-RO" sz="3500" dirty="0"/>
              <a:t>application can be run on any machine and have the same behaviour.</a:t>
            </a:r>
            <a:endParaRPr sz="3500" dirty="0"/>
          </a:p>
          <a:p>
            <a:pPr marL="22860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dirty="0"/>
              <a:t>Docker Hello World!</a:t>
            </a:r>
            <a:endParaRPr dirty="0"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7355931" cy="4547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 sz="3200" dirty="0"/>
              <a:t>Install Docker </a:t>
            </a:r>
            <a:endParaRPr sz="32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(</a:t>
            </a:r>
            <a:r>
              <a:rPr lang="ro-RO" sz="20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https://docs.docker.com/docker-for-windows/install/</a:t>
            </a:r>
            <a:r>
              <a:rPr lang="ro-RO" sz="3200" dirty="0"/>
              <a:t>)</a:t>
            </a:r>
            <a:endParaRPr sz="32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 sz="3200" dirty="0"/>
              <a:t>Run a hello-world image: </a:t>
            </a:r>
            <a:endParaRPr sz="320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 sz="3200" dirty="0"/>
              <a:t>$ docker run hello-world</a:t>
            </a:r>
            <a:endParaRPr sz="32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 sz="3200" dirty="0"/>
              <a:t>Create a docker image file</a:t>
            </a:r>
            <a:endParaRPr sz="32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 sz="3200" dirty="0"/>
              <a:t>Build docker image from file</a:t>
            </a:r>
            <a:endParaRPr sz="320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 sz="3200" dirty="0"/>
              <a:t>$ docker build -t flask-app:0.1 .</a:t>
            </a:r>
            <a:endParaRPr sz="32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 sz="3200" dirty="0"/>
              <a:t>Run docker container from image</a:t>
            </a:r>
            <a:endParaRPr sz="320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 sz="3200" dirty="0"/>
              <a:t>$ docker run -d -p 5000:5000 flask-app:0.1</a:t>
            </a:r>
            <a:endParaRPr sz="3200" dirty="0"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200" dirty="0"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200" dirty="0"/>
          </a:p>
        </p:txBody>
      </p:sp>
      <p:sp>
        <p:nvSpPr>
          <p:cNvPr id="112" name="Google Shape;112;p4"/>
          <p:cNvSpPr/>
          <p:nvPr/>
        </p:nvSpPr>
        <p:spPr>
          <a:xfrm>
            <a:off x="6951785" y="2148790"/>
            <a:ext cx="6166338" cy="635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5475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8194269" y="2012926"/>
            <a:ext cx="2942400" cy="17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200" dirty="0">
                <a:solidFill>
                  <a:schemeClr val="dk1"/>
                </a:solidFill>
              </a:rPr>
              <a:t>from flask import Flask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200" dirty="0">
                <a:solidFill>
                  <a:schemeClr val="dk1"/>
                </a:solidFill>
              </a:rPr>
              <a:t>app = Flask(__name__)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200" dirty="0">
                <a:solidFill>
                  <a:schemeClr val="dk1"/>
                </a:solidFill>
              </a:rPr>
              <a:t>@app.route("/")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200" dirty="0">
                <a:solidFill>
                  <a:schemeClr val="dk1"/>
                </a:solidFill>
              </a:rPr>
              <a:t>def hello():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200" dirty="0">
                <a:solidFill>
                  <a:schemeClr val="dk1"/>
                </a:solidFill>
              </a:rPr>
              <a:t>  return "Hello World!"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200" dirty="0">
                <a:solidFill>
                  <a:schemeClr val="dk1"/>
                </a:solidFill>
              </a:rPr>
              <a:t>if __name__ == "__main__":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200" dirty="0">
                <a:solidFill>
                  <a:schemeClr val="dk1"/>
                </a:solidFill>
              </a:rPr>
              <a:t>  app.run(debug=True, host="0.0.0.0")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8194131" y="4064783"/>
            <a:ext cx="42555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Inherit from the Python Docker image</a:t>
            </a:r>
            <a:r>
              <a:rPr lang="ro-R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o-R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o-RO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python:3.7-slim</a:t>
            </a:r>
            <a:r>
              <a:rPr lang="ro-R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o-R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o-RO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Install the Flask package via pip</a:t>
            </a:r>
            <a:r>
              <a:rPr lang="ro-R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o-R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o-RO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pip install flask==1.0.2</a:t>
            </a:r>
            <a:r>
              <a:rPr lang="ro-R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o-R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o-RO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Copy the source code to app folder</a:t>
            </a:r>
            <a:r>
              <a:rPr lang="ro-R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o-R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o-RO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./app.py /app/</a:t>
            </a:r>
            <a:r>
              <a:rPr lang="ro-R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o-R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o-RO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Change the working directory</a:t>
            </a:r>
            <a:r>
              <a:rPr lang="ro-R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o-R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o-RO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WORKDIR /app/</a:t>
            </a:r>
            <a:r>
              <a:rPr lang="ro-R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o-R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o-RO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Set "python" as the entry point</a:t>
            </a:r>
            <a:r>
              <a:rPr lang="ro-R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o-R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o-RO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ENTRYPOINT ["python"]</a:t>
            </a:r>
            <a:r>
              <a:rPr lang="ro-R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o-R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o-RO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Set the command as the script name</a:t>
            </a:r>
            <a:r>
              <a:rPr lang="ro-R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o-R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o-RO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CMD ["app.py"]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8194131" y="1711558"/>
            <a:ext cx="84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App.py</a:t>
            </a:r>
            <a:endParaRPr dirty="0"/>
          </a:p>
        </p:txBody>
      </p:sp>
      <p:sp>
        <p:nvSpPr>
          <p:cNvPr id="116" name="Google Shape;116;p4"/>
          <p:cNvSpPr txBox="1"/>
          <p:nvPr/>
        </p:nvSpPr>
        <p:spPr>
          <a:xfrm>
            <a:off x="8194131" y="3742426"/>
            <a:ext cx="113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Dockerfile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/>
              <a:t>Docker commands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 sz="3600" dirty="0"/>
              <a:t>Docker ps –a</a:t>
            </a:r>
            <a:endParaRPr sz="3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 sz="3600" dirty="0"/>
              <a:t>Docker stop {container_id_or_name}</a:t>
            </a:r>
            <a:endParaRPr sz="3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 sz="3600" dirty="0"/>
              <a:t>Docker rm {container_id_or_name}</a:t>
            </a:r>
            <a:endParaRPr sz="3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 sz="3600" dirty="0"/>
              <a:t>Docker images</a:t>
            </a:r>
            <a:endParaRPr sz="3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 sz="3600" dirty="0"/>
              <a:t>Docker rmi {image_id_or_name}</a:t>
            </a:r>
            <a:endParaRPr sz="3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 sz="3600" dirty="0"/>
              <a:t>Docker logs -f {container_id_or_name}</a:t>
            </a:r>
            <a:endParaRPr sz="3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o-RO" sz="3600" dirty="0"/>
              <a:t>docker exec -it {container_id_or_name} bash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dirty="0"/>
              <a:t>Kubernetes key features</a:t>
            </a:r>
            <a:endParaRPr dirty="0"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838200" y="155090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o-RO" sz="3200" b="1" dirty="0"/>
              <a:t>Automates various manual processes:</a:t>
            </a:r>
            <a:r>
              <a:rPr lang="ro-RO" sz="3200" dirty="0"/>
              <a:t> controls which server will host the container, how it will be launched etc.</a:t>
            </a:r>
            <a:endParaRPr sz="320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o-RO" sz="3200" b="1" dirty="0"/>
              <a:t>Interacts with several groups of containers</a:t>
            </a:r>
            <a:endParaRPr sz="320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o-RO" sz="3200" b="1" dirty="0"/>
              <a:t>Provides additional services:</a:t>
            </a:r>
            <a:r>
              <a:rPr lang="ro-RO" sz="3200" dirty="0"/>
              <a:t> management of containers, security, networking and storage services</a:t>
            </a:r>
            <a:endParaRPr sz="320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o-RO" sz="3200" b="1" dirty="0"/>
              <a:t>Self-monitoring:</a:t>
            </a:r>
            <a:r>
              <a:rPr lang="ro-RO" sz="3200" dirty="0"/>
              <a:t> checks constantly the health of nodes and containers</a:t>
            </a:r>
            <a:endParaRPr sz="320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o-RO" sz="3200" b="1" dirty="0"/>
              <a:t>Horizontal scaling:</a:t>
            </a:r>
            <a:r>
              <a:rPr lang="ro-RO" sz="3200" dirty="0"/>
              <a:t> scale resources not only vertically but also horizontally, easily and quickly</a:t>
            </a:r>
            <a:endParaRPr sz="320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o-RO" sz="3200" b="1" dirty="0"/>
              <a:t>Storage orchestration:</a:t>
            </a:r>
            <a:r>
              <a:rPr lang="ro-RO" sz="3200" dirty="0"/>
              <a:t> mounts and add storage system of your choice to run </a:t>
            </a:r>
            <a:r>
              <a:rPr lang="ro-RO" sz="3200" dirty="0" smtClean="0"/>
              <a:t>apps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/>
              <a:t>Kubernetes key features</a:t>
            </a:r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o-RO" sz="3200" b="1" dirty="0" smtClean="0"/>
              <a:t>Automates </a:t>
            </a:r>
            <a:r>
              <a:rPr lang="ro-RO" sz="3200" b="1" dirty="0"/>
              <a:t>rollouts and rollbacks:</a:t>
            </a:r>
            <a:r>
              <a:rPr lang="ro-RO" sz="3200" dirty="0"/>
              <a:t> if after a change to your application something goes wrong, Kubernetes will rollback for you</a:t>
            </a:r>
            <a:endParaRPr sz="480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o-RO" sz="3200" b="1" dirty="0" smtClean="0"/>
              <a:t>Container </a:t>
            </a:r>
            <a:r>
              <a:rPr lang="ro-RO" sz="3200" b="1" dirty="0"/>
              <a:t>balancing:</a:t>
            </a:r>
            <a:r>
              <a:rPr lang="ro-RO" sz="3200" dirty="0"/>
              <a:t> Kubernetes always knows where to place containers, by calculating the “best location” for them</a:t>
            </a:r>
            <a:endParaRPr sz="480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o-RO" sz="3200" b="1" dirty="0" smtClean="0"/>
              <a:t>Run </a:t>
            </a:r>
            <a:r>
              <a:rPr lang="ro-RO" sz="3200" b="1" dirty="0"/>
              <a:t>everywhere:</a:t>
            </a:r>
            <a:r>
              <a:rPr lang="ro-RO" sz="3200" dirty="0"/>
              <a:t> Kubernetes is an open source tool and gives you the freedom to take advantage of on-premises, hybrid, or public cloud infrastructure, letting you move workloads to anywhere you want</a:t>
            </a:r>
            <a:endParaRPr sz="480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o-RO" sz="3200" u="sng" dirty="0">
                <a:solidFill>
                  <a:schemeClr val="hlink"/>
                </a:solidFill>
                <a:hlinkClick r:id="rId3"/>
              </a:rPr>
              <a:t>https://kubernetes.io/docs/tutorials/kubernetes-basics/create-cluster/cluster-intro/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96207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5592cda7b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Kubernetes cluster structure</a:t>
            </a:r>
            <a:endParaRPr/>
          </a:p>
        </p:txBody>
      </p:sp>
      <p:pic>
        <p:nvPicPr>
          <p:cNvPr id="135" name="Google Shape;135;g65592cda7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613" y="1340025"/>
            <a:ext cx="8348764" cy="54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5592cda7b_1_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Kubernetes Hello World</a:t>
            </a:r>
            <a:endParaRPr/>
          </a:p>
        </p:txBody>
      </p:sp>
      <p:sp>
        <p:nvSpPr>
          <p:cNvPr id="142" name="Google Shape;142;g65592cda7b_1_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o-RO" sz="3600" dirty="0"/>
              <a:t>Install Kubernetes (</a:t>
            </a:r>
            <a:r>
              <a:rPr lang="ro-RO" sz="2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https://docs.docker.com/docker-for-windows/#kubernetes</a:t>
            </a:r>
            <a:r>
              <a:rPr lang="ro-RO" sz="3600" dirty="0"/>
              <a:t>)</a:t>
            </a:r>
            <a:endParaRPr sz="3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o-RO" sz="3600" dirty="0"/>
              <a:t>Deploy an image</a:t>
            </a:r>
            <a:endParaRPr sz="36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o-RO" sz="2400" dirty="0"/>
              <a:t>kubectl create deployment kube-hello --</a:t>
            </a:r>
            <a:r>
              <a:rPr lang="ro-RO" sz="2400" dirty="0" smtClean="0"/>
              <a:t>image=flask-app</a:t>
            </a:r>
            <a:r>
              <a:rPr lang="en-US" sz="2400" dirty="0" smtClean="0"/>
              <a:t>:0.1</a:t>
            </a:r>
            <a:endParaRPr sz="24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o-RO" sz="3600" dirty="0"/>
              <a:t>Expose the container through a service</a:t>
            </a:r>
            <a:endParaRPr sz="36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o-RO" sz="2400" dirty="0"/>
              <a:t>kubectl expose deployment/kube-hello --type="NodePort" --port 5000</a:t>
            </a:r>
            <a:endParaRPr sz="24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o-RO" sz="3600" dirty="0"/>
              <a:t>Scale the application</a:t>
            </a:r>
            <a:endParaRPr sz="36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o-RO" sz="2400" dirty="0"/>
              <a:t>kubectl scale deployments/kube-hello --replicas=2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Negative">
      <a:dk1>
        <a:srgbClr val="FFFFFF"/>
      </a:dk1>
      <a:lt1>
        <a:srgbClr val="FFFFFF"/>
      </a:lt1>
      <a:dk2>
        <a:srgbClr val="D8D8D8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BDD7EE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</TotalTime>
  <Words>604</Words>
  <Application>Microsoft Office PowerPoint</Application>
  <PresentationFormat>Widescreen</PresentationFormat>
  <Paragraphs>120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Content</vt:lpstr>
      <vt:lpstr>Arial</vt:lpstr>
      <vt:lpstr>Temă Office</vt:lpstr>
      <vt:lpstr>Intro to Docker -&gt; Kubernetes -&gt; Helm</vt:lpstr>
      <vt:lpstr>Outline</vt:lpstr>
      <vt:lpstr>Docker key features</vt:lpstr>
      <vt:lpstr>Docker Hello World!</vt:lpstr>
      <vt:lpstr>Docker commands</vt:lpstr>
      <vt:lpstr>Kubernetes key features</vt:lpstr>
      <vt:lpstr>Kubernetes key features</vt:lpstr>
      <vt:lpstr>Kubernetes cluster structure</vt:lpstr>
      <vt:lpstr>Kubernetes Hello World</vt:lpstr>
      <vt:lpstr>Kubernetes commands</vt:lpstr>
      <vt:lpstr>Helm key features</vt:lpstr>
      <vt:lpstr>Helm description</vt:lpstr>
      <vt:lpstr>Helm examples</vt:lpstr>
      <vt:lpstr>Q &amp; A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Docker -&gt; Kubernetes -&gt; Helm</dc:title>
  <dc:creator>Marian Teodorescu</dc:creator>
  <cp:lastModifiedBy>Serban Ionescu</cp:lastModifiedBy>
  <cp:revision>10</cp:revision>
  <dcterms:created xsi:type="dcterms:W3CDTF">2019-10-10T15:40:08Z</dcterms:created>
  <dcterms:modified xsi:type="dcterms:W3CDTF">2019-12-09T11:09:15Z</dcterms:modified>
</cp:coreProperties>
</file>