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9A2952-30E6-4D83-993E-8A0B55EB338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696645-37A1-4EBE-9C86-A70BE0EB76BF}">
      <dgm:prSet/>
      <dgm:spPr/>
      <dgm:t>
        <a:bodyPr/>
        <a:lstStyle/>
        <a:p>
          <a:r>
            <a:rPr lang="en-US" b="0" i="0"/>
            <a:t>Car racing game</a:t>
          </a:r>
          <a:endParaRPr lang="en-US"/>
        </a:p>
      </dgm:t>
    </dgm:pt>
    <dgm:pt modelId="{F76B297F-3405-4DEC-A7AB-F84B3ABEDEDC}" type="parTrans" cxnId="{BEDEA8B2-8548-4058-9A07-1F2987081474}">
      <dgm:prSet/>
      <dgm:spPr/>
      <dgm:t>
        <a:bodyPr/>
        <a:lstStyle/>
        <a:p>
          <a:endParaRPr lang="en-US"/>
        </a:p>
      </dgm:t>
    </dgm:pt>
    <dgm:pt modelId="{41F49D66-0E82-43A3-9BCC-65919A86F376}" type="sibTrans" cxnId="{BEDEA8B2-8548-4058-9A07-1F2987081474}">
      <dgm:prSet/>
      <dgm:spPr/>
      <dgm:t>
        <a:bodyPr/>
        <a:lstStyle/>
        <a:p>
          <a:endParaRPr lang="en-US"/>
        </a:p>
      </dgm:t>
    </dgm:pt>
    <dgm:pt modelId="{A00F3B7E-0E7E-4A3B-919F-150DDB8D374B}">
      <dgm:prSet/>
      <dgm:spPr/>
      <dgm:t>
        <a:bodyPr/>
        <a:lstStyle/>
        <a:p>
          <a:r>
            <a:rPr lang="en-US" b="0" i="0"/>
            <a:t>The user would be able to play on the said course.</a:t>
          </a:r>
          <a:endParaRPr lang="en-US"/>
        </a:p>
      </dgm:t>
    </dgm:pt>
    <dgm:pt modelId="{25CF106E-57D0-430F-801D-E02DB8383729}" type="parTrans" cxnId="{85ED3EDF-6CB9-4CAD-8FA1-AD05D56AC08C}">
      <dgm:prSet/>
      <dgm:spPr/>
      <dgm:t>
        <a:bodyPr/>
        <a:lstStyle/>
        <a:p>
          <a:endParaRPr lang="en-US"/>
        </a:p>
      </dgm:t>
    </dgm:pt>
    <dgm:pt modelId="{1A734D9B-41CB-4EA1-8746-F9626C436CBD}" type="sibTrans" cxnId="{85ED3EDF-6CB9-4CAD-8FA1-AD05D56AC08C}">
      <dgm:prSet/>
      <dgm:spPr/>
      <dgm:t>
        <a:bodyPr/>
        <a:lstStyle/>
        <a:p>
          <a:endParaRPr lang="en-US"/>
        </a:p>
      </dgm:t>
    </dgm:pt>
    <dgm:pt modelId="{84978324-480B-4293-921D-285C72B7F31C}">
      <dgm:prSet/>
      <dgm:spPr/>
      <dgm:t>
        <a:bodyPr/>
        <a:lstStyle/>
        <a:p>
          <a:r>
            <a:rPr lang="en-US" b="0" i="0"/>
            <a:t>The users run would be considered as an expert and the base model would be trained first on the said run</a:t>
          </a:r>
          <a:endParaRPr lang="en-US"/>
        </a:p>
      </dgm:t>
    </dgm:pt>
    <dgm:pt modelId="{3A45FC8D-0477-4499-A72B-3CC3421C5559}" type="parTrans" cxnId="{A47C16B7-6FE8-4655-A796-4D34ECBCB5DF}">
      <dgm:prSet/>
      <dgm:spPr/>
      <dgm:t>
        <a:bodyPr/>
        <a:lstStyle/>
        <a:p>
          <a:endParaRPr lang="en-US"/>
        </a:p>
      </dgm:t>
    </dgm:pt>
    <dgm:pt modelId="{07ED62BC-BDAB-486A-AE36-787397396AAE}" type="sibTrans" cxnId="{A47C16B7-6FE8-4655-A796-4D34ECBCB5DF}">
      <dgm:prSet/>
      <dgm:spPr/>
      <dgm:t>
        <a:bodyPr/>
        <a:lstStyle/>
        <a:p>
          <a:endParaRPr lang="en-US"/>
        </a:p>
      </dgm:t>
    </dgm:pt>
    <dgm:pt modelId="{875DD465-D4B5-45C3-8E67-9492108A9108}">
      <dgm:prSet/>
      <dgm:spPr/>
      <dgm:t>
        <a:bodyPr/>
        <a:lstStyle/>
        <a:p>
          <a:r>
            <a:rPr lang="en-US" b="0" i="0"/>
            <a:t>Imitation Learning / Reinforcement Learning to improve the model performance</a:t>
          </a:r>
          <a:endParaRPr lang="en-US"/>
        </a:p>
      </dgm:t>
    </dgm:pt>
    <dgm:pt modelId="{2D736DAE-E476-4C06-B34B-5B840B7184DD}" type="parTrans" cxnId="{89895903-BDD0-4BDE-BC85-8FC25DDE0B7F}">
      <dgm:prSet/>
      <dgm:spPr/>
      <dgm:t>
        <a:bodyPr/>
        <a:lstStyle/>
        <a:p>
          <a:endParaRPr lang="en-US"/>
        </a:p>
      </dgm:t>
    </dgm:pt>
    <dgm:pt modelId="{8146ADE1-3401-4195-8848-9DD4B828B956}" type="sibTrans" cxnId="{89895903-BDD0-4BDE-BC85-8FC25DDE0B7F}">
      <dgm:prSet/>
      <dgm:spPr/>
      <dgm:t>
        <a:bodyPr/>
        <a:lstStyle/>
        <a:p>
          <a:endParaRPr lang="en-US"/>
        </a:p>
      </dgm:t>
    </dgm:pt>
    <dgm:pt modelId="{1E0EF920-95D4-4712-BED9-0E394D2032BF}" type="pres">
      <dgm:prSet presAssocID="{E99A2952-30E6-4D83-993E-8A0B55EB338A}" presName="linear" presStyleCnt="0">
        <dgm:presLayoutVars>
          <dgm:animLvl val="lvl"/>
          <dgm:resizeHandles val="exact"/>
        </dgm:presLayoutVars>
      </dgm:prSet>
      <dgm:spPr/>
    </dgm:pt>
    <dgm:pt modelId="{A1A7EB32-DC0F-49F6-B8AD-79E2CDC68C7E}" type="pres">
      <dgm:prSet presAssocID="{9E696645-37A1-4EBE-9C86-A70BE0EB76B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9D53FD3-4619-43FB-B74F-B6AD9E7A93C4}" type="pres">
      <dgm:prSet presAssocID="{41F49D66-0E82-43A3-9BCC-65919A86F376}" presName="spacer" presStyleCnt="0"/>
      <dgm:spPr/>
    </dgm:pt>
    <dgm:pt modelId="{5E6740D4-4B42-45BF-B421-366BF8C97FEA}" type="pres">
      <dgm:prSet presAssocID="{A00F3B7E-0E7E-4A3B-919F-150DDB8D374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5595CB6-7457-4C03-827B-BE90D289B59F}" type="pres">
      <dgm:prSet presAssocID="{1A734D9B-41CB-4EA1-8746-F9626C436CBD}" presName="spacer" presStyleCnt="0"/>
      <dgm:spPr/>
    </dgm:pt>
    <dgm:pt modelId="{A8266724-24D9-4B43-9652-2EAFA1E88739}" type="pres">
      <dgm:prSet presAssocID="{84978324-480B-4293-921D-285C72B7F3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610949F-9962-4C2F-B345-1AE252E33BB0}" type="pres">
      <dgm:prSet presAssocID="{07ED62BC-BDAB-486A-AE36-787397396AAE}" presName="spacer" presStyleCnt="0"/>
      <dgm:spPr/>
    </dgm:pt>
    <dgm:pt modelId="{DE99D779-E910-43D1-A143-B258EA379EDE}" type="pres">
      <dgm:prSet presAssocID="{875DD465-D4B5-45C3-8E67-9492108A910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ACF2802-7BF8-4194-8609-612123A2C8A5}" type="presOf" srcId="{875DD465-D4B5-45C3-8E67-9492108A9108}" destId="{DE99D779-E910-43D1-A143-B258EA379EDE}" srcOrd="0" destOrd="0" presId="urn:microsoft.com/office/officeart/2005/8/layout/vList2"/>
    <dgm:cxn modelId="{89895903-BDD0-4BDE-BC85-8FC25DDE0B7F}" srcId="{E99A2952-30E6-4D83-993E-8A0B55EB338A}" destId="{875DD465-D4B5-45C3-8E67-9492108A9108}" srcOrd="3" destOrd="0" parTransId="{2D736DAE-E476-4C06-B34B-5B840B7184DD}" sibTransId="{8146ADE1-3401-4195-8848-9DD4B828B956}"/>
    <dgm:cxn modelId="{4AF1279A-6477-4C47-A7C4-271FFD343A06}" type="presOf" srcId="{9E696645-37A1-4EBE-9C86-A70BE0EB76BF}" destId="{A1A7EB32-DC0F-49F6-B8AD-79E2CDC68C7E}" srcOrd="0" destOrd="0" presId="urn:microsoft.com/office/officeart/2005/8/layout/vList2"/>
    <dgm:cxn modelId="{BEDEA8B2-8548-4058-9A07-1F2987081474}" srcId="{E99A2952-30E6-4D83-993E-8A0B55EB338A}" destId="{9E696645-37A1-4EBE-9C86-A70BE0EB76BF}" srcOrd="0" destOrd="0" parTransId="{F76B297F-3405-4DEC-A7AB-F84B3ABEDEDC}" sibTransId="{41F49D66-0E82-43A3-9BCC-65919A86F376}"/>
    <dgm:cxn modelId="{481AD0B2-E45C-46C1-9E87-39772468E0A2}" type="presOf" srcId="{E99A2952-30E6-4D83-993E-8A0B55EB338A}" destId="{1E0EF920-95D4-4712-BED9-0E394D2032BF}" srcOrd="0" destOrd="0" presId="urn:microsoft.com/office/officeart/2005/8/layout/vList2"/>
    <dgm:cxn modelId="{A0123CB5-B589-4D7B-B661-3FFD3FBD2BF8}" type="presOf" srcId="{A00F3B7E-0E7E-4A3B-919F-150DDB8D374B}" destId="{5E6740D4-4B42-45BF-B421-366BF8C97FEA}" srcOrd="0" destOrd="0" presId="urn:microsoft.com/office/officeart/2005/8/layout/vList2"/>
    <dgm:cxn modelId="{A47C16B7-6FE8-4655-A796-4D34ECBCB5DF}" srcId="{E99A2952-30E6-4D83-993E-8A0B55EB338A}" destId="{84978324-480B-4293-921D-285C72B7F31C}" srcOrd="2" destOrd="0" parTransId="{3A45FC8D-0477-4499-A72B-3CC3421C5559}" sibTransId="{07ED62BC-BDAB-486A-AE36-787397396AAE}"/>
    <dgm:cxn modelId="{829047DD-7C5C-4377-AFBB-2D26E40B2EB6}" type="presOf" srcId="{84978324-480B-4293-921D-285C72B7F31C}" destId="{A8266724-24D9-4B43-9652-2EAFA1E88739}" srcOrd="0" destOrd="0" presId="urn:microsoft.com/office/officeart/2005/8/layout/vList2"/>
    <dgm:cxn modelId="{85ED3EDF-6CB9-4CAD-8FA1-AD05D56AC08C}" srcId="{E99A2952-30E6-4D83-993E-8A0B55EB338A}" destId="{A00F3B7E-0E7E-4A3B-919F-150DDB8D374B}" srcOrd="1" destOrd="0" parTransId="{25CF106E-57D0-430F-801D-E02DB8383729}" sibTransId="{1A734D9B-41CB-4EA1-8746-F9626C436CBD}"/>
    <dgm:cxn modelId="{EE7C8A9D-BC66-4D02-A5D5-C6BC87BE9071}" type="presParOf" srcId="{1E0EF920-95D4-4712-BED9-0E394D2032BF}" destId="{A1A7EB32-DC0F-49F6-B8AD-79E2CDC68C7E}" srcOrd="0" destOrd="0" presId="urn:microsoft.com/office/officeart/2005/8/layout/vList2"/>
    <dgm:cxn modelId="{79FA2C47-E721-455A-8F83-D7CE3DEDABB9}" type="presParOf" srcId="{1E0EF920-95D4-4712-BED9-0E394D2032BF}" destId="{79D53FD3-4619-43FB-B74F-B6AD9E7A93C4}" srcOrd="1" destOrd="0" presId="urn:microsoft.com/office/officeart/2005/8/layout/vList2"/>
    <dgm:cxn modelId="{31E336F8-8A93-453B-8B0D-1951E31BD3CA}" type="presParOf" srcId="{1E0EF920-95D4-4712-BED9-0E394D2032BF}" destId="{5E6740D4-4B42-45BF-B421-366BF8C97FEA}" srcOrd="2" destOrd="0" presId="urn:microsoft.com/office/officeart/2005/8/layout/vList2"/>
    <dgm:cxn modelId="{FE67F2C1-48C6-431F-98E2-9B63F3727AB7}" type="presParOf" srcId="{1E0EF920-95D4-4712-BED9-0E394D2032BF}" destId="{05595CB6-7457-4C03-827B-BE90D289B59F}" srcOrd="3" destOrd="0" presId="urn:microsoft.com/office/officeart/2005/8/layout/vList2"/>
    <dgm:cxn modelId="{D01D4198-8C35-471D-97F4-C414C84FE8A8}" type="presParOf" srcId="{1E0EF920-95D4-4712-BED9-0E394D2032BF}" destId="{A8266724-24D9-4B43-9652-2EAFA1E88739}" srcOrd="4" destOrd="0" presId="urn:microsoft.com/office/officeart/2005/8/layout/vList2"/>
    <dgm:cxn modelId="{9FE2162C-16FF-4B49-B186-338729D51194}" type="presParOf" srcId="{1E0EF920-95D4-4712-BED9-0E394D2032BF}" destId="{A610949F-9962-4C2F-B345-1AE252E33BB0}" srcOrd="5" destOrd="0" presId="urn:microsoft.com/office/officeart/2005/8/layout/vList2"/>
    <dgm:cxn modelId="{B10F89CE-09E8-4E5D-ABA2-A0A6F95AE1F0}" type="presParOf" srcId="{1E0EF920-95D4-4712-BED9-0E394D2032BF}" destId="{DE99D779-E910-43D1-A143-B258EA379ED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08B6BF-46D7-4FEC-BDE9-752E5E0A35E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FFC143B-45EF-4444-9ED4-8210D63960B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Language : Python</a:t>
          </a:r>
        </a:p>
      </dgm:t>
    </dgm:pt>
    <dgm:pt modelId="{6D312FDD-17B3-42FC-8123-AB3711FA980C}" type="parTrans" cxnId="{CD32E5DF-B858-49EC-95F7-386F36B574D3}">
      <dgm:prSet/>
      <dgm:spPr/>
      <dgm:t>
        <a:bodyPr/>
        <a:lstStyle/>
        <a:p>
          <a:endParaRPr lang="en-US"/>
        </a:p>
      </dgm:t>
    </dgm:pt>
    <dgm:pt modelId="{1722C953-B3B1-4609-B0BB-DF6CC3D07B41}" type="sibTrans" cxnId="{CD32E5DF-B858-49EC-95F7-386F36B574D3}">
      <dgm:prSet/>
      <dgm:spPr/>
      <dgm:t>
        <a:bodyPr/>
        <a:lstStyle/>
        <a:p>
          <a:endParaRPr lang="en-US"/>
        </a:p>
      </dgm:t>
    </dgm:pt>
    <dgm:pt modelId="{B8FDA83F-141A-43E7-B3E0-8136238BB94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Game Environment: Piglet/Pygame</a:t>
          </a:r>
        </a:p>
      </dgm:t>
    </dgm:pt>
    <dgm:pt modelId="{BFA38FF4-DA95-4AD6-9304-FFCBAADAEA9A}" type="parTrans" cxnId="{127D0A27-4D45-47C3-8609-13B619B6CDDC}">
      <dgm:prSet/>
      <dgm:spPr/>
      <dgm:t>
        <a:bodyPr/>
        <a:lstStyle/>
        <a:p>
          <a:endParaRPr lang="en-US"/>
        </a:p>
      </dgm:t>
    </dgm:pt>
    <dgm:pt modelId="{03F75E5C-C1EB-4D80-A32E-D09C1056EDEF}" type="sibTrans" cxnId="{127D0A27-4D45-47C3-8609-13B619B6CDDC}">
      <dgm:prSet/>
      <dgm:spPr/>
      <dgm:t>
        <a:bodyPr/>
        <a:lstStyle/>
        <a:p>
          <a:endParaRPr lang="en-US"/>
        </a:p>
      </dgm:t>
    </dgm:pt>
    <dgm:pt modelId="{D2D6A4AB-7FFE-4D1E-8AC9-E44C46A506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Model: </a:t>
          </a:r>
          <a:r>
            <a:rPr lang="en-US" dirty="0" err="1"/>
            <a:t>Keras</a:t>
          </a:r>
          <a:r>
            <a:rPr lang="en-US" dirty="0"/>
            <a:t> </a:t>
          </a:r>
          <a:r>
            <a:rPr lang="en-US" dirty="0" err="1"/>
            <a:t>Sqeuential</a:t>
          </a:r>
          <a:endParaRPr lang="en-US" dirty="0"/>
        </a:p>
      </dgm:t>
    </dgm:pt>
    <dgm:pt modelId="{2662ED91-D595-4147-9CFA-0A885FC80A3B}" type="parTrans" cxnId="{88F0C6BF-6FDB-4CBD-9ED9-4F2E6D15DA3A}">
      <dgm:prSet/>
      <dgm:spPr/>
      <dgm:t>
        <a:bodyPr/>
        <a:lstStyle/>
        <a:p>
          <a:endParaRPr lang="en-US"/>
        </a:p>
      </dgm:t>
    </dgm:pt>
    <dgm:pt modelId="{D7D79BB8-DD4B-40D8-9EFF-3CE44614A932}" type="sibTrans" cxnId="{88F0C6BF-6FDB-4CBD-9ED9-4F2E6D15DA3A}">
      <dgm:prSet/>
      <dgm:spPr/>
      <dgm:t>
        <a:bodyPr/>
        <a:lstStyle/>
        <a:p>
          <a:endParaRPr lang="en-US"/>
        </a:p>
      </dgm:t>
    </dgm:pt>
    <dgm:pt modelId="{D47618DA-E84C-459A-A994-47C946C56E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Cloud: AWS/AZURE/HIROKU/GCP</a:t>
          </a:r>
        </a:p>
      </dgm:t>
    </dgm:pt>
    <dgm:pt modelId="{73F64FDF-20B4-41E5-8FB1-DCF4F0AFAAA1}" type="parTrans" cxnId="{5588C7CB-F66C-4671-977D-0AF3B9377AAA}">
      <dgm:prSet/>
      <dgm:spPr/>
      <dgm:t>
        <a:bodyPr/>
        <a:lstStyle/>
        <a:p>
          <a:endParaRPr lang="en-US"/>
        </a:p>
      </dgm:t>
    </dgm:pt>
    <dgm:pt modelId="{45DDE547-28BB-4AF7-BFB3-E7B48B6F8578}" type="sibTrans" cxnId="{5588C7CB-F66C-4671-977D-0AF3B9377AAA}">
      <dgm:prSet/>
      <dgm:spPr/>
      <dgm:t>
        <a:bodyPr/>
        <a:lstStyle/>
        <a:p>
          <a:endParaRPr lang="en-US"/>
        </a:p>
      </dgm:t>
    </dgm:pt>
    <dgm:pt modelId="{6ED655A7-C6CC-4980-A9EE-8DB9E9E4160A}" type="pres">
      <dgm:prSet presAssocID="{4908B6BF-46D7-4FEC-BDE9-752E5E0A35E5}" presName="root" presStyleCnt="0">
        <dgm:presLayoutVars>
          <dgm:dir/>
          <dgm:resizeHandles val="exact"/>
        </dgm:presLayoutVars>
      </dgm:prSet>
      <dgm:spPr/>
    </dgm:pt>
    <dgm:pt modelId="{02261550-6709-4E19-AA62-8E33484C4F47}" type="pres">
      <dgm:prSet presAssocID="{AFFC143B-45EF-4444-9ED4-8210D63960B4}" presName="compNode" presStyleCnt="0"/>
      <dgm:spPr/>
    </dgm:pt>
    <dgm:pt modelId="{795B7F74-9933-4F1C-81A9-8F76C8A51E7D}" type="pres">
      <dgm:prSet presAssocID="{AFFC143B-45EF-4444-9ED4-8210D63960B4}" presName="iconBgRect" presStyleLbl="bgShp" presStyleIdx="0" presStyleCnt="4"/>
      <dgm:spPr/>
    </dgm:pt>
    <dgm:pt modelId="{2AD25846-10B7-4839-80D8-267EB6E105A3}" type="pres">
      <dgm:prSet presAssocID="{AFFC143B-45EF-4444-9ED4-8210D63960B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 with solid fill"/>
        </a:ext>
      </dgm:extLst>
    </dgm:pt>
    <dgm:pt modelId="{2B8FD915-B377-470C-9C23-B43265E5A13B}" type="pres">
      <dgm:prSet presAssocID="{AFFC143B-45EF-4444-9ED4-8210D63960B4}" presName="spaceRect" presStyleCnt="0"/>
      <dgm:spPr/>
    </dgm:pt>
    <dgm:pt modelId="{42B59CD4-BF69-41A4-A83C-276BE811CFBA}" type="pres">
      <dgm:prSet presAssocID="{AFFC143B-45EF-4444-9ED4-8210D63960B4}" presName="textRect" presStyleLbl="revTx" presStyleIdx="0" presStyleCnt="4">
        <dgm:presLayoutVars>
          <dgm:chMax val="1"/>
          <dgm:chPref val="1"/>
        </dgm:presLayoutVars>
      </dgm:prSet>
      <dgm:spPr/>
    </dgm:pt>
    <dgm:pt modelId="{9FE5AA06-7EA4-4565-B990-AE2987B3DC3E}" type="pres">
      <dgm:prSet presAssocID="{1722C953-B3B1-4609-B0BB-DF6CC3D07B41}" presName="sibTrans" presStyleCnt="0"/>
      <dgm:spPr/>
    </dgm:pt>
    <dgm:pt modelId="{42AE987D-27E3-4F68-9157-DEEB5B3E02BF}" type="pres">
      <dgm:prSet presAssocID="{B8FDA83F-141A-43E7-B3E0-8136238BB94B}" presName="compNode" presStyleCnt="0"/>
      <dgm:spPr/>
    </dgm:pt>
    <dgm:pt modelId="{D705CA81-C395-4C39-91C3-D42B95A920FF}" type="pres">
      <dgm:prSet presAssocID="{B8FDA83F-141A-43E7-B3E0-8136238BB94B}" presName="iconBgRect" presStyleLbl="bgShp" presStyleIdx="1" presStyleCnt="4"/>
      <dgm:spPr/>
    </dgm:pt>
    <dgm:pt modelId="{8198760D-BBD1-4CE9-B00C-EC7D15ACB8B1}" type="pres">
      <dgm:prSet presAssocID="{B8FDA83F-141A-43E7-B3E0-8136238BB9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 with solid fill"/>
        </a:ext>
      </dgm:extLst>
    </dgm:pt>
    <dgm:pt modelId="{63AB0C2D-4914-410A-8524-727F10F270C9}" type="pres">
      <dgm:prSet presAssocID="{B8FDA83F-141A-43E7-B3E0-8136238BB94B}" presName="spaceRect" presStyleCnt="0"/>
      <dgm:spPr/>
    </dgm:pt>
    <dgm:pt modelId="{AF17E678-7745-46A3-AA87-3F903199CF4E}" type="pres">
      <dgm:prSet presAssocID="{B8FDA83F-141A-43E7-B3E0-8136238BB94B}" presName="textRect" presStyleLbl="revTx" presStyleIdx="1" presStyleCnt="4">
        <dgm:presLayoutVars>
          <dgm:chMax val="1"/>
          <dgm:chPref val="1"/>
        </dgm:presLayoutVars>
      </dgm:prSet>
      <dgm:spPr/>
    </dgm:pt>
    <dgm:pt modelId="{0AC68DDE-5BF4-495B-8AB1-134C631035BE}" type="pres">
      <dgm:prSet presAssocID="{03F75E5C-C1EB-4D80-A32E-D09C1056EDEF}" presName="sibTrans" presStyleCnt="0"/>
      <dgm:spPr/>
    </dgm:pt>
    <dgm:pt modelId="{9617ED74-0E4A-4A65-AEA3-F1C45AE65837}" type="pres">
      <dgm:prSet presAssocID="{D2D6A4AB-7FFE-4D1E-8AC9-E44C46A506FC}" presName="compNode" presStyleCnt="0"/>
      <dgm:spPr/>
    </dgm:pt>
    <dgm:pt modelId="{6E184026-9106-43AC-8C39-D60D56B61C66}" type="pres">
      <dgm:prSet presAssocID="{D2D6A4AB-7FFE-4D1E-8AC9-E44C46A506FC}" presName="iconBgRect" presStyleLbl="bgShp" presStyleIdx="2" presStyleCnt="4"/>
      <dgm:spPr/>
    </dgm:pt>
    <dgm:pt modelId="{79B257BC-F9A1-457C-A593-B00138229AD2}" type="pres">
      <dgm:prSet presAssocID="{D2D6A4AB-7FFE-4D1E-8AC9-E44C46A506F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ft Brain with solid fill"/>
        </a:ext>
      </dgm:extLst>
    </dgm:pt>
    <dgm:pt modelId="{56005B88-1E80-4C76-8643-1BB0E5DB95D2}" type="pres">
      <dgm:prSet presAssocID="{D2D6A4AB-7FFE-4D1E-8AC9-E44C46A506FC}" presName="spaceRect" presStyleCnt="0"/>
      <dgm:spPr/>
    </dgm:pt>
    <dgm:pt modelId="{77D6A631-630E-425F-896C-738543EE7E38}" type="pres">
      <dgm:prSet presAssocID="{D2D6A4AB-7FFE-4D1E-8AC9-E44C46A506FC}" presName="textRect" presStyleLbl="revTx" presStyleIdx="2" presStyleCnt="4">
        <dgm:presLayoutVars>
          <dgm:chMax val="1"/>
          <dgm:chPref val="1"/>
        </dgm:presLayoutVars>
      </dgm:prSet>
      <dgm:spPr/>
    </dgm:pt>
    <dgm:pt modelId="{2D521011-8854-487E-9E88-8DDC84009A9C}" type="pres">
      <dgm:prSet presAssocID="{D7D79BB8-DD4B-40D8-9EFF-3CE44614A932}" presName="sibTrans" presStyleCnt="0"/>
      <dgm:spPr/>
    </dgm:pt>
    <dgm:pt modelId="{6EA42060-331F-43AE-A4B8-4283E9B459DA}" type="pres">
      <dgm:prSet presAssocID="{D47618DA-E84C-459A-A994-47C946C56EAA}" presName="compNode" presStyleCnt="0"/>
      <dgm:spPr/>
    </dgm:pt>
    <dgm:pt modelId="{6B38F8B0-1D6D-4265-A599-7274E677F834}" type="pres">
      <dgm:prSet presAssocID="{D47618DA-E84C-459A-A994-47C946C56EAA}" presName="iconBgRect" presStyleLbl="bgShp" presStyleIdx="3" presStyleCnt="4"/>
      <dgm:spPr/>
    </dgm:pt>
    <dgm:pt modelId="{4877BABC-87B8-46F4-AC05-FF79B80C658F}" type="pres">
      <dgm:prSet presAssocID="{D47618DA-E84C-459A-A994-47C946C56EA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 with solid fill"/>
        </a:ext>
      </dgm:extLst>
    </dgm:pt>
    <dgm:pt modelId="{E8247A80-19F6-47AB-800A-1F4F8C1076DD}" type="pres">
      <dgm:prSet presAssocID="{D47618DA-E84C-459A-A994-47C946C56EAA}" presName="spaceRect" presStyleCnt="0"/>
      <dgm:spPr/>
    </dgm:pt>
    <dgm:pt modelId="{C556E02D-6171-4683-A913-649217786FBF}" type="pres">
      <dgm:prSet presAssocID="{D47618DA-E84C-459A-A994-47C946C56EA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430BB0C-325E-4CCA-9B3F-9C1DDE622544}" type="presOf" srcId="{D47618DA-E84C-459A-A994-47C946C56EAA}" destId="{C556E02D-6171-4683-A913-649217786FBF}" srcOrd="0" destOrd="0" presId="urn:microsoft.com/office/officeart/2018/5/layout/IconCircleLabelList"/>
    <dgm:cxn modelId="{D0FBB820-AD0A-45F7-B2D7-08CC942F1A33}" type="presOf" srcId="{AFFC143B-45EF-4444-9ED4-8210D63960B4}" destId="{42B59CD4-BF69-41A4-A83C-276BE811CFBA}" srcOrd="0" destOrd="0" presId="urn:microsoft.com/office/officeart/2018/5/layout/IconCircleLabelList"/>
    <dgm:cxn modelId="{43F70322-9A99-4F3B-8933-D9F47335368A}" type="presOf" srcId="{4908B6BF-46D7-4FEC-BDE9-752E5E0A35E5}" destId="{6ED655A7-C6CC-4980-A9EE-8DB9E9E4160A}" srcOrd="0" destOrd="0" presId="urn:microsoft.com/office/officeart/2018/5/layout/IconCircleLabelList"/>
    <dgm:cxn modelId="{436B1522-ADE7-48E2-91C4-AD9A51703481}" type="presOf" srcId="{D2D6A4AB-7FFE-4D1E-8AC9-E44C46A506FC}" destId="{77D6A631-630E-425F-896C-738543EE7E38}" srcOrd="0" destOrd="0" presId="urn:microsoft.com/office/officeart/2018/5/layout/IconCircleLabelList"/>
    <dgm:cxn modelId="{127D0A27-4D45-47C3-8609-13B619B6CDDC}" srcId="{4908B6BF-46D7-4FEC-BDE9-752E5E0A35E5}" destId="{B8FDA83F-141A-43E7-B3E0-8136238BB94B}" srcOrd="1" destOrd="0" parTransId="{BFA38FF4-DA95-4AD6-9304-FFCBAADAEA9A}" sibTransId="{03F75E5C-C1EB-4D80-A32E-D09C1056EDEF}"/>
    <dgm:cxn modelId="{90686C52-2D2A-43C0-98C8-0DE5710485F2}" type="presOf" srcId="{B8FDA83F-141A-43E7-B3E0-8136238BB94B}" destId="{AF17E678-7745-46A3-AA87-3F903199CF4E}" srcOrd="0" destOrd="0" presId="urn:microsoft.com/office/officeart/2018/5/layout/IconCircleLabelList"/>
    <dgm:cxn modelId="{88F0C6BF-6FDB-4CBD-9ED9-4F2E6D15DA3A}" srcId="{4908B6BF-46D7-4FEC-BDE9-752E5E0A35E5}" destId="{D2D6A4AB-7FFE-4D1E-8AC9-E44C46A506FC}" srcOrd="2" destOrd="0" parTransId="{2662ED91-D595-4147-9CFA-0A885FC80A3B}" sibTransId="{D7D79BB8-DD4B-40D8-9EFF-3CE44614A932}"/>
    <dgm:cxn modelId="{5588C7CB-F66C-4671-977D-0AF3B9377AAA}" srcId="{4908B6BF-46D7-4FEC-BDE9-752E5E0A35E5}" destId="{D47618DA-E84C-459A-A994-47C946C56EAA}" srcOrd="3" destOrd="0" parTransId="{73F64FDF-20B4-41E5-8FB1-DCF4F0AFAAA1}" sibTransId="{45DDE547-28BB-4AF7-BFB3-E7B48B6F8578}"/>
    <dgm:cxn modelId="{CD32E5DF-B858-49EC-95F7-386F36B574D3}" srcId="{4908B6BF-46D7-4FEC-BDE9-752E5E0A35E5}" destId="{AFFC143B-45EF-4444-9ED4-8210D63960B4}" srcOrd="0" destOrd="0" parTransId="{6D312FDD-17B3-42FC-8123-AB3711FA980C}" sibTransId="{1722C953-B3B1-4609-B0BB-DF6CC3D07B41}"/>
    <dgm:cxn modelId="{95CB723B-8ECF-469B-BC60-07A897359627}" type="presParOf" srcId="{6ED655A7-C6CC-4980-A9EE-8DB9E9E4160A}" destId="{02261550-6709-4E19-AA62-8E33484C4F47}" srcOrd="0" destOrd="0" presId="urn:microsoft.com/office/officeart/2018/5/layout/IconCircleLabelList"/>
    <dgm:cxn modelId="{60609C95-6FC1-48D6-9BD7-7C9576FBB7C4}" type="presParOf" srcId="{02261550-6709-4E19-AA62-8E33484C4F47}" destId="{795B7F74-9933-4F1C-81A9-8F76C8A51E7D}" srcOrd="0" destOrd="0" presId="urn:microsoft.com/office/officeart/2018/5/layout/IconCircleLabelList"/>
    <dgm:cxn modelId="{CDD19836-0B91-4ACD-9398-A46BF35DE4D6}" type="presParOf" srcId="{02261550-6709-4E19-AA62-8E33484C4F47}" destId="{2AD25846-10B7-4839-80D8-267EB6E105A3}" srcOrd="1" destOrd="0" presId="urn:microsoft.com/office/officeart/2018/5/layout/IconCircleLabelList"/>
    <dgm:cxn modelId="{2A8EE268-4365-442D-93CD-A578C357900B}" type="presParOf" srcId="{02261550-6709-4E19-AA62-8E33484C4F47}" destId="{2B8FD915-B377-470C-9C23-B43265E5A13B}" srcOrd="2" destOrd="0" presId="urn:microsoft.com/office/officeart/2018/5/layout/IconCircleLabelList"/>
    <dgm:cxn modelId="{7E55E120-2F5A-4897-AD20-A1B8C695B2DA}" type="presParOf" srcId="{02261550-6709-4E19-AA62-8E33484C4F47}" destId="{42B59CD4-BF69-41A4-A83C-276BE811CFBA}" srcOrd="3" destOrd="0" presId="urn:microsoft.com/office/officeart/2018/5/layout/IconCircleLabelList"/>
    <dgm:cxn modelId="{77B0204D-2D6A-486A-AB19-8DF49A3A9E93}" type="presParOf" srcId="{6ED655A7-C6CC-4980-A9EE-8DB9E9E4160A}" destId="{9FE5AA06-7EA4-4565-B990-AE2987B3DC3E}" srcOrd="1" destOrd="0" presId="urn:microsoft.com/office/officeart/2018/5/layout/IconCircleLabelList"/>
    <dgm:cxn modelId="{C99BC58F-E231-42A5-8A2B-FCA98BCA2EB0}" type="presParOf" srcId="{6ED655A7-C6CC-4980-A9EE-8DB9E9E4160A}" destId="{42AE987D-27E3-4F68-9157-DEEB5B3E02BF}" srcOrd="2" destOrd="0" presId="urn:microsoft.com/office/officeart/2018/5/layout/IconCircleLabelList"/>
    <dgm:cxn modelId="{7BCAD70C-A051-4517-91E8-501AB3405CEF}" type="presParOf" srcId="{42AE987D-27E3-4F68-9157-DEEB5B3E02BF}" destId="{D705CA81-C395-4C39-91C3-D42B95A920FF}" srcOrd="0" destOrd="0" presId="urn:microsoft.com/office/officeart/2018/5/layout/IconCircleLabelList"/>
    <dgm:cxn modelId="{9E313D5C-8653-4A3E-8EF7-6529222EB8FC}" type="presParOf" srcId="{42AE987D-27E3-4F68-9157-DEEB5B3E02BF}" destId="{8198760D-BBD1-4CE9-B00C-EC7D15ACB8B1}" srcOrd="1" destOrd="0" presId="urn:microsoft.com/office/officeart/2018/5/layout/IconCircleLabelList"/>
    <dgm:cxn modelId="{B3C7C0CF-317F-44DA-A278-C2004B4F93A5}" type="presParOf" srcId="{42AE987D-27E3-4F68-9157-DEEB5B3E02BF}" destId="{63AB0C2D-4914-410A-8524-727F10F270C9}" srcOrd="2" destOrd="0" presId="urn:microsoft.com/office/officeart/2018/5/layout/IconCircleLabelList"/>
    <dgm:cxn modelId="{6B3A4C25-41AD-40B0-ACEC-8088AE922ACC}" type="presParOf" srcId="{42AE987D-27E3-4F68-9157-DEEB5B3E02BF}" destId="{AF17E678-7745-46A3-AA87-3F903199CF4E}" srcOrd="3" destOrd="0" presId="urn:microsoft.com/office/officeart/2018/5/layout/IconCircleLabelList"/>
    <dgm:cxn modelId="{E76B0E1F-7052-456C-85B1-A32B107353F5}" type="presParOf" srcId="{6ED655A7-C6CC-4980-A9EE-8DB9E9E4160A}" destId="{0AC68DDE-5BF4-495B-8AB1-134C631035BE}" srcOrd="3" destOrd="0" presId="urn:microsoft.com/office/officeart/2018/5/layout/IconCircleLabelList"/>
    <dgm:cxn modelId="{A235FABA-DB7D-4482-8D95-E272B4C06221}" type="presParOf" srcId="{6ED655A7-C6CC-4980-A9EE-8DB9E9E4160A}" destId="{9617ED74-0E4A-4A65-AEA3-F1C45AE65837}" srcOrd="4" destOrd="0" presId="urn:microsoft.com/office/officeart/2018/5/layout/IconCircleLabelList"/>
    <dgm:cxn modelId="{7E03A386-C2D9-4655-A360-29346F0F52F0}" type="presParOf" srcId="{9617ED74-0E4A-4A65-AEA3-F1C45AE65837}" destId="{6E184026-9106-43AC-8C39-D60D56B61C66}" srcOrd="0" destOrd="0" presId="urn:microsoft.com/office/officeart/2018/5/layout/IconCircleLabelList"/>
    <dgm:cxn modelId="{85BD7D60-38D3-4ABC-A511-A6D2EBD3DC7F}" type="presParOf" srcId="{9617ED74-0E4A-4A65-AEA3-F1C45AE65837}" destId="{79B257BC-F9A1-457C-A593-B00138229AD2}" srcOrd="1" destOrd="0" presId="urn:microsoft.com/office/officeart/2018/5/layout/IconCircleLabelList"/>
    <dgm:cxn modelId="{A28BF622-B00B-4F23-BE6D-AD95C35ADC13}" type="presParOf" srcId="{9617ED74-0E4A-4A65-AEA3-F1C45AE65837}" destId="{56005B88-1E80-4C76-8643-1BB0E5DB95D2}" srcOrd="2" destOrd="0" presId="urn:microsoft.com/office/officeart/2018/5/layout/IconCircleLabelList"/>
    <dgm:cxn modelId="{D391004E-4396-440D-9B95-8538320C3D4B}" type="presParOf" srcId="{9617ED74-0E4A-4A65-AEA3-F1C45AE65837}" destId="{77D6A631-630E-425F-896C-738543EE7E38}" srcOrd="3" destOrd="0" presId="urn:microsoft.com/office/officeart/2018/5/layout/IconCircleLabelList"/>
    <dgm:cxn modelId="{20654387-BAEA-4387-A778-5A2A81DE7580}" type="presParOf" srcId="{6ED655A7-C6CC-4980-A9EE-8DB9E9E4160A}" destId="{2D521011-8854-487E-9E88-8DDC84009A9C}" srcOrd="5" destOrd="0" presId="urn:microsoft.com/office/officeart/2018/5/layout/IconCircleLabelList"/>
    <dgm:cxn modelId="{57548B31-00B7-43CF-A8EE-CB14037A04A4}" type="presParOf" srcId="{6ED655A7-C6CC-4980-A9EE-8DB9E9E4160A}" destId="{6EA42060-331F-43AE-A4B8-4283E9B459DA}" srcOrd="6" destOrd="0" presId="urn:microsoft.com/office/officeart/2018/5/layout/IconCircleLabelList"/>
    <dgm:cxn modelId="{CA5CA284-A68E-499F-B604-AF82394891EF}" type="presParOf" srcId="{6EA42060-331F-43AE-A4B8-4283E9B459DA}" destId="{6B38F8B0-1D6D-4265-A599-7274E677F834}" srcOrd="0" destOrd="0" presId="urn:microsoft.com/office/officeart/2018/5/layout/IconCircleLabelList"/>
    <dgm:cxn modelId="{0537886B-8C69-4946-9BCC-4CB0A2A13FAB}" type="presParOf" srcId="{6EA42060-331F-43AE-A4B8-4283E9B459DA}" destId="{4877BABC-87B8-46F4-AC05-FF79B80C658F}" srcOrd="1" destOrd="0" presId="urn:microsoft.com/office/officeart/2018/5/layout/IconCircleLabelList"/>
    <dgm:cxn modelId="{3F600304-C7CC-41D0-9A42-7A1E3BD8DEBD}" type="presParOf" srcId="{6EA42060-331F-43AE-A4B8-4283E9B459DA}" destId="{E8247A80-19F6-47AB-800A-1F4F8C1076DD}" srcOrd="2" destOrd="0" presId="urn:microsoft.com/office/officeart/2018/5/layout/IconCircleLabelList"/>
    <dgm:cxn modelId="{C42C300B-948A-475C-9E9A-4939A2C611DA}" type="presParOf" srcId="{6EA42060-331F-43AE-A4B8-4283E9B459DA}" destId="{C556E02D-6171-4683-A913-649217786FB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7EB32-DC0F-49F6-B8AD-79E2CDC68C7E}">
      <dsp:nvSpPr>
        <dsp:cNvPr id="0" name=""/>
        <dsp:cNvSpPr/>
      </dsp:nvSpPr>
      <dsp:spPr>
        <a:xfrm>
          <a:off x="0" y="13451"/>
          <a:ext cx="4921370" cy="12886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Car racing game</a:t>
          </a:r>
          <a:endParaRPr lang="en-US" sz="1900" kern="1200"/>
        </a:p>
      </dsp:txBody>
      <dsp:txXfrm>
        <a:off x="62906" y="76357"/>
        <a:ext cx="4795558" cy="1162833"/>
      </dsp:txXfrm>
    </dsp:sp>
    <dsp:sp modelId="{5E6740D4-4B42-45BF-B421-366BF8C97FEA}">
      <dsp:nvSpPr>
        <dsp:cNvPr id="0" name=""/>
        <dsp:cNvSpPr/>
      </dsp:nvSpPr>
      <dsp:spPr>
        <a:xfrm>
          <a:off x="0" y="1356816"/>
          <a:ext cx="4921370" cy="1288645"/>
        </a:xfrm>
        <a:prstGeom prst="roundRect">
          <a:avLst/>
        </a:prstGeom>
        <a:solidFill>
          <a:schemeClr val="accent2">
            <a:hueOff val="498567"/>
            <a:satOff val="18"/>
            <a:lumOff val="-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The user would be able to play on the said course.</a:t>
          </a:r>
          <a:endParaRPr lang="en-US" sz="1900" kern="1200"/>
        </a:p>
      </dsp:txBody>
      <dsp:txXfrm>
        <a:off x="62906" y="1419722"/>
        <a:ext cx="4795558" cy="1162833"/>
      </dsp:txXfrm>
    </dsp:sp>
    <dsp:sp modelId="{A8266724-24D9-4B43-9652-2EAFA1E88739}">
      <dsp:nvSpPr>
        <dsp:cNvPr id="0" name=""/>
        <dsp:cNvSpPr/>
      </dsp:nvSpPr>
      <dsp:spPr>
        <a:xfrm>
          <a:off x="0" y="2700181"/>
          <a:ext cx="4921370" cy="1288645"/>
        </a:xfrm>
        <a:prstGeom prst="roundRect">
          <a:avLst/>
        </a:prstGeom>
        <a:solidFill>
          <a:schemeClr val="accent2">
            <a:hueOff val="997135"/>
            <a:satOff val="36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The users run would be considered as an expert and the base model would be trained first on the said run</a:t>
          </a:r>
          <a:endParaRPr lang="en-US" sz="1900" kern="1200"/>
        </a:p>
      </dsp:txBody>
      <dsp:txXfrm>
        <a:off x="62906" y="2763087"/>
        <a:ext cx="4795558" cy="1162833"/>
      </dsp:txXfrm>
    </dsp:sp>
    <dsp:sp modelId="{DE99D779-E910-43D1-A143-B258EA379EDE}">
      <dsp:nvSpPr>
        <dsp:cNvPr id="0" name=""/>
        <dsp:cNvSpPr/>
      </dsp:nvSpPr>
      <dsp:spPr>
        <a:xfrm>
          <a:off x="0" y="4043547"/>
          <a:ext cx="4921370" cy="1288645"/>
        </a:xfrm>
        <a:prstGeom prst="roundRect">
          <a:avLst/>
        </a:prstGeom>
        <a:solidFill>
          <a:schemeClr val="accent2">
            <a:hueOff val="1495702"/>
            <a:satOff val="54"/>
            <a:lumOff val="-17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Imitation Learning / Reinforcement Learning to improve the model performance</a:t>
          </a:r>
          <a:endParaRPr lang="en-US" sz="1900" kern="1200"/>
        </a:p>
      </dsp:txBody>
      <dsp:txXfrm>
        <a:off x="62906" y="4106453"/>
        <a:ext cx="4795558" cy="11628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B7F74-9933-4F1C-81A9-8F76C8A51E7D}">
      <dsp:nvSpPr>
        <dsp:cNvPr id="0" name=""/>
        <dsp:cNvSpPr/>
      </dsp:nvSpPr>
      <dsp:spPr>
        <a:xfrm>
          <a:off x="781640" y="743779"/>
          <a:ext cx="1255754" cy="12557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25846-10B7-4839-80D8-267EB6E105A3}">
      <dsp:nvSpPr>
        <dsp:cNvPr id="0" name=""/>
        <dsp:cNvSpPr/>
      </dsp:nvSpPr>
      <dsp:spPr>
        <a:xfrm>
          <a:off x="1049260" y="1011399"/>
          <a:ext cx="720514" cy="7205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59CD4-BF69-41A4-A83C-276BE811CFBA}">
      <dsp:nvSpPr>
        <dsp:cNvPr id="0" name=""/>
        <dsp:cNvSpPr/>
      </dsp:nvSpPr>
      <dsp:spPr>
        <a:xfrm>
          <a:off x="380211" y="2390670"/>
          <a:ext cx="20586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Language : Python</a:t>
          </a:r>
        </a:p>
      </dsp:txBody>
      <dsp:txXfrm>
        <a:off x="380211" y="2390670"/>
        <a:ext cx="2058614" cy="720000"/>
      </dsp:txXfrm>
    </dsp:sp>
    <dsp:sp modelId="{D705CA81-C395-4C39-91C3-D42B95A920FF}">
      <dsp:nvSpPr>
        <dsp:cNvPr id="0" name=""/>
        <dsp:cNvSpPr/>
      </dsp:nvSpPr>
      <dsp:spPr>
        <a:xfrm>
          <a:off x="3200512" y="743779"/>
          <a:ext cx="1255754" cy="125575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8760D-BBD1-4CE9-B00C-EC7D15ACB8B1}">
      <dsp:nvSpPr>
        <dsp:cNvPr id="0" name=""/>
        <dsp:cNvSpPr/>
      </dsp:nvSpPr>
      <dsp:spPr>
        <a:xfrm>
          <a:off x="3468132" y="1011399"/>
          <a:ext cx="720514" cy="7205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7E678-7745-46A3-AA87-3F903199CF4E}">
      <dsp:nvSpPr>
        <dsp:cNvPr id="0" name=""/>
        <dsp:cNvSpPr/>
      </dsp:nvSpPr>
      <dsp:spPr>
        <a:xfrm>
          <a:off x="2799082" y="2390670"/>
          <a:ext cx="20586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Game Environment: Piglet/Pygame</a:t>
          </a:r>
        </a:p>
      </dsp:txBody>
      <dsp:txXfrm>
        <a:off x="2799082" y="2390670"/>
        <a:ext cx="2058614" cy="720000"/>
      </dsp:txXfrm>
    </dsp:sp>
    <dsp:sp modelId="{6E184026-9106-43AC-8C39-D60D56B61C66}">
      <dsp:nvSpPr>
        <dsp:cNvPr id="0" name=""/>
        <dsp:cNvSpPr/>
      </dsp:nvSpPr>
      <dsp:spPr>
        <a:xfrm>
          <a:off x="5619383" y="743779"/>
          <a:ext cx="1255754" cy="125575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257BC-F9A1-457C-A593-B00138229AD2}">
      <dsp:nvSpPr>
        <dsp:cNvPr id="0" name=""/>
        <dsp:cNvSpPr/>
      </dsp:nvSpPr>
      <dsp:spPr>
        <a:xfrm>
          <a:off x="5887003" y="1011399"/>
          <a:ext cx="720514" cy="7205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6A631-630E-425F-896C-738543EE7E38}">
      <dsp:nvSpPr>
        <dsp:cNvPr id="0" name=""/>
        <dsp:cNvSpPr/>
      </dsp:nvSpPr>
      <dsp:spPr>
        <a:xfrm>
          <a:off x="5217954" y="2390670"/>
          <a:ext cx="20586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Model: </a:t>
          </a:r>
          <a:r>
            <a:rPr lang="en-US" sz="1400" kern="1200" dirty="0" err="1"/>
            <a:t>Keras</a:t>
          </a:r>
          <a:r>
            <a:rPr lang="en-US" sz="1400" kern="1200" dirty="0"/>
            <a:t> </a:t>
          </a:r>
          <a:r>
            <a:rPr lang="en-US" sz="1400" kern="1200" dirty="0" err="1"/>
            <a:t>Sqeuential</a:t>
          </a:r>
          <a:endParaRPr lang="en-US" sz="1400" kern="1200" dirty="0"/>
        </a:p>
      </dsp:txBody>
      <dsp:txXfrm>
        <a:off x="5217954" y="2390670"/>
        <a:ext cx="2058614" cy="720000"/>
      </dsp:txXfrm>
    </dsp:sp>
    <dsp:sp modelId="{6B38F8B0-1D6D-4265-A599-7274E677F834}">
      <dsp:nvSpPr>
        <dsp:cNvPr id="0" name=""/>
        <dsp:cNvSpPr/>
      </dsp:nvSpPr>
      <dsp:spPr>
        <a:xfrm>
          <a:off x="8038255" y="743779"/>
          <a:ext cx="1255754" cy="125575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7BABC-87B8-46F4-AC05-FF79B80C658F}">
      <dsp:nvSpPr>
        <dsp:cNvPr id="0" name=""/>
        <dsp:cNvSpPr/>
      </dsp:nvSpPr>
      <dsp:spPr>
        <a:xfrm>
          <a:off x="8305875" y="1011399"/>
          <a:ext cx="720514" cy="7205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6E02D-6171-4683-A913-649217786FBF}">
      <dsp:nvSpPr>
        <dsp:cNvPr id="0" name=""/>
        <dsp:cNvSpPr/>
      </dsp:nvSpPr>
      <dsp:spPr>
        <a:xfrm>
          <a:off x="7636825" y="2390670"/>
          <a:ext cx="20586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Cloud: AWS/AZURE/HIROKU/GCP</a:t>
          </a:r>
        </a:p>
      </dsp:txBody>
      <dsp:txXfrm>
        <a:off x="7636825" y="2390670"/>
        <a:ext cx="205861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2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6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8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1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0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0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7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399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5D307FA-6EBE-462C-99A2-25512D13E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04544D9-405C-4F17-9160-022C5271AB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B20F68C-33F0-439B-8625-CDC2BA676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3429000"/>
            <a:ext cx="12191999" cy="3429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7AF9F-A102-493D-BBD6-E90977096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3429000"/>
            <a:ext cx="8667404" cy="2028824"/>
          </a:xfrm>
        </p:spPr>
        <p:txBody>
          <a:bodyPr>
            <a:normAutofit/>
          </a:bodyPr>
          <a:lstStyle/>
          <a:p>
            <a:r>
              <a:rPr lang="en-US" sz="4000"/>
              <a:t>2D AI Car</a:t>
            </a:r>
          </a:p>
        </p:txBody>
      </p:sp>
      <p:grpSp>
        <p:nvGrpSpPr>
          <p:cNvPr id="45" name="Group 35">
            <a:extLst>
              <a:ext uri="{FF2B5EF4-FFF2-40B4-BE49-F238E27FC236}">
                <a16:creationId xmlns:a16="http://schemas.microsoft.com/office/drawing/2014/main" id="{EA453187-2CF0-46A9-AA9B-8918BA68D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6B33614-B2DD-490C-BEA3-564129B6A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A8B0DBA-6761-4CDC-8B71-C1594FC5B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1A15258-2360-45C1-8DBA-ACD6A1002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Oval 37">
              <a:extLst>
                <a:ext uri="{FF2B5EF4-FFF2-40B4-BE49-F238E27FC236}">
                  <a16:creationId xmlns:a16="http://schemas.microsoft.com/office/drawing/2014/main" id="{0AE5B18B-E1A6-4A04-86B9-294AC2BCF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662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DAE3-3EAB-47F6-820D-EFE7E171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C6971-1436-4992-B00F-F869711C1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3d if possible</a:t>
            </a:r>
          </a:p>
          <a:p>
            <a:r>
              <a:rPr lang="en-US" dirty="0"/>
              <a:t>Three different obstacles: and choose from them</a:t>
            </a:r>
          </a:p>
          <a:p>
            <a:r>
              <a:rPr lang="en-US" dirty="0"/>
              <a:t>Different velocities</a:t>
            </a:r>
          </a:p>
          <a:p>
            <a:r>
              <a:rPr lang="en-US" dirty="0"/>
              <a:t>Users feedback vs bots feedback comparisons</a:t>
            </a:r>
          </a:p>
          <a:p>
            <a:r>
              <a:rPr lang="en-US" dirty="0"/>
              <a:t>Reach out for the Cloud framework discussion</a:t>
            </a:r>
          </a:p>
        </p:txBody>
      </p:sp>
    </p:spTree>
    <p:extLst>
      <p:ext uri="{BB962C8B-B14F-4D97-AF65-F5344CB8AC3E}">
        <p14:creationId xmlns:p14="http://schemas.microsoft.com/office/powerpoint/2010/main" val="184596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2CAB0C-70DE-4DC8-BA46-0246B910F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8DA3E-A9D5-4827-AA05-36EB4E5D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341" y="577121"/>
            <a:ext cx="8843854" cy="136597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Team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6E6A3-C87B-4528-91A9-7295C25FB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4745" y="2520221"/>
            <a:ext cx="6688182" cy="3581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Terence Yu</a:t>
            </a:r>
          </a:p>
          <a:p>
            <a:pPr algn="ctr"/>
            <a:r>
              <a:rPr lang="en-US" dirty="0"/>
              <a:t>Sarvang Konnur</a:t>
            </a:r>
          </a:p>
          <a:p>
            <a:pPr algn="ctr"/>
            <a:r>
              <a:rPr lang="en-US" dirty="0"/>
              <a:t>George </a:t>
            </a:r>
            <a:r>
              <a:rPr lang="en-US" dirty="0" err="1"/>
              <a:t>Nikitakis</a:t>
            </a:r>
            <a:endParaRPr lang="en-US" dirty="0"/>
          </a:p>
          <a:p>
            <a:pPr algn="ctr"/>
            <a:r>
              <a:rPr lang="en-US" dirty="0"/>
              <a:t>Jaspreet Singh </a:t>
            </a:r>
            <a:r>
              <a:rPr lang="en-US" dirty="0" err="1"/>
              <a:t>Marwah</a:t>
            </a:r>
            <a:endParaRPr lang="en-US" dirty="0"/>
          </a:p>
          <a:p>
            <a:pPr algn="ctr"/>
            <a:r>
              <a:rPr lang="en-US" dirty="0"/>
              <a:t>Vaibhav Jain</a:t>
            </a:r>
          </a:p>
          <a:p>
            <a:pPr marL="0" indent="0" algn="ctr">
              <a:buNone/>
            </a:pPr>
            <a:r>
              <a:rPr lang="en-US" dirty="0"/>
              <a:t>Under the guidance of </a:t>
            </a:r>
          </a:p>
          <a:p>
            <a:pPr marL="0" indent="0" algn="ctr">
              <a:buNone/>
            </a:pPr>
            <a:r>
              <a:rPr lang="en-US" dirty="0"/>
              <a:t>Prof. </a:t>
            </a:r>
            <a:r>
              <a:rPr lang="en-US" b="1" dirty="0"/>
              <a:t>Marcos Bittencourt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686979-EF4E-47AD-9ABF-CFD1C5AC2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B4EAB5A-33BE-44EA-84C8-5446C3225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7AA46DE-C3A7-41A3-BF3B-358FB3EF61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D4426D2-7B82-4A15-A406-9CA7655EBC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91F0D9-BE92-48CA-875E-CEC979B4B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37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7C4707-9C68-44ED-A6DE-88FF7A50F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9060A4-9EDF-4FB5-87A8-A9FC83E44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663" y="217714"/>
            <a:ext cx="6968018" cy="6640286"/>
          </a:xfrm>
          <a:custGeom>
            <a:avLst/>
            <a:gdLst>
              <a:gd name="connsiteX0" fmla="*/ 6352331 w 6968018"/>
              <a:gd name="connsiteY0" fmla="*/ 0 h 6643444"/>
              <a:gd name="connsiteX1" fmla="*/ 6968018 w 6968018"/>
              <a:gd name="connsiteY1" fmla="*/ 6643444 h 6643444"/>
              <a:gd name="connsiteX2" fmla="*/ 561128 w 6968018"/>
              <a:gd name="connsiteY2" fmla="*/ 6643444 h 6643444"/>
              <a:gd name="connsiteX3" fmla="*/ 0 w 6968018"/>
              <a:gd name="connsiteY3" fmla="*/ 588709 h 664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8018" h="6643444">
                <a:moveTo>
                  <a:pt x="6352331" y="0"/>
                </a:moveTo>
                <a:lnTo>
                  <a:pt x="6968018" y="6643444"/>
                </a:lnTo>
                <a:lnTo>
                  <a:pt x="561128" y="6643444"/>
                </a:lnTo>
                <a:lnTo>
                  <a:pt x="0" y="588709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937A4B0-1638-4AFA-91A5-60F8BB498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764" y="379444"/>
            <a:ext cx="6678117" cy="6490996"/>
          </a:xfrm>
          <a:custGeom>
            <a:avLst/>
            <a:gdLst>
              <a:gd name="connsiteX0" fmla="*/ 6004504 w 6647705"/>
              <a:gd name="connsiteY0" fmla="*/ 217 h 6461436"/>
              <a:gd name="connsiteX1" fmla="*/ 6043316 w 6647705"/>
              <a:gd name="connsiteY1" fmla="*/ 21512 h 6461436"/>
              <a:gd name="connsiteX2" fmla="*/ 6200652 w 6647705"/>
              <a:gd name="connsiteY2" fmla="*/ 1719217 h 6461436"/>
              <a:gd name="connsiteX3" fmla="*/ 6206825 w 6647705"/>
              <a:gd name="connsiteY3" fmla="*/ 1785827 h 6461436"/>
              <a:gd name="connsiteX4" fmla="*/ 6221227 w 6647705"/>
              <a:gd name="connsiteY4" fmla="*/ 1822016 h 6461436"/>
              <a:gd name="connsiteX5" fmla="*/ 6237305 w 6647705"/>
              <a:gd name="connsiteY5" fmla="*/ 1858891 h 6461436"/>
              <a:gd name="connsiteX6" fmla="*/ 6245339 w 6647705"/>
              <a:gd name="connsiteY6" fmla="*/ 2011010 h 6461436"/>
              <a:gd name="connsiteX7" fmla="*/ 6243065 w 6647705"/>
              <a:gd name="connsiteY7" fmla="*/ 2066060 h 6461436"/>
              <a:gd name="connsiteX8" fmla="*/ 6238739 w 6647705"/>
              <a:gd name="connsiteY8" fmla="*/ 2104210 h 6461436"/>
              <a:gd name="connsiteX9" fmla="*/ 6237021 w 6647705"/>
              <a:gd name="connsiteY9" fmla="*/ 2111648 h 6461436"/>
              <a:gd name="connsiteX10" fmla="*/ 6259718 w 6647705"/>
              <a:gd name="connsiteY10" fmla="*/ 2356556 h 6461436"/>
              <a:gd name="connsiteX11" fmla="*/ 6264060 w 6647705"/>
              <a:gd name="connsiteY11" fmla="*/ 2374375 h 6461436"/>
              <a:gd name="connsiteX12" fmla="*/ 6267041 w 6647705"/>
              <a:gd name="connsiteY12" fmla="*/ 2435573 h 6461436"/>
              <a:gd name="connsiteX13" fmla="*/ 6271496 w 6647705"/>
              <a:gd name="connsiteY13" fmla="*/ 2444087 h 6461436"/>
              <a:gd name="connsiteX14" fmla="*/ 6647705 w 6647705"/>
              <a:gd name="connsiteY14" fmla="*/ 6461436 h 6461436"/>
              <a:gd name="connsiteX15" fmla="*/ 545408 w 6647705"/>
              <a:gd name="connsiteY15" fmla="*/ 6461436 h 6461436"/>
              <a:gd name="connsiteX16" fmla="*/ 544170 w 6647705"/>
              <a:gd name="connsiteY16" fmla="*/ 6448085 h 6461436"/>
              <a:gd name="connsiteX17" fmla="*/ 533573 w 6647705"/>
              <a:gd name="connsiteY17" fmla="*/ 6434067 h 6461436"/>
              <a:gd name="connsiteX18" fmla="*/ 522439 w 6647705"/>
              <a:gd name="connsiteY18" fmla="*/ 6388375 h 6461436"/>
              <a:gd name="connsiteX19" fmla="*/ 518228 w 6647705"/>
              <a:gd name="connsiteY19" fmla="*/ 6357352 h 6461436"/>
              <a:gd name="connsiteX20" fmla="*/ 518072 w 6647705"/>
              <a:gd name="connsiteY20" fmla="*/ 6352810 h 6461436"/>
              <a:gd name="connsiteX21" fmla="*/ 523971 w 6647705"/>
              <a:gd name="connsiteY21" fmla="*/ 6314577 h 6461436"/>
              <a:gd name="connsiteX22" fmla="*/ 518934 w 6647705"/>
              <a:gd name="connsiteY22" fmla="*/ 6311532 h 6461436"/>
              <a:gd name="connsiteX23" fmla="*/ 513042 w 6647705"/>
              <a:gd name="connsiteY23" fmla="*/ 6300271 h 6461436"/>
              <a:gd name="connsiteX24" fmla="*/ 517740 w 6647705"/>
              <a:gd name="connsiteY24" fmla="*/ 6289716 h 6461436"/>
              <a:gd name="connsiteX25" fmla="*/ 523418 w 6647705"/>
              <a:gd name="connsiteY25" fmla="*/ 6241814 h 6461436"/>
              <a:gd name="connsiteX26" fmla="*/ 523922 w 6647705"/>
              <a:gd name="connsiteY26" fmla="*/ 6229603 h 6461436"/>
              <a:gd name="connsiteX27" fmla="*/ 67 w 6647705"/>
              <a:gd name="connsiteY27" fmla="*/ 577048 h 6461436"/>
              <a:gd name="connsiteX28" fmla="*/ 34408 w 6647705"/>
              <a:gd name="connsiteY28" fmla="*/ 548975 h 6461436"/>
              <a:gd name="connsiteX29" fmla="*/ 6004504 w 6647705"/>
              <a:gd name="connsiteY29" fmla="*/ 217 h 646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ashboard of a car">
            <a:extLst>
              <a:ext uri="{FF2B5EF4-FFF2-40B4-BE49-F238E27FC236}">
                <a16:creationId xmlns:a16="http://schemas.microsoft.com/office/drawing/2014/main" id="{65F1BFD1-1129-49F4-B5E3-820D710F00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l="11514" r="19812" b="1"/>
          <a:stretch/>
        </p:blipFill>
        <p:spPr>
          <a:xfrm>
            <a:off x="457850" y="379444"/>
            <a:ext cx="6678117" cy="6490996"/>
          </a:xfrm>
          <a:custGeom>
            <a:avLst/>
            <a:gdLst/>
            <a:ahLst/>
            <a:cxnLst/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BF7AC7-1BE0-45A9-8EA0-4C286A53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208" y="681036"/>
            <a:ext cx="5572992" cy="1916505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0376AD7-5814-4A2B-B3FC-395355E39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830335">
            <a:off x="463402" y="118600"/>
            <a:ext cx="444795" cy="1868387"/>
          </a:xfrm>
          <a:custGeom>
            <a:avLst/>
            <a:gdLst>
              <a:gd name="connsiteX0" fmla="*/ 0 w 444795"/>
              <a:gd name="connsiteY0" fmla="*/ 78388 h 1868387"/>
              <a:gd name="connsiteX1" fmla="*/ 39454 w 444795"/>
              <a:gd name="connsiteY1" fmla="*/ 66552 h 1868387"/>
              <a:gd name="connsiteX2" fmla="*/ 139617 w 444795"/>
              <a:gd name="connsiteY2" fmla="*/ 42263 h 1868387"/>
              <a:gd name="connsiteX3" fmla="*/ 193778 w 444795"/>
              <a:gd name="connsiteY3" fmla="*/ 51160 h 1868387"/>
              <a:gd name="connsiteX4" fmla="*/ 261389 w 444795"/>
              <a:gd name="connsiteY4" fmla="*/ 36852 h 1868387"/>
              <a:gd name="connsiteX5" fmla="*/ 274876 w 444795"/>
              <a:gd name="connsiteY5" fmla="*/ 37840 h 1868387"/>
              <a:gd name="connsiteX6" fmla="*/ 280032 w 444795"/>
              <a:gd name="connsiteY6" fmla="*/ 48921 h 1868387"/>
              <a:gd name="connsiteX7" fmla="*/ 284781 w 444795"/>
              <a:gd name="connsiteY7" fmla="*/ 50980 h 1868387"/>
              <a:gd name="connsiteX8" fmla="*/ 300007 w 444795"/>
              <a:gd name="connsiteY8" fmla="*/ 37078 h 1868387"/>
              <a:gd name="connsiteX9" fmla="*/ 375999 w 444795"/>
              <a:gd name="connsiteY9" fmla="*/ 45281 h 1868387"/>
              <a:gd name="connsiteX10" fmla="*/ 417584 w 444795"/>
              <a:gd name="connsiteY10" fmla="*/ 9727 h 1868387"/>
              <a:gd name="connsiteX11" fmla="*/ 444795 w 444795"/>
              <a:gd name="connsiteY11" fmla="*/ 0 h 1868387"/>
              <a:gd name="connsiteX12" fmla="*/ 444795 w 444795"/>
              <a:gd name="connsiteY12" fmla="*/ 1864840 h 1868387"/>
              <a:gd name="connsiteX13" fmla="*/ 430079 w 444795"/>
              <a:gd name="connsiteY13" fmla="*/ 1860813 h 1868387"/>
              <a:gd name="connsiteX14" fmla="*/ 383783 w 444795"/>
              <a:gd name="connsiteY14" fmla="*/ 1862444 h 1868387"/>
              <a:gd name="connsiteX15" fmla="*/ 370358 w 444795"/>
              <a:gd name="connsiteY15" fmla="*/ 1868387 h 1868387"/>
              <a:gd name="connsiteX16" fmla="*/ 336658 w 444795"/>
              <a:gd name="connsiteY16" fmla="*/ 1868387 h 1868387"/>
              <a:gd name="connsiteX17" fmla="*/ 306546 w 444795"/>
              <a:gd name="connsiteY17" fmla="*/ 1858526 h 1868387"/>
              <a:gd name="connsiteX18" fmla="*/ 236457 w 444795"/>
              <a:gd name="connsiteY18" fmla="*/ 1847671 h 1868387"/>
              <a:gd name="connsiteX19" fmla="*/ 205722 w 444795"/>
              <a:gd name="connsiteY19" fmla="*/ 1841430 h 1868387"/>
              <a:gd name="connsiteX20" fmla="*/ 181807 w 444795"/>
              <a:gd name="connsiteY20" fmla="*/ 1823771 h 1868387"/>
              <a:gd name="connsiteX21" fmla="*/ 178439 w 444795"/>
              <a:gd name="connsiteY21" fmla="*/ 1808957 h 1868387"/>
              <a:gd name="connsiteX22" fmla="*/ 161935 w 444795"/>
              <a:gd name="connsiteY22" fmla="*/ 1803551 h 1868387"/>
              <a:gd name="connsiteX23" fmla="*/ 158071 w 444795"/>
              <a:gd name="connsiteY23" fmla="*/ 1799541 h 1868387"/>
              <a:gd name="connsiteX24" fmla="*/ 135376 w 444795"/>
              <a:gd name="connsiteY24" fmla="*/ 1779136 h 1868387"/>
              <a:gd name="connsiteX25" fmla="*/ 132952 w 444795"/>
              <a:gd name="connsiteY25" fmla="*/ 1786380 h 1868387"/>
              <a:gd name="connsiteX26" fmla="*/ 0 w 444795"/>
              <a:gd name="connsiteY26" fmla="*/ 1663146 h 186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4795" h="1868387">
                <a:moveTo>
                  <a:pt x="0" y="78388"/>
                </a:moveTo>
                <a:lnTo>
                  <a:pt x="39454" y="66552"/>
                </a:lnTo>
                <a:cubicBezTo>
                  <a:pt x="73377" y="59047"/>
                  <a:pt x="108602" y="54461"/>
                  <a:pt x="139617" y="42263"/>
                </a:cubicBezTo>
                <a:cubicBezTo>
                  <a:pt x="180799" y="87869"/>
                  <a:pt x="156173" y="44723"/>
                  <a:pt x="193778" y="51160"/>
                </a:cubicBezTo>
                <a:lnTo>
                  <a:pt x="261389" y="36852"/>
                </a:lnTo>
                <a:lnTo>
                  <a:pt x="274876" y="37840"/>
                </a:lnTo>
                <a:lnTo>
                  <a:pt x="280032" y="48921"/>
                </a:lnTo>
                <a:lnTo>
                  <a:pt x="284781" y="50980"/>
                </a:lnTo>
                <a:lnTo>
                  <a:pt x="300007" y="37078"/>
                </a:lnTo>
                <a:cubicBezTo>
                  <a:pt x="322467" y="29589"/>
                  <a:pt x="353078" y="47149"/>
                  <a:pt x="375999" y="45281"/>
                </a:cubicBezTo>
                <a:cubicBezTo>
                  <a:pt x="382977" y="27666"/>
                  <a:pt x="397501" y="17994"/>
                  <a:pt x="417584" y="9727"/>
                </a:cubicBezTo>
                <a:lnTo>
                  <a:pt x="444795" y="0"/>
                </a:lnTo>
                <a:lnTo>
                  <a:pt x="444795" y="1864840"/>
                </a:lnTo>
                <a:lnTo>
                  <a:pt x="430079" y="1860813"/>
                </a:lnTo>
                <a:cubicBezTo>
                  <a:pt x="411946" y="1857931"/>
                  <a:pt x="392950" y="1858479"/>
                  <a:pt x="383783" y="1862444"/>
                </a:cubicBezTo>
                <a:lnTo>
                  <a:pt x="370358" y="1868387"/>
                </a:lnTo>
                <a:lnTo>
                  <a:pt x="336658" y="1868387"/>
                </a:lnTo>
                <a:lnTo>
                  <a:pt x="306546" y="1858526"/>
                </a:lnTo>
                <a:cubicBezTo>
                  <a:pt x="280888" y="1847233"/>
                  <a:pt x="256422" y="1834783"/>
                  <a:pt x="236457" y="1847671"/>
                </a:cubicBezTo>
                <a:cubicBezTo>
                  <a:pt x="224964" y="1848497"/>
                  <a:pt x="214878" y="1845991"/>
                  <a:pt x="205722" y="1841430"/>
                </a:cubicBezTo>
                <a:lnTo>
                  <a:pt x="181807" y="1823771"/>
                </a:lnTo>
                <a:lnTo>
                  <a:pt x="178439" y="1808957"/>
                </a:lnTo>
                <a:lnTo>
                  <a:pt x="161935" y="1803551"/>
                </a:lnTo>
                <a:lnTo>
                  <a:pt x="158071" y="1799541"/>
                </a:lnTo>
                <a:cubicBezTo>
                  <a:pt x="150700" y="1791836"/>
                  <a:pt x="143295" y="1784610"/>
                  <a:pt x="135376" y="1779136"/>
                </a:cubicBezTo>
                <a:lnTo>
                  <a:pt x="132952" y="1786380"/>
                </a:lnTo>
                <a:lnTo>
                  <a:pt x="0" y="1663146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D1F15-F3BA-421E-A5F0-5422D968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1796" y="3060862"/>
            <a:ext cx="3447012" cy="3116101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  <a:latin typeface="Calibri" panose="020F0502020204030204" pitchFamily="34" charset="0"/>
              </a:rPr>
              <a:t>Self-driving car tech is more important now than ever</a:t>
            </a:r>
            <a:endParaRPr lang="en-US" b="0" i="0" u="none" strike="noStrike"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  <a:latin typeface="Calibri" panose="020F0502020204030204" pitchFamily="34" charset="0"/>
              </a:rPr>
              <a:t>Increases road safety</a:t>
            </a:r>
            <a:endParaRPr lang="en-US" b="0" i="0" u="none" strike="noStrike"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  <a:latin typeface="Calibri" panose="020F0502020204030204" pitchFamily="34" charset="0"/>
              </a:rPr>
              <a:t>94% of serious crashes are due to human error [Source: NHTSA]</a:t>
            </a:r>
            <a:endParaRPr lang="en-US" b="0" i="0" u="none" strike="noStrike">
              <a:effectLst/>
              <a:latin typeface="Arial" panose="020B06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D2835C-DDE9-4332-9476-94B711F05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7647015-EE9A-4F89-A88A-DC5786E66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B275C9D-23AD-4120-B860-4A6498810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7793833-C4D8-475A-86F4-45B2FFCF4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DF05EB-F6AC-4339-BC6E-8D652768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865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F6FCDB90-252A-4C33-9D37-81BDFD5DB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0696C-542A-43B7-A325-543BC572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150189"/>
            <a:ext cx="5227320" cy="4516249"/>
          </a:xfrm>
        </p:spPr>
        <p:txBody>
          <a:bodyPr anchor="t">
            <a:normAutofit/>
          </a:bodyPr>
          <a:lstStyle/>
          <a:p>
            <a:r>
              <a:rPr lang="en-US" sz="5400"/>
              <a:t>Project Description	</a:t>
            </a: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4F197C31-D2AA-44C4-8CDC-69CB56363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8428AA-7B10-4310-8CA1-17408F32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063A63F-C6AF-4F45-B662-D8FB171A53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8E6BC31-771B-4180-98C4-CDCF454D44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2">
              <a:extLst>
                <a:ext uri="{FF2B5EF4-FFF2-40B4-BE49-F238E27FC236}">
                  <a16:creationId xmlns:a16="http://schemas.microsoft.com/office/drawing/2014/main" id="{8EBA0A72-5F05-4F9D-B894-046925FAF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5B95852-1BD8-4931-9F64-D0D68F7B4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042369"/>
              </p:ext>
            </p:extLst>
          </p:nvPr>
        </p:nvGraphicFramePr>
        <p:xfrm>
          <a:off x="6584830" y="826556"/>
          <a:ext cx="4921370" cy="5345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229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C909-7110-480D-BFCE-351C8C4F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C7D26-1006-45C1-9C87-F21F23EE0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2D car game (possibility of 3D scale up)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User / player can drive the car to serve as base information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Fixed paths (multiple to choose from)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User-addable obstacles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11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3E2CA-FF69-4F89-B3F9-5F250774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622" y="-279400"/>
            <a:ext cx="3909020" cy="1251342"/>
          </a:xfrm>
        </p:spPr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49CDA6-3BB5-48FB-A512-E93110007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433418"/>
              </p:ext>
            </p:extLst>
          </p:nvPr>
        </p:nvGraphicFramePr>
        <p:xfrm>
          <a:off x="609600" y="1098932"/>
          <a:ext cx="5486400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2204">
                  <a:extLst>
                    <a:ext uri="{9D8B030D-6E8A-4147-A177-3AD203B41FA5}">
                      <a16:colId xmlns:a16="http://schemas.microsoft.com/office/drawing/2014/main" val="3091582473"/>
                    </a:ext>
                  </a:extLst>
                </a:gridCol>
                <a:gridCol w="1414196">
                  <a:extLst>
                    <a:ext uri="{9D8B030D-6E8A-4147-A177-3AD203B41FA5}">
                      <a16:colId xmlns:a16="http://schemas.microsoft.com/office/drawing/2014/main" val="779099216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249968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dirty="0"/>
                        <a:t>Initial Project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45994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dirty="0"/>
                        <a:t>Short-list solutions for the game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8745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Short-list solutions for the AI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0194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dirty="0"/>
                        <a:t>Game Env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138726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dirty="0"/>
                        <a:t>AI Bot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368608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dirty="0"/>
                        <a:t>Initial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7088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dirty="0"/>
                        <a:t>Improvement based on test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3875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dirty="0"/>
                        <a:t>Final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52853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45191"/>
                  </a:ext>
                </a:extLst>
              </a:tr>
            </a:tbl>
          </a:graphicData>
        </a:graphic>
      </p:graphicFrame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10C9095D-B24C-4E4E-9470-6DF118BC5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1415" y="685798"/>
            <a:ext cx="5587473" cy="55874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D6243E47-115F-4C15-95A8-AE3F422D2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1748" y="1580862"/>
            <a:ext cx="457200" cy="457200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12122316-E8F4-41D2-BCD4-131255381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1748" y="2125190"/>
            <a:ext cx="457200" cy="457200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23777B38-A0AE-42A9-BEF3-04F36F2C0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1748" y="2669518"/>
            <a:ext cx="457200" cy="457200"/>
          </a:xfrm>
          <a:prstGeom prst="rect">
            <a:avLst/>
          </a:prstGeom>
        </p:spPr>
      </p:pic>
      <p:pic>
        <p:nvPicPr>
          <p:cNvPr id="9" name="Graphic 8" descr="Hourglass Finished with solid fill">
            <a:extLst>
              <a:ext uri="{FF2B5EF4-FFF2-40B4-BE49-F238E27FC236}">
                <a16:creationId xmlns:a16="http://schemas.microsoft.com/office/drawing/2014/main" id="{6DDCCDFE-B3AE-4978-80B6-B613610D4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1748" y="3328889"/>
            <a:ext cx="383703" cy="383703"/>
          </a:xfrm>
          <a:prstGeom prst="rect">
            <a:avLst/>
          </a:prstGeom>
        </p:spPr>
      </p:pic>
      <p:pic>
        <p:nvPicPr>
          <p:cNvPr id="19" name="Graphic 18" descr="Hourglass Finished with solid fill">
            <a:extLst>
              <a:ext uri="{FF2B5EF4-FFF2-40B4-BE49-F238E27FC236}">
                <a16:creationId xmlns:a16="http://schemas.microsoft.com/office/drawing/2014/main" id="{DA4A1172-EC63-466E-B60F-D88F9EAD94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1748" y="3809934"/>
            <a:ext cx="383703" cy="383703"/>
          </a:xfrm>
          <a:prstGeom prst="rect">
            <a:avLst/>
          </a:prstGeom>
        </p:spPr>
      </p:pic>
      <p:pic>
        <p:nvPicPr>
          <p:cNvPr id="20" name="Graphic 19" descr="Hourglass Finished with solid fill">
            <a:extLst>
              <a:ext uri="{FF2B5EF4-FFF2-40B4-BE49-F238E27FC236}">
                <a16:creationId xmlns:a16="http://schemas.microsoft.com/office/drawing/2014/main" id="{65988BDE-1C38-407D-AA58-486D8AF410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1747" y="4262903"/>
            <a:ext cx="383703" cy="383703"/>
          </a:xfrm>
          <a:prstGeom prst="rect">
            <a:avLst/>
          </a:prstGeom>
        </p:spPr>
      </p:pic>
      <p:pic>
        <p:nvPicPr>
          <p:cNvPr id="21" name="Graphic 20" descr="Hourglass Finished with solid fill">
            <a:extLst>
              <a:ext uri="{FF2B5EF4-FFF2-40B4-BE49-F238E27FC236}">
                <a16:creationId xmlns:a16="http://schemas.microsoft.com/office/drawing/2014/main" id="{C9B90CCA-A7D8-44EE-BB8D-BDA49DA7A1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1747" y="4813214"/>
            <a:ext cx="383703" cy="383703"/>
          </a:xfrm>
          <a:prstGeom prst="rect">
            <a:avLst/>
          </a:prstGeom>
        </p:spPr>
      </p:pic>
      <p:pic>
        <p:nvPicPr>
          <p:cNvPr id="22" name="Graphic 21" descr="Hourglass Finished with solid fill">
            <a:extLst>
              <a:ext uri="{FF2B5EF4-FFF2-40B4-BE49-F238E27FC236}">
                <a16:creationId xmlns:a16="http://schemas.microsoft.com/office/drawing/2014/main" id="{EEB450D3-8325-4FE6-AC3E-02A8089E2E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1747" y="5393105"/>
            <a:ext cx="383703" cy="383703"/>
          </a:xfrm>
          <a:prstGeom prst="rect">
            <a:avLst/>
          </a:prstGeom>
        </p:spPr>
      </p:pic>
      <p:pic>
        <p:nvPicPr>
          <p:cNvPr id="23" name="Graphic 22" descr="Hourglass Finished with solid fill">
            <a:extLst>
              <a:ext uri="{FF2B5EF4-FFF2-40B4-BE49-F238E27FC236}">
                <a16:creationId xmlns:a16="http://schemas.microsoft.com/office/drawing/2014/main" id="{7E719A90-1D82-48F3-997F-8C3C92137A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1746" y="5889569"/>
            <a:ext cx="383703" cy="38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1BBCB0E-D444-4662-99B6-968FADD9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7D116-E1AC-4CB2-B86F-B77390BD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>
            <a:normAutofit/>
          </a:bodyPr>
          <a:lstStyle/>
          <a:p>
            <a:r>
              <a:rPr lang="en-US"/>
              <a:t>Tech Stack</a:t>
            </a:r>
            <a:endParaRPr lang="en-US" dirty="0"/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FABCF46B-3163-4E66-9BB3-AAC9997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FFABCCE-353C-4DF3-82A1-0A3254A68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69B21E5-8A56-4BB0-A2F9-E1D18D1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2E0FB7C-6BC0-4404-BBCB-6DD5D28DC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2">
              <a:extLst>
                <a:ext uri="{FF2B5EF4-FFF2-40B4-BE49-F238E27FC236}">
                  <a16:creationId xmlns:a16="http://schemas.microsoft.com/office/drawing/2014/main" id="{0FCD1BD2-FA34-4758-A9C5-6723ACAD7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9838902A-4D80-4CA6-84AA-C8530F6F88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764464"/>
              </p:ext>
            </p:extLst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48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405FE-28B3-4EF1-A0F3-8234EA24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685800"/>
            <a:ext cx="3909020" cy="1911742"/>
          </a:xfrm>
        </p:spPr>
        <p:txBody>
          <a:bodyPr>
            <a:normAutofit/>
          </a:bodyPr>
          <a:lstStyle/>
          <a:p>
            <a:r>
              <a:rPr lang="en-US" dirty="0"/>
              <a:t>Testing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E4DD1-48FA-49B4-8CDF-DD1B4E135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7" y="2961280"/>
            <a:ext cx="3909020" cy="3215682"/>
          </a:xfrm>
        </p:spPr>
        <p:txBody>
          <a:bodyPr>
            <a:normAutofit/>
          </a:bodyPr>
          <a:lstStyle/>
          <a:p>
            <a:r>
              <a:rPr lang="en-US" dirty="0"/>
              <a:t>Running the AI bot on a test track that it has never seen before and observing:</a:t>
            </a:r>
          </a:p>
          <a:p>
            <a:pPr lvl="1"/>
            <a:r>
              <a:rPr lang="en-US" dirty="0"/>
              <a:t>Count of bumps with objects or walls/track boundaries.</a:t>
            </a:r>
          </a:p>
          <a:p>
            <a:pPr lvl="1"/>
            <a:r>
              <a:rPr lang="en-US" dirty="0"/>
              <a:t>Car speed/Time to complete the track run/lap.</a:t>
            </a:r>
          </a:p>
          <a:p>
            <a:pPr lvl="1"/>
            <a:r>
              <a:rPr lang="en-US" dirty="0"/>
              <a:t>Visual verification of the track run.</a:t>
            </a:r>
          </a:p>
        </p:txBody>
      </p:sp>
      <p:pic>
        <p:nvPicPr>
          <p:cNvPr id="7" name="Graphic 6" descr="Checklist with solid fill">
            <a:extLst>
              <a:ext uri="{FF2B5EF4-FFF2-40B4-BE49-F238E27FC236}">
                <a16:creationId xmlns:a16="http://schemas.microsoft.com/office/drawing/2014/main" id="{993DAFE1-1BD6-4EA0-BD76-6514ED8C0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772264" y="685799"/>
            <a:ext cx="5486401" cy="548640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1864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DBB9E-FFAB-4FB2-A73E-180EACA6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685800"/>
            <a:ext cx="3909020" cy="1911742"/>
          </a:xfrm>
        </p:spPr>
        <p:txBody>
          <a:bodyPr>
            <a:normAutofit/>
          </a:bodyPr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1CB02-E2AB-463F-9673-34BF24C3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7" y="2961280"/>
            <a:ext cx="3909020" cy="3215682"/>
          </a:xfrm>
        </p:spPr>
        <p:txBody>
          <a:bodyPr>
            <a:normAutofit/>
          </a:bodyPr>
          <a:lstStyle/>
          <a:p>
            <a:r>
              <a:rPr lang="en-US" sz="1600" dirty="0"/>
              <a:t>Scaling up from 2D to 3D to tackle real world problems.</a:t>
            </a:r>
          </a:p>
          <a:p>
            <a:r>
              <a:rPr lang="en-US" sz="1600" dirty="0"/>
              <a:t>Increase the number of sensors for better judgement.</a:t>
            </a:r>
          </a:p>
          <a:p>
            <a:r>
              <a:rPr lang="en-US" sz="1600" dirty="0"/>
              <a:t>Adding custom paths from user's end.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25CA637E-B131-4AC1-8B56-BCFEF9596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2264" y="685799"/>
            <a:ext cx="5486401" cy="548640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6393631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8E6"/>
      </a:lt2>
      <a:accent1>
        <a:srgbClr val="DA839F"/>
      </a:accent1>
      <a:accent2>
        <a:srgbClr val="D27167"/>
      </a:accent2>
      <a:accent3>
        <a:srgbClr val="D09960"/>
      </a:accent3>
      <a:accent4>
        <a:srgbClr val="ABA454"/>
      </a:accent4>
      <a:accent5>
        <a:srgbClr val="95AD68"/>
      </a:accent5>
      <a:accent6>
        <a:srgbClr val="6EB358"/>
      </a:accent6>
      <a:hlink>
        <a:srgbClr val="568F7C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300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Franklin Gothic Heavy</vt:lpstr>
      <vt:lpstr>StreetscapeVTI</vt:lpstr>
      <vt:lpstr>2D AI Car</vt:lpstr>
      <vt:lpstr>Team </vt:lpstr>
      <vt:lpstr>Problem Statement</vt:lpstr>
      <vt:lpstr>Project Description </vt:lpstr>
      <vt:lpstr>Features</vt:lpstr>
      <vt:lpstr>Approach</vt:lpstr>
      <vt:lpstr>Tech Stack</vt:lpstr>
      <vt:lpstr>Testing Parameters</vt:lpstr>
      <vt:lpstr>Future Scope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AI Car Bot</dc:title>
  <dc:creator>Sarvang Konnur</dc:creator>
  <cp:lastModifiedBy>Sarvang Konnur</cp:lastModifiedBy>
  <cp:revision>7</cp:revision>
  <dcterms:created xsi:type="dcterms:W3CDTF">2022-01-31T21:41:42Z</dcterms:created>
  <dcterms:modified xsi:type="dcterms:W3CDTF">2022-02-01T01:16:12Z</dcterms:modified>
</cp:coreProperties>
</file>