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7" r:id="rId5"/>
    <p:sldId id="266" r:id="rId6"/>
    <p:sldId id="267" r:id="rId7"/>
    <p:sldId id="260" r:id="rId8"/>
    <p:sldId id="259" r:id="rId9"/>
    <p:sldId id="264" r:id="rId10"/>
    <p:sldId id="262" r:id="rId11"/>
    <p:sldId id="263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368" autoAdjust="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1D31-7EDC-42A8-9C0F-D459BF222E14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8C92-B257-4E53-A301-55CB1B7AD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Alzheimer’s Disease</a:t>
            </a:r>
            <a:br>
              <a:rPr lang="en-US" dirty="0" smtClean="0">
                <a:latin typeface="Arial Black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  <p:pic>
        <p:nvPicPr>
          <p:cNvPr id="1029" name="Picture 5" descr="Image result for alzheimer'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524000"/>
            <a:ext cx="7053943" cy="4572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Image result for question ma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Ju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coff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9429" cy="6858001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 result for elderly exerci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763000" cy="6553200"/>
          </a:xfrm>
          <a:prstGeom prst="rect">
            <a:avLst/>
          </a:prstGeom>
          <a:noFill/>
        </p:spPr>
      </p:pic>
      <p:sp>
        <p:nvSpPr>
          <p:cNvPr id="22532" name="AutoShape 4" descr="Image result for elderly exerc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AutoShape 6" descr="Image result for elderly exerc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AutoShape 8" descr="Image result for elderly exerc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Image result for elderly exerc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Image result for elderly exerc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AutoShape 14" descr="Image result for elderly exerc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lzheimers statist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mr alzheim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799"/>
            <a:ext cx="3962400" cy="3128211"/>
          </a:xfrm>
          <a:prstGeom prst="rect">
            <a:avLst/>
          </a:prstGeom>
          <a:noFill/>
        </p:spPr>
      </p:pic>
      <p:sp>
        <p:nvSpPr>
          <p:cNvPr id="14342" name="AutoShape 6" descr="Image result for question ma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Image result for question ma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8" name="Picture 12" descr="Image result for question mar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86200"/>
            <a:ext cx="2057400" cy="1828800"/>
          </a:xfrm>
          <a:prstGeom prst="rect">
            <a:avLst/>
          </a:prstGeom>
          <a:noFill/>
        </p:spPr>
      </p:pic>
      <p:sp>
        <p:nvSpPr>
          <p:cNvPr id="14346" name="AutoShape 10" descr="Image result for question ma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0" name="Picture 4" descr="Image result for alzheimer'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276600"/>
            <a:ext cx="3657600" cy="2657476"/>
          </a:xfrm>
          <a:prstGeom prst="rect">
            <a:avLst/>
          </a:prstGeom>
          <a:noFill/>
        </p:spPr>
      </p:pic>
      <p:sp>
        <p:nvSpPr>
          <p:cNvPr id="14350" name="AutoShape 14" descr="Image result for light bul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6" name="Picture 20" descr="Image result for light bul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33400"/>
            <a:ext cx="2065313" cy="2209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4352" name="AutoShape 16" descr="Image result for light bul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7000" y="457200"/>
            <a:ext cx="533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14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"/>
            <a:ext cx="7391400" cy="617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Image result for elderly exerc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Image result for elderly exerc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8" name="Picture 6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alzheimer's  tangles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alzheimer'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"/>
            <a:ext cx="6248400" cy="644422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alzheimer'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523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crossword puzz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839200" cy="52578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562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Engravers MT" pitchFamily="18" charset="0"/>
              </a:rPr>
              <a:t>Puzzles!</a:t>
            </a:r>
            <a:endParaRPr lang="en-US" b="1" dirty="0">
              <a:latin typeface="Engravers MT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Alzheimer’s Disease </vt:lpstr>
      <vt:lpstr>Slide 2</vt:lpstr>
      <vt:lpstr>Slide 3</vt:lpstr>
      <vt:lpstr>Slide 4</vt:lpstr>
      <vt:lpstr>Slide 5</vt:lpstr>
      <vt:lpstr>Slide 6</vt:lpstr>
      <vt:lpstr>Slide 7</vt:lpstr>
      <vt:lpstr>Slide 8</vt:lpstr>
      <vt:lpstr>Puzzles!</vt:lpstr>
      <vt:lpstr>Slide 10</vt:lpstr>
      <vt:lpstr>Slide 11</vt:lpstr>
      <vt:lpstr>Slide 12</vt:lpstr>
      <vt:lpstr>Slide 13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Alzheimer’s Disease</dc:title>
  <dc:creator>Corporate Edition</dc:creator>
  <cp:lastModifiedBy>Corporate Edition</cp:lastModifiedBy>
  <cp:revision>20</cp:revision>
  <dcterms:created xsi:type="dcterms:W3CDTF">2016-12-07T05:24:26Z</dcterms:created>
  <dcterms:modified xsi:type="dcterms:W3CDTF">2016-12-22T08:13:38Z</dcterms:modified>
</cp:coreProperties>
</file>