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35895B-1CF9-4E7F-A643-061CF5F9066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Untitled Section" id="{747B4184-6807-4221-B389-D8DE08FBBEF6}">
          <p14:sldIdLst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4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4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6DD260-D6BB-413D-85EC-A661271351CE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DDD73B4-D2F2-49CA-A7D8-EE02826F24D9}">
      <dgm:prSet/>
      <dgm:spPr/>
      <dgm:t>
        <a:bodyPr/>
        <a:lstStyle/>
        <a:p>
          <a:r>
            <a:rPr lang="en-GB" dirty="0"/>
            <a:t>Sub-title: A Study of Cambridge and Manchester from an Informational Economy Perspective</a:t>
          </a:r>
          <a:endParaRPr lang="en-US" dirty="0"/>
        </a:p>
      </dgm:t>
    </dgm:pt>
    <dgm:pt modelId="{D46F5D06-4EF5-41E0-A12A-A2BD53E2C949}" type="parTrans" cxnId="{B2A601BB-73D3-4073-88AF-5ECDF63E7709}">
      <dgm:prSet/>
      <dgm:spPr/>
      <dgm:t>
        <a:bodyPr/>
        <a:lstStyle/>
        <a:p>
          <a:endParaRPr lang="en-US"/>
        </a:p>
      </dgm:t>
    </dgm:pt>
    <dgm:pt modelId="{F6ADBB82-8BE0-44A9-B927-988AA4515146}" type="sibTrans" cxnId="{B2A601BB-73D3-4073-88AF-5ECDF63E7709}">
      <dgm:prSet/>
      <dgm:spPr/>
      <dgm:t>
        <a:bodyPr/>
        <a:lstStyle/>
        <a:p>
          <a:endParaRPr lang="en-US"/>
        </a:p>
      </dgm:t>
    </dgm:pt>
    <dgm:pt modelId="{5FE93E5A-6E43-424A-99F9-AD94A495E639}">
      <dgm:prSet/>
      <dgm:spPr/>
      <dgm:t>
        <a:bodyPr/>
        <a:lstStyle/>
        <a:p>
          <a:r>
            <a:rPr lang="en-GB" dirty="0"/>
            <a:t>Presenter: Janet </a:t>
          </a:r>
          <a:r>
            <a:rPr lang="en-GB" dirty="0" err="1"/>
            <a:t>Nyaburi</a:t>
          </a:r>
          <a:r>
            <a:rPr lang="en-GB" dirty="0"/>
            <a:t> Nyabuto</a:t>
          </a:r>
          <a:endParaRPr lang="en-US" dirty="0"/>
        </a:p>
      </dgm:t>
    </dgm:pt>
    <dgm:pt modelId="{2E2C8BC4-1EDA-4129-99A6-75EE110A7E0C}" type="parTrans" cxnId="{A1A4A9C8-450F-428D-9985-927539D9D8CB}">
      <dgm:prSet/>
      <dgm:spPr/>
      <dgm:t>
        <a:bodyPr/>
        <a:lstStyle/>
        <a:p>
          <a:endParaRPr lang="en-US"/>
        </a:p>
      </dgm:t>
    </dgm:pt>
    <dgm:pt modelId="{7C5C2D43-37DD-4C97-AEC9-B79D9184C994}" type="sibTrans" cxnId="{A1A4A9C8-450F-428D-9985-927539D9D8CB}">
      <dgm:prSet/>
      <dgm:spPr/>
      <dgm:t>
        <a:bodyPr/>
        <a:lstStyle/>
        <a:p>
          <a:endParaRPr lang="en-US"/>
        </a:p>
      </dgm:t>
    </dgm:pt>
    <dgm:pt modelId="{547C3107-F237-4653-9967-8C922E2A489D}">
      <dgm:prSet/>
      <dgm:spPr/>
      <dgm:t>
        <a:bodyPr/>
        <a:lstStyle/>
        <a:p>
          <a:r>
            <a:rPr lang="en-GB" dirty="0"/>
            <a:t>Date: On 16</a:t>
          </a:r>
          <a:r>
            <a:rPr lang="en-GB" baseline="30000" dirty="0"/>
            <a:t>th</a:t>
          </a:r>
          <a:r>
            <a:rPr lang="en-GB" dirty="0"/>
            <a:t> December,2024</a:t>
          </a:r>
          <a:endParaRPr lang="en-US" dirty="0"/>
        </a:p>
      </dgm:t>
    </dgm:pt>
    <dgm:pt modelId="{B6754CEF-12F4-45A4-9B58-A6A24D1B3B87}" type="parTrans" cxnId="{FE2383C6-FB9A-406A-810C-7AB3152AD40E}">
      <dgm:prSet/>
      <dgm:spPr/>
      <dgm:t>
        <a:bodyPr/>
        <a:lstStyle/>
        <a:p>
          <a:endParaRPr lang="en-US"/>
        </a:p>
      </dgm:t>
    </dgm:pt>
    <dgm:pt modelId="{9E4090ED-378A-40F9-9443-DEDCA794365F}" type="sibTrans" cxnId="{FE2383C6-FB9A-406A-810C-7AB3152AD40E}">
      <dgm:prSet/>
      <dgm:spPr/>
      <dgm:t>
        <a:bodyPr/>
        <a:lstStyle/>
        <a:p>
          <a:endParaRPr lang="en-US"/>
        </a:p>
      </dgm:t>
    </dgm:pt>
    <dgm:pt modelId="{5695098F-5369-41B4-B981-C3034CE87DF7}" type="pres">
      <dgm:prSet presAssocID="{126DD260-D6BB-413D-85EC-A661271351CE}" presName="linear" presStyleCnt="0">
        <dgm:presLayoutVars>
          <dgm:animLvl val="lvl"/>
          <dgm:resizeHandles val="exact"/>
        </dgm:presLayoutVars>
      </dgm:prSet>
      <dgm:spPr/>
    </dgm:pt>
    <dgm:pt modelId="{5A7281C8-A7F0-4769-9969-653A635B37F8}" type="pres">
      <dgm:prSet presAssocID="{BDDD73B4-D2F2-49CA-A7D8-EE02826F24D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5753AA6-2AAF-488B-AC6D-ACDAC76FC992}" type="pres">
      <dgm:prSet presAssocID="{F6ADBB82-8BE0-44A9-B927-988AA4515146}" presName="spacer" presStyleCnt="0"/>
      <dgm:spPr/>
    </dgm:pt>
    <dgm:pt modelId="{B2138C83-CE52-4D51-9D5B-8270BA53BAED}" type="pres">
      <dgm:prSet presAssocID="{5FE93E5A-6E43-424A-99F9-AD94A495E63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533F2B3-66B0-474C-9F16-8765A93D9D55}" type="pres">
      <dgm:prSet presAssocID="{7C5C2D43-37DD-4C97-AEC9-B79D9184C994}" presName="spacer" presStyleCnt="0"/>
      <dgm:spPr/>
    </dgm:pt>
    <dgm:pt modelId="{23140CA8-1555-453C-B52E-23EA65F9A80F}" type="pres">
      <dgm:prSet presAssocID="{547C3107-F237-4653-9967-8C922E2A489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88B6A06-9BBE-4072-9383-D4FCA96F7149}" type="presOf" srcId="{BDDD73B4-D2F2-49CA-A7D8-EE02826F24D9}" destId="{5A7281C8-A7F0-4769-9969-653A635B37F8}" srcOrd="0" destOrd="0" presId="urn:microsoft.com/office/officeart/2005/8/layout/vList2"/>
    <dgm:cxn modelId="{A52E5C15-4A6F-4BBB-8514-5ABEB1341566}" type="presOf" srcId="{5FE93E5A-6E43-424A-99F9-AD94A495E639}" destId="{B2138C83-CE52-4D51-9D5B-8270BA53BAED}" srcOrd="0" destOrd="0" presId="urn:microsoft.com/office/officeart/2005/8/layout/vList2"/>
    <dgm:cxn modelId="{DE391E29-34E3-47DB-B76A-A6E2C987B132}" type="presOf" srcId="{126DD260-D6BB-413D-85EC-A661271351CE}" destId="{5695098F-5369-41B4-B981-C3034CE87DF7}" srcOrd="0" destOrd="0" presId="urn:microsoft.com/office/officeart/2005/8/layout/vList2"/>
    <dgm:cxn modelId="{B8548DAB-2F70-4660-8358-5693BDB3B68E}" type="presOf" srcId="{547C3107-F237-4653-9967-8C922E2A489D}" destId="{23140CA8-1555-453C-B52E-23EA65F9A80F}" srcOrd="0" destOrd="0" presId="urn:microsoft.com/office/officeart/2005/8/layout/vList2"/>
    <dgm:cxn modelId="{B2A601BB-73D3-4073-88AF-5ECDF63E7709}" srcId="{126DD260-D6BB-413D-85EC-A661271351CE}" destId="{BDDD73B4-D2F2-49CA-A7D8-EE02826F24D9}" srcOrd="0" destOrd="0" parTransId="{D46F5D06-4EF5-41E0-A12A-A2BD53E2C949}" sibTransId="{F6ADBB82-8BE0-44A9-B927-988AA4515146}"/>
    <dgm:cxn modelId="{FE2383C6-FB9A-406A-810C-7AB3152AD40E}" srcId="{126DD260-D6BB-413D-85EC-A661271351CE}" destId="{547C3107-F237-4653-9967-8C922E2A489D}" srcOrd="2" destOrd="0" parTransId="{B6754CEF-12F4-45A4-9B58-A6A24D1B3B87}" sibTransId="{9E4090ED-378A-40F9-9443-DEDCA794365F}"/>
    <dgm:cxn modelId="{A1A4A9C8-450F-428D-9985-927539D9D8CB}" srcId="{126DD260-D6BB-413D-85EC-A661271351CE}" destId="{5FE93E5A-6E43-424A-99F9-AD94A495E639}" srcOrd="1" destOrd="0" parTransId="{2E2C8BC4-1EDA-4129-99A6-75EE110A7E0C}" sibTransId="{7C5C2D43-37DD-4C97-AEC9-B79D9184C994}"/>
    <dgm:cxn modelId="{7B000839-883F-4551-88B4-A168277AE79B}" type="presParOf" srcId="{5695098F-5369-41B4-B981-C3034CE87DF7}" destId="{5A7281C8-A7F0-4769-9969-653A635B37F8}" srcOrd="0" destOrd="0" presId="urn:microsoft.com/office/officeart/2005/8/layout/vList2"/>
    <dgm:cxn modelId="{EC923A5C-C4C5-4F9D-B5AD-0FCDA1C3976A}" type="presParOf" srcId="{5695098F-5369-41B4-B981-C3034CE87DF7}" destId="{55753AA6-2AAF-488B-AC6D-ACDAC76FC992}" srcOrd="1" destOrd="0" presId="urn:microsoft.com/office/officeart/2005/8/layout/vList2"/>
    <dgm:cxn modelId="{038C39A1-E085-40F1-8C57-D21FD40E4AA6}" type="presParOf" srcId="{5695098F-5369-41B4-B981-C3034CE87DF7}" destId="{B2138C83-CE52-4D51-9D5B-8270BA53BAED}" srcOrd="2" destOrd="0" presId="urn:microsoft.com/office/officeart/2005/8/layout/vList2"/>
    <dgm:cxn modelId="{DF07505C-F979-462C-A76B-777A86884894}" type="presParOf" srcId="{5695098F-5369-41B4-B981-C3034CE87DF7}" destId="{D533F2B3-66B0-474C-9F16-8765A93D9D55}" srcOrd="3" destOrd="0" presId="urn:microsoft.com/office/officeart/2005/8/layout/vList2"/>
    <dgm:cxn modelId="{BCA8A42E-C8F1-4E21-87DC-246B0FA7CE42}" type="presParOf" srcId="{5695098F-5369-41B4-B981-C3034CE87DF7}" destId="{23140CA8-1555-453C-B52E-23EA65F9A80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98899D-B33B-489F-A360-E46A41BE844B}" type="doc">
      <dgm:prSet loTypeId="urn:microsoft.com/office/officeart/2005/8/layout/default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7A7E638-3DE2-40F5-BF35-EE5058079B45}">
      <dgm:prSet/>
      <dgm:spPr/>
      <dgm:t>
        <a:bodyPr/>
        <a:lstStyle/>
        <a:p>
          <a:r>
            <a:rPr lang="en-US" b="1" i="0" baseline="0"/>
            <a:t>Study Focus</a:t>
          </a:r>
          <a:r>
            <a:rPr lang="en-US" b="0" i="0" baseline="0"/>
            <a:t>:</a:t>
          </a:r>
          <a:endParaRPr lang="en-US"/>
        </a:p>
      </dgm:t>
    </dgm:pt>
    <dgm:pt modelId="{1F5C1810-A09B-4441-B66C-9166F5F7FC37}" type="parTrans" cxnId="{BCE65678-5E63-4549-95A7-9D0B5B49F0B6}">
      <dgm:prSet/>
      <dgm:spPr/>
      <dgm:t>
        <a:bodyPr/>
        <a:lstStyle/>
        <a:p>
          <a:endParaRPr lang="en-US"/>
        </a:p>
      </dgm:t>
    </dgm:pt>
    <dgm:pt modelId="{EA498DF4-1E76-4575-AD8F-CD2264BB7432}" type="sibTrans" cxnId="{BCE65678-5E63-4549-95A7-9D0B5B49F0B6}">
      <dgm:prSet/>
      <dgm:spPr/>
      <dgm:t>
        <a:bodyPr/>
        <a:lstStyle/>
        <a:p>
          <a:endParaRPr lang="en-US"/>
        </a:p>
      </dgm:t>
    </dgm:pt>
    <dgm:pt modelId="{371A823A-8523-49A0-9B00-F56A7271838B}">
      <dgm:prSet/>
      <dgm:spPr/>
      <dgm:t>
        <a:bodyPr/>
        <a:lstStyle/>
        <a:p>
          <a:r>
            <a:rPr lang="en-US" b="0" i="0" baseline="0" dirty="0"/>
            <a:t>Explore and compare the technology clusters of Cambridge and Manchester in the UK.</a:t>
          </a:r>
          <a:endParaRPr lang="en-US" dirty="0"/>
        </a:p>
      </dgm:t>
    </dgm:pt>
    <dgm:pt modelId="{20184FD6-8F00-4635-B16D-16BDDE6A48E7}" type="parTrans" cxnId="{A7159AD5-47A8-465D-A659-E49E80600463}">
      <dgm:prSet/>
      <dgm:spPr/>
      <dgm:t>
        <a:bodyPr/>
        <a:lstStyle/>
        <a:p>
          <a:endParaRPr lang="en-US"/>
        </a:p>
      </dgm:t>
    </dgm:pt>
    <dgm:pt modelId="{41C5E8D9-F902-4D55-929F-756B67D265E6}" type="sibTrans" cxnId="{A7159AD5-47A8-465D-A659-E49E80600463}">
      <dgm:prSet/>
      <dgm:spPr/>
      <dgm:t>
        <a:bodyPr/>
        <a:lstStyle/>
        <a:p>
          <a:endParaRPr lang="en-US"/>
        </a:p>
      </dgm:t>
    </dgm:pt>
    <dgm:pt modelId="{30D815C9-B40C-4C14-8EBD-EEE3B6F2C237}">
      <dgm:prSet/>
      <dgm:spPr/>
      <dgm:t>
        <a:bodyPr/>
        <a:lstStyle/>
        <a:p>
          <a:r>
            <a:rPr lang="en-US" b="0" i="0" baseline="0"/>
            <a:t>Focus on how these clusters support digital technology (digitech) entrepreneurship.</a:t>
          </a:r>
          <a:endParaRPr lang="en-US"/>
        </a:p>
      </dgm:t>
    </dgm:pt>
    <dgm:pt modelId="{405C9DD3-D5C6-4E24-B781-C432AEB996DB}" type="parTrans" cxnId="{8B8B8F6A-7AF6-4592-A6CE-DBCF8CD6F851}">
      <dgm:prSet/>
      <dgm:spPr/>
      <dgm:t>
        <a:bodyPr/>
        <a:lstStyle/>
        <a:p>
          <a:endParaRPr lang="en-US"/>
        </a:p>
      </dgm:t>
    </dgm:pt>
    <dgm:pt modelId="{4300A488-23E2-4E7C-A848-57DCF85575C0}" type="sibTrans" cxnId="{8B8B8F6A-7AF6-4592-A6CE-DBCF8CD6F851}">
      <dgm:prSet/>
      <dgm:spPr/>
      <dgm:t>
        <a:bodyPr/>
        <a:lstStyle/>
        <a:p>
          <a:endParaRPr lang="en-US"/>
        </a:p>
      </dgm:t>
    </dgm:pt>
    <dgm:pt modelId="{9DFECDE5-DAD1-42F4-9FFB-335489E9701C}">
      <dgm:prSet/>
      <dgm:spPr/>
      <dgm:t>
        <a:bodyPr/>
        <a:lstStyle/>
        <a:p>
          <a:r>
            <a:rPr lang="en-US" b="1" i="0" baseline="0"/>
            <a:t>Why Compare Cambridge &amp; Manchester?</a:t>
          </a:r>
          <a:endParaRPr lang="en-US"/>
        </a:p>
      </dgm:t>
    </dgm:pt>
    <dgm:pt modelId="{2C7860DD-C017-4255-88E3-08527390E2CD}" type="parTrans" cxnId="{9310F0DB-E24B-4888-8A67-5989FE4AB52E}">
      <dgm:prSet/>
      <dgm:spPr/>
      <dgm:t>
        <a:bodyPr/>
        <a:lstStyle/>
        <a:p>
          <a:endParaRPr lang="en-US"/>
        </a:p>
      </dgm:t>
    </dgm:pt>
    <dgm:pt modelId="{C0A62F67-72F5-4E6F-89F0-6121FA9EFD2D}" type="sibTrans" cxnId="{9310F0DB-E24B-4888-8A67-5989FE4AB52E}">
      <dgm:prSet/>
      <dgm:spPr/>
      <dgm:t>
        <a:bodyPr/>
        <a:lstStyle/>
        <a:p>
          <a:endParaRPr lang="en-US"/>
        </a:p>
      </dgm:t>
    </dgm:pt>
    <dgm:pt modelId="{3FA83442-737C-49F3-BD08-8155B0DBCC5D}">
      <dgm:prSet/>
      <dgm:spPr/>
      <dgm:t>
        <a:bodyPr/>
        <a:lstStyle/>
        <a:p>
          <a:r>
            <a:rPr lang="en-US" b="0" i="0" baseline="0"/>
            <a:t>Both are significant tech hubs, but with different strengths in the digitech sector.</a:t>
          </a:r>
          <a:endParaRPr lang="en-US"/>
        </a:p>
      </dgm:t>
    </dgm:pt>
    <dgm:pt modelId="{924DEA4B-62DD-4023-947C-AD8B84C56251}" type="parTrans" cxnId="{CA47EDE1-0AD3-4141-8358-CC61B086A76B}">
      <dgm:prSet/>
      <dgm:spPr/>
      <dgm:t>
        <a:bodyPr/>
        <a:lstStyle/>
        <a:p>
          <a:endParaRPr lang="en-US"/>
        </a:p>
      </dgm:t>
    </dgm:pt>
    <dgm:pt modelId="{E4F07421-41FA-4BE7-98A1-77ADF5F08B2D}" type="sibTrans" cxnId="{CA47EDE1-0AD3-4141-8358-CC61B086A76B}">
      <dgm:prSet/>
      <dgm:spPr/>
      <dgm:t>
        <a:bodyPr/>
        <a:lstStyle/>
        <a:p>
          <a:endParaRPr lang="en-US"/>
        </a:p>
      </dgm:t>
    </dgm:pt>
    <dgm:pt modelId="{A31D6720-BABE-4AF3-8086-4029A86E989E}">
      <dgm:prSet/>
      <dgm:spPr/>
      <dgm:t>
        <a:bodyPr/>
        <a:lstStyle/>
        <a:p>
          <a:r>
            <a:rPr lang="en-US" b="0" i="0" baseline="0"/>
            <a:t>The comparison will offer insights into their respective ecosystems, opportunities, and constraints for entrepreneurs.</a:t>
          </a:r>
          <a:endParaRPr lang="en-US"/>
        </a:p>
      </dgm:t>
    </dgm:pt>
    <dgm:pt modelId="{6F217737-7584-4CF1-B2BB-FB8359A66C00}" type="parTrans" cxnId="{ACDACA56-0800-4606-A6D8-0CDD82CC6864}">
      <dgm:prSet/>
      <dgm:spPr/>
      <dgm:t>
        <a:bodyPr/>
        <a:lstStyle/>
        <a:p>
          <a:endParaRPr lang="en-US"/>
        </a:p>
      </dgm:t>
    </dgm:pt>
    <dgm:pt modelId="{B186FBD0-E52A-463A-AFFE-C70E72DE4A5B}" type="sibTrans" cxnId="{ACDACA56-0800-4606-A6D8-0CDD82CC6864}">
      <dgm:prSet/>
      <dgm:spPr/>
      <dgm:t>
        <a:bodyPr/>
        <a:lstStyle/>
        <a:p>
          <a:endParaRPr lang="en-US"/>
        </a:p>
      </dgm:t>
    </dgm:pt>
    <dgm:pt modelId="{B3641623-8FC9-4F00-A970-97E367216461}" type="pres">
      <dgm:prSet presAssocID="{1098899D-B33B-489F-A360-E46A41BE844B}" presName="diagram" presStyleCnt="0">
        <dgm:presLayoutVars>
          <dgm:dir/>
          <dgm:resizeHandles val="exact"/>
        </dgm:presLayoutVars>
      </dgm:prSet>
      <dgm:spPr/>
    </dgm:pt>
    <dgm:pt modelId="{086DE281-9DD1-4756-8461-9D5D5C710326}" type="pres">
      <dgm:prSet presAssocID="{47A7E638-3DE2-40F5-BF35-EE5058079B45}" presName="node" presStyleLbl="node1" presStyleIdx="0" presStyleCnt="6">
        <dgm:presLayoutVars>
          <dgm:bulletEnabled val="1"/>
        </dgm:presLayoutVars>
      </dgm:prSet>
      <dgm:spPr/>
    </dgm:pt>
    <dgm:pt modelId="{E73D0090-494E-4A16-B2F9-1994911FD558}" type="pres">
      <dgm:prSet presAssocID="{EA498DF4-1E76-4575-AD8F-CD2264BB7432}" presName="sibTrans" presStyleCnt="0"/>
      <dgm:spPr/>
    </dgm:pt>
    <dgm:pt modelId="{B9421AA3-E6BF-42D5-AC9D-0257E72334E1}" type="pres">
      <dgm:prSet presAssocID="{371A823A-8523-49A0-9B00-F56A7271838B}" presName="node" presStyleLbl="node1" presStyleIdx="1" presStyleCnt="6">
        <dgm:presLayoutVars>
          <dgm:bulletEnabled val="1"/>
        </dgm:presLayoutVars>
      </dgm:prSet>
      <dgm:spPr/>
    </dgm:pt>
    <dgm:pt modelId="{F337E6E5-21C5-488B-8D77-550439B87F5D}" type="pres">
      <dgm:prSet presAssocID="{41C5E8D9-F902-4D55-929F-756B67D265E6}" presName="sibTrans" presStyleCnt="0"/>
      <dgm:spPr/>
    </dgm:pt>
    <dgm:pt modelId="{23FB0F71-0758-4B0B-A4E2-47E418F89C8A}" type="pres">
      <dgm:prSet presAssocID="{30D815C9-B40C-4C14-8EBD-EEE3B6F2C237}" presName="node" presStyleLbl="node1" presStyleIdx="2" presStyleCnt="6">
        <dgm:presLayoutVars>
          <dgm:bulletEnabled val="1"/>
        </dgm:presLayoutVars>
      </dgm:prSet>
      <dgm:spPr/>
    </dgm:pt>
    <dgm:pt modelId="{7D5270E6-AFD1-4D58-9D66-F22D902A1B86}" type="pres">
      <dgm:prSet presAssocID="{4300A488-23E2-4E7C-A848-57DCF85575C0}" presName="sibTrans" presStyleCnt="0"/>
      <dgm:spPr/>
    </dgm:pt>
    <dgm:pt modelId="{E6769801-7C34-44C7-9B9C-2BED8EA7A31F}" type="pres">
      <dgm:prSet presAssocID="{9DFECDE5-DAD1-42F4-9FFB-335489E9701C}" presName="node" presStyleLbl="node1" presStyleIdx="3" presStyleCnt="6">
        <dgm:presLayoutVars>
          <dgm:bulletEnabled val="1"/>
        </dgm:presLayoutVars>
      </dgm:prSet>
      <dgm:spPr/>
    </dgm:pt>
    <dgm:pt modelId="{0EA0B32A-A04E-4E16-9F89-25B228124FCD}" type="pres">
      <dgm:prSet presAssocID="{C0A62F67-72F5-4E6F-89F0-6121FA9EFD2D}" presName="sibTrans" presStyleCnt="0"/>
      <dgm:spPr/>
    </dgm:pt>
    <dgm:pt modelId="{D6C9C2B3-2213-4C27-B95E-E7CE9DA841E6}" type="pres">
      <dgm:prSet presAssocID="{3FA83442-737C-49F3-BD08-8155B0DBCC5D}" presName="node" presStyleLbl="node1" presStyleIdx="4" presStyleCnt="6">
        <dgm:presLayoutVars>
          <dgm:bulletEnabled val="1"/>
        </dgm:presLayoutVars>
      </dgm:prSet>
      <dgm:spPr/>
    </dgm:pt>
    <dgm:pt modelId="{997B01AD-A84A-41A7-B309-AE7F3FB83B78}" type="pres">
      <dgm:prSet presAssocID="{E4F07421-41FA-4BE7-98A1-77ADF5F08B2D}" presName="sibTrans" presStyleCnt="0"/>
      <dgm:spPr/>
    </dgm:pt>
    <dgm:pt modelId="{3252C7B3-DE5C-4970-8A85-36E060D29214}" type="pres">
      <dgm:prSet presAssocID="{A31D6720-BABE-4AF3-8086-4029A86E989E}" presName="node" presStyleLbl="node1" presStyleIdx="5" presStyleCnt="6">
        <dgm:presLayoutVars>
          <dgm:bulletEnabled val="1"/>
        </dgm:presLayoutVars>
      </dgm:prSet>
      <dgm:spPr/>
    </dgm:pt>
  </dgm:ptLst>
  <dgm:cxnLst>
    <dgm:cxn modelId="{5692AC22-C881-403E-8F15-0F7C4AF87EF7}" type="presOf" srcId="{30D815C9-B40C-4C14-8EBD-EEE3B6F2C237}" destId="{23FB0F71-0758-4B0B-A4E2-47E418F89C8A}" srcOrd="0" destOrd="0" presId="urn:microsoft.com/office/officeart/2005/8/layout/default"/>
    <dgm:cxn modelId="{A45C2A2B-517D-4D2C-B80B-C33F70CABE4A}" type="presOf" srcId="{371A823A-8523-49A0-9B00-F56A7271838B}" destId="{B9421AA3-E6BF-42D5-AC9D-0257E72334E1}" srcOrd="0" destOrd="0" presId="urn:microsoft.com/office/officeart/2005/8/layout/default"/>
    <dgm:cxn modelId="{DDF00A32-CE33-4864-8EAF-C19762059B1F}" type="presOf" srcId="{47A7E638-3DE2-40F5-BF35-EE5058079B45}" destId="{086DE281-9DD1-4756-8461-9D5D5C710326}" srcOrd="0" destOrd="0" presId="urn:microsoft.com/office/officeart/2005/8/layout/default"/>
    <dgm:cxn modelId="{55D2EB32-3021-41DA-8A8B-2043D5785BC0}" type="presOf" srcId="{3FA83442-737C-49F3-BD08-8155B0DBCC5D}" destId="{D6C9C2B3-2213-4C27-B95E-E7CE9DA841E6}" srcOrd="0" destOrd="0" presId="urn:microsoft.com/office/officeart/2005/8/layout/default"/>
    <dgm:cxn modelId="{8B8B8F6A-7AF6-4592-A6CE-DBCF8CD6F851}" srcId="{1098899D-B33B-489F-A360-E46A41BE844B}" destId="{30D815C9-B40C-4C14-8EBD-EEE3B6F2C237}" srcOrd="2" destOrd="0" parTransId="{405C9DD3-D5C6-4E24-B781-C432AEB996DB}" sibTransId="{4300A488-23E2-4E7C-A848-57DCF85575C0}"/>
    <dgm:cxn modelId="{ACDACA56-0800-4606-A6D8-0CDD82CC6864}" srcId="{1098899D-B33B-489F-A360-E46A41BE844B}" destId="{A31D6720-BABE-4AF3-8086-4029A86E989E}" srcOrd="5" destOrd="0" parTransId="{6F217737-7584-4CF1-B2BB-FB8359A66C00}" sibTransId="{B186FBD0-E52A-463A-AFFE-C70E72DE4A5B}"/>
    <dgm:cxn modelId="{BCE65678-5E63-4549-95A7-9D0B5B49F0B6}" srcId="{1098899D-B33B-489F-A360-E46A41BE844B}" destId="{47A7E638-3DE2-40F5-BF35-EE5058079B45}" srcOrd="0" destOrd="0" parTransId="{1F5C1810-A09B-4441-B66C-9166F5F7FC37}" sibTransId="{EA498DF4-1E76-4575-AD8F-CD2264BB7432}"/>
    <dgm:cxn modelId="{3A523E80-A570-4DA7-9FA2-48597095F366}" type="presOf" srcId="{9DFECDE5-DAD1-42F4-9FFB-335489E9701C}" destId="{E6769801-7C34-44C7-9B9C-2BED8EA7A31F}" srcOrd="0" destOrd="0" presId="urn:microsoft.com/office/officeart/2005/8/layout/default"/>
    <dgm:cxn modelId="{87EAD4B9-FD6B-403B-A5CA-BF0A51134C78}" type="presOf" srcId="{A31D6720-BABE-4AF3-8086-4029A86E989E}" destId="{3252C7B3-DE5C-4970-8A85-36E060D29214}" srcOrd="0" destOrd="0" presId="urn:microsoft.com/office/officeart/2005/8/layout/default"/>
    <dgm:cxn modelId="{ED9D54BE-E1E7-411B-B08E-65AB8955B450}" type="presOf" srcId="{1098899D-B33B-489F-A360-E46A41BE844B}" destId="{B3641623-8FC9-4F00-A970-97E367216461}" srcOrd="0" destOrd="0" presId="urn:microsoft.com/office/officeart/2005/8/layout/default"/>
    <dgm:cxn modelId="{A7159AD5-47A8-465D-A659-E49E80600463}" srcId="{1098899D-B33B-489F-A360-E46A41BE844B}" destId="{371A823A-8523-49A0-9B00-F56A7271838B}" srcOrd="1" destOrd="0" parTransId="{20184FD6-8F00-4635-B16D-16BDDE6A48E7}" sibTransId="{41C5E8D9-F902-4D55-929F-756B67D265E6}"/>
    <dgm:cxn modelId="{9310F0DB-E24B-4888-8A67-5989FE4AB52E}" srcId="{1098899D-B33B-489F-A360-E46A41BE844B}" destId="{9DFECDE5-DAD1-42F4-9FFB-335489E9701C}" srcOrd="3" destOrd="0" parTransId="{2C7860DD-C017-4255-88E3-08527390E2CD}" sibTransId="{C0A62F67-72F5-4E6F-89F0-6121FA9EFD2D}"/>
    <dgm:cxn modelId="{CA47EDE1-0AD3-4141-8358-CC61B086A76B}" srcId="{1098899D-B33B-489F-A360-E46A41BE844B}" destId="{3FA83442-737C-49F3-BD08-8155B0DBCC5D}" srcOrd="4" destOrd="0" parTransId="{924DEA4B-62DD-4023-947C-AD8B84C56251}" sibTransId="{E4F07421-41FA-4BE7-98A1-77ADF5F08B2D}"/>
    <dgm:cxn modelId="{4A13136E-C890-4C6B-8650-888B3AFEF0A2}" type="presParOf" srcId="{B3641623-8FC9-4F00-A970-97E367216461}" destId="{086DE281-9DD1-4756-8461-9D5D5C710326}" srcOrd="0" destOrd="0" presId="urn:microsoft.com/office/officeart/2005/8/layout/default"/>
    <dgm:cxn modelId="{FFE5DFF0-19BC-4A51-89CA-02A9A6626455}" type="presParOf" srcId="{B3641623-8FC9-4F00-A970-97E367216461}" destId="{E73D0090-494E-4A16-B2F9-1994911FD558}" srcOrd="1" destOrd="0" presId="urn:microsoft.com/office/officeart/2005/8/layout/default"/>
    <dgm:cxn modelId="{12CFB026-F410-47C2-9420-8D28CE8FCBDD}" type="presParOf" srcId="{B3641623-8FC9-4F00-A970-97E367216461}" destId="{B9421AA3-E6BF-42D5-AC9D-0257E72334E1}" srcOrd="2" destOrd="0" presId="urn:microsoft.com/office/officeart/2005/8/layout/default"/>
    <dgm:cxn modelId="{7C11A5E7-B7D9-4E9E-8838-1C54B6DEB139}" type="presParOf" srcId="{B3641623-8FC9-4F00-A970-97E367216461}" destId="{F337E6E5-21C5-488B-8D77-550439B87F5D}" srcOrd="3" destOrd="0" presId="urn:microsoft.com/office/officeart/2005/8/layout/default"/>
    <dgm:cxn modelId="{2E64EB7C-9E9A-452B-A07A-18A194CB07E6}" type="presParOf" srcId="{B3641623-8FC9-4F00-A970-97E367216461}" destId="{23FB0F71-0758-4B0B-A4E2-47E418F89C8A}" srcOrd="4" destOrd="0" presId="urn:microsoft.com/office/officeart/2005/8/layout/default"/>
    <dgm:cxn modelId="{6F56A7BC-7A33-4ACC-974C-917DC0F11760}" type="presParOf" srcId="{B3641623-8FC9-4F00-A970-97E367216461}" destId="{7D5270E6-AFD1-4D58-9D66-F22D902A1B86}" srcOrd="5" destOrd="0" presId="urn:microsoft.com/office/officeart/2005/8/layout/default"/>
    <dgm:cxn modelId="{1CA9CF96-30CA-4671-82B5-033539960038}" type="presParOf" srcId="{B3641623-8FC9-4F00-A970-97E367216461}" destId="{E6769801-7C34-44C7-9B9C-2BED8EA7A31F}" srcOrd="6" destOrd="0" presId="urn:microsoft.com/office/officeart/2005/8/layout/default"/>
    <dgm:cxn modelId="{46575543-BF5D-4BB7-BA1E-7BE7FBF7BDBD}" type="presParOf" srcId="{B3641623-8FC9-4F00-A970-97E367216461}" destId="{0EA0B32A-A04E-4E16-9F89-25B228124FCD}" srcOrd="7" destOrd="0" presId="urn:microsoft.com/office/officeart/2005/8/layout/default"/>
    <dgm:cxn modelId="{19A39E1D-635E-46F1-9A30-D6AF17E06E80}" type="presParOf" srcId="{B3641623-8FC9-4F00-A970-97E367216461}" destId="{D6C9C2B3-2213-4C27-B95E-E7CE9DA841E6}" srcOrd="8" destOrd="0" presId="urn:microsoft.com/office/officeart/2005/8/layout/default"/>
    <dgm:cxn modelId="{61905539-2024-470F-8223-21AA646E446F}" type="presParOf" srcId="{B3641623-8FC9-4F00-A970-97E367216461}" destId="{997B01AD-A84A-41A7-B309-AE7F3FB83B78}" srcOrd="9" destOrd="0" presId="urn:microsoft.com/office/officeart/2005/8/layout/default"/>
    <dgm:cxn modelId="{3BA3220E-6F7C-414F-92F4-C6DEF996F859}" type="presParOf" srcId="{B3641623-8FC9-4F00-A970-97E367216461}" destId="{3252C7B3-DE5C-4970-8A85-36E060D2921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4F73E5-C9DD-46B6-BBAA-9037B3A7B1E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6AEA8A0-08BE-4523-808E-5527B2333B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Technology Focus</a:t>
          </a:r>
          <a:r>
            <a:rPr lang="en-US" b="0" i="0" baseline="0"/>
            <a:t>:</a:t>
          </a:r>
          <a:endParaRPr lang="en-US"/>
        </a:p>
      </dgm:t>
    </dgm:pt>
    <dgm:pt modelId="{D921A6C1-FE01-4B58-8842-3C41C9675748}" type="parTrans" cxnId="{3683FF8D-D69A-456B-A3C0-FC2CB0F46F1C}">
      <dgm:prSet/>
      <dgm:spPr/>
      <dgm:t>
        <a:bodyPr/>
        <a:lstStyle/>
        <a:p>
          <a:endParaRPr lang="en-US"/>
        </a:p>
      </dgm:t>
    </dgm:pt>
    <dgm:pt modelId="{D2170C78-7F45-4D27-A4A4-4459413B1E66}" type="sibTrans" cxnId="{3683FF8D-D69A-456B-A3C0-FC2CB0F46F1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6C290B6-84F0-4B97-8C8F-5AFF73EC8C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Life sciences, AI, semiconductors, and advanced computing.</a:t>
          </a:r>
          <a:endParaRPr lang="en-US"/>
        </a:p>
      </dgm:t>
    </dgm:pt>
    <dgm:pt modelId="{16DA7D34-E529-4684-A68B-9518404E70D2}" type="parTrans" cxnId="{5E3E11E2-7606-4D23-82C1-0846258752A8}">
      <dgm:prSet/>
      <dgm:spPr/>
      <dgm:t>
        <a:bodyPr/>
        <a:lstStyle/>
        <a:p>
          <a:endParaRPr lang="en-US"/>
        </a:p>
      </dgm:t>
    </dgm:pt>
    <dgm:pt modelId="{B9F577F7-3ABB-4590-8989-6FB34C85FD84}" type="sibTrans" cxnId="{5E3E11E2-7606-4D23-82C1-0846258752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D2D8661-CE6E-4622-A12A-231BBB2487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Ecosystem</a:t>
          </a:r>
          <a:r>
            <a:rPr lang="en-US" b="0" i="0" baseline="0"/>
            <a:t>:</a:t>
          </a:r>
          <a:endParaRPr lang="en-US"/>
        </a:p>
      </dgm:t>
    </dgm:pt>
    <dgm:pt modelId="{A85E0CC7-5628-46EE-A77D-CF301E53D277}" type="parTrans" cxnId="{15F6C36B-7476-4B0A-B541-463DB2F66F91}">
      <dgm:prSet/>
      <dgm:spPr/>
      <dgm:t>
        <a:bodyPr/>
        <a:lstStyle/>
        <a:p>
          <a:endParaRPr lang="en-US"/>
        </a:p>
      </dgm:t>
    </dgm:pt>
    <dgm:pt modelId="{9BF5AA01-E3A2-40EE-8DE7-109D0F3C482E}" type="sibTrans" cxnId="{15F6C36B-7476-4B0A-B541-463DB2F66F9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DAA6F87-7893-4882-A1FE-68ADE1A163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Cambridge University</a:t>
          </a:r>
          <a:r>
            <a:rPr lang="en-US" b="0" i="0" baseline="0"/>
            <a:t>: Major driver for R&amp;D and the birthplace of numerous tech startups.</a:t>
          </a:r>
          <a:endParaRPr lang="en-US"/>
        </a:p>
      </dgm:t>
    </dgm:pt>
    <dgm:pt modelId="{A10A0846-66CE-4C91-8CDE-631F315AF671}" type="parTrans" cxnId="{8EEFF8F2-1879-4B6B-B082-A3249FE96E6F}">
      <dgm:prSet/>
      <dgm:spPr/>
      <dgm:t>
        <a:bodyPr/>
        <a:lstStyle/>
        <a:p>
          <a:endParaRPr lang="en-US"/>
        </a:p>
      </dgm:t>
    </dgm:pt>
    <dgm:pt modelId="{80E8FE2B-B19C-4BA6-937C-6980D93C340E}" type="sibTrans" cxnId="{8EEFF8F2-1879-4B6B-B082-A3249FE96E6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CB43199-F32E-400A-9F70-A967320BE6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Key Players</a:t>
          </a:r>
          <a:r>
            <a:rPr lang="en-US" b="0" i="0" baseline="0" dirty="0"/>
            <a:t>: ARM Holdings, various biotech and software startups.</a:t>
          </a:r>
          <a:endParaRPr lang="en-US" dirty="0"/>
        </a:p>
      </dgm:t>
    </dgm:pt>
    <dgm:pt modelId="{F21FBB49-33CF-47F7-8E1F-435725B0B23F}" type="parTrans" cxnId="{954E19F9-59AF-486D-A68F-B15827D4F304}">
      <dgm:prSet/>
      <dgm:spPr/>
      <dgm:t>
        <a:bodyPr/>
        <a:lstStyle/>
        <a:p>
          <a:endParaRPr lang="en-US"/>
        </a:p>
      </dgm:t>
    </dgm:pt>
    <dgm:pt modelId="{F7703A3F-3DDE-4202-ABA9-D8402E2E3CF0}" type="sibTrans" cxnId="{954E19F9-59AF-486D-A68F-B15827D4F3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B51B4B4-C42C-4CE7-AE58-D93567862C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Infrastructure</a:t>
          </a:r>
          <a:r>
            <a:rPr lang="en-US" b="0" i="0" baseline="0"/>
            <a:t>: Strong digital infrastructure, proximity to London, world-class research facilities.</a:t>
          </a:r>
          <a:endParaRPr lang="en-US"/>
        </a:p>
      </dgm:t>
    </dgm:pt>
    <dgm:pt modelId="{779505AA-67BE-459C-9E62-00591A472CFD}" type="parTrans" cxnId="{F62FF650-A8B9-421A-ABAC-6559C3D79131}">
      <dgm:prSet/>
      <dgm:spPr/>
      <dgm:t>
        <a:bodyPr/>
        <a:lstStyle/>
        <a:p>
          <a:endParaRPr lang="en-US"/>
        </a:p>
      </dgm:t>
    </dgm:pt>
    <dgm:pt modelId="{51C4BA1D-3E73-4082-A821-E2E2254B3CF7}" type="sibTrans" cxnId="{F62FF650-A8B9-421A-ABAC-6559C3D7913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F90C8CF-9CA4-486B-908A-1192713660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Key Strength</a:t>
          </a:r>
          <a:r>
            <a:rPr lang="en-US" b="0" i="0" baseline="0"/>
            <a:t>: Spin-offs from academia and deep tech innovation, particularly in life sciences and AI. </a:t>
          </a:r>
          <a:endParaRPr lang="en-US"/>
        </a:p>
      </dgm:t>
    </dgm:pt>
    <dgm:pt modelId="{9336FBEB-4D32-4C38-9F01-D93C2146F7C8}" type="parTrans" cxnId="{37D477E9-8055-4974-9612-67E15EE20CB7}">
      <dgm:prSet/>
      <dgm:spPr/>
      <dgm:t>
        <a:bodyPr/>
        <a:lstStyle/>
        <a:p>
          <a:endParaRPr lang="en-US"/>
        </a:p>
      </dgm:t>
    </dgm:pt>
    <dgm:pt modelId="{43A0CD9C-0CDE-4231-85FA-32960EB57693}" type="sibTrans" cxnId="{37D477E9-8055-4974-9612-67E15EE20CB7}">
      <dgm:prSet/>
      <dgm:spPr/>
      <dgm:t>
        <a:bodyPr/>
        <a:lstStyle/>
        <a:p>
          <a:endParaRPr lang="en-US"/>
        </a:p>
      </dgm:t>
    </dgm:pt>
    <dgm:pt modelId="{077714BF-790D-4008-BB51-283A738EE1F9}" type="pres">
      <dgm:prSet presAssocID="{824F73E5-C9DD-46B6-BBAA-9037B3A7B1E8}" presName="root" presStyleCnt="0">
        <dgm:presLayoutVars>
          <dgm:dir/>
          <dgm:resizeHandles val="exact"/>
        </dgm:presLayoutVars>
      </dgm:prSet>
      <dgm:spPr/>
    </dgm:pt>
    <dgm:pt modelId="{A2DD7BEF-E2B3-49A5-A06E-46CD1738DE3A}" type="pres">
      <dgm:prSet presAssocID="{824F73E5-C9DD-46B6-BBAA-9037B3A7B1E8}" presName="container" presStyleCnt="0">
        <dgm:presLayoutVars>
          <dgm:dir/>
          <dgm:resizeHandles val="exact"/>
        </dgm:presLayoutVars>
      </dgm:prSet>
      <dgm:spPr/>
    </dgm:pt>
    <dgm:pt modelId="{5FC8F410-A7E4-4AC6-9139-783299530A8F}" type="pres">
      <dgm:prSet presAssocID="{46AEA8A0-08BE-4523-808E-5527B2333B2D}" presName="compNode" presStyleCnt="0"/>
      <dgm:spPr/>
    </dgm:pt>
    <dgm:pt modelId="{344F5E4A-EA64-48AD-91A3-4D59D1DF2F23}" type="pres">
      <dgm:prSet presAssocID="{46AEA8A0-08BE-4523-808E-5527B2333B2D}" presName="iconBgRect" presStyleLbl="bgShp" presStyleIdx="0" presStyleCnt="7"/>
      <dgm:spPr/>
    </dgm:pt>
    <dgm:pt modelId="{8E5562C2-783E-41B5-B1C2-B53EB976C78F}" type="pres">
      <dgm:prSet presAssocID="{46AEA8A0-08BE-4523-808E-5527B2333B2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A12593D-3E3A-451D-A52B-B1F86084EA0B}" type="pres">
      <dgm:prSet presAssocID="{46AEA8A0-08BE-4523-808E-5527B2333B2D}" presName="spaceRect" presStyleCnt="0"/>
      <dgm:spPr/>
    </dgm:pt>
    <dgm:pt modelId="{CDDE4E7C-07B0-4396-894C-C2803C39393A}" type="pres">
      <dgm:prSet presAssocID="{46AEA8A0-08BE-4523-808E-5527B2333B2D}" presName="textRect" presStyleLbl="revTx" presStyleIdx="0" presStyleCnt="7">
        <dgm:presLayoutVars>
          <dgm:chMax val="1"/>
          <dgm:chPref val="1"/>
        </dgm:presLayoutVars>
      </dgm:prSet>
      <dgm:spPr/>
    </dgm:pt>
    <dgm:pt modelId="{1F919063-2707-4B60-A173-02AE45629548}" type="pres">
      <dgm:prSet presAssocID="{D2170C78-7F45-4D27-A4A4-4459413B1E66}" presName="sibTrans" presStyleLbl="sibTrans2D1" presStyleIdx="0" presStyleCnt="0"/>
      <dgm:spPr/>
    </dgm:pt>
    <dgm:pt modelId="{0A374791-7DE4-49CE-B87A-C3A1F0C31F03}" type="pres">
      <dgm:prSet presAssocID="{56C290B6-84F0-4B97-8C8F-5AFF73EC8CF0}" presName="compNode" presStyleCnt="0"/>
      <dgm:spPr/>
    </dgm:pt>
    <dgm:pt modelId="{AAD293C2-3FFA-48BC-BEB5-8945B6DF618C}" type="pres">
      <dgm:prSet presAssocID="{56C290B6-84F0-4B97-8C8F-5AFF73EC8CF0}" presName="iconBgRect" presStyleLbl="bgShp" presStyleIdx="1" presStyleCnt="7"/>
      <dgm:spPr/>
    </dgm:pt>
    <dgm:pt modelId="{43DA7521-BF3C-412B-AF17-956D56C9873C}" type="pres">
      <dgm:prSet presAssocID="{56C290B6-84F0-4B97-8C8F-5AFF73EC8CF0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E2ADCFA-AC5E-4BC0-A660-B58EEE7C53FE}" type="pres">
      <dgm:prSet presAssocID="{56C290B6-84F0-4B97-8C8F-5AFF73EC8CF0}" presName="spaceRect" presStyleCnt="0"/>
      <dgm:spPr/>
    </dgm:pt>
    <dgm:pt modelId="{8D3CD70E-17C8-469E-B63B-5490693BFFBC}" type="pres">
      <dgm:prSet presAssocID="{56C290B6-84F0-4B97-8C8F-5AFF73EC8CF0}" presName="textRect" presStyleLbl="revTx" presStyleIdx="1" presStyleCnt="7">
        <dgm:presLayoutVars>
          <dgm:chMax val="1"/>
          <dgm:chPref val="1"/>
        </dgm:presLayoutVars>
      </dgm:prSet>
      <dgm:spPr/>
    </dgm:pt>
    <dgm:pt modelId="{8A3CB539-8A44-49CD-BF37-B7BE8A8BDAE6}" type="pres">
      <dgm:prSet presAssocID="{B9F577F7-3ABB-4590-8989-6FB34C85FD84}" presName="sibTrans" presStyleLbl="sibTrans2D1" presStyleIdx="0" presStyleCnt="0"/>
      <dgm:spPr/>
    </dgm:pt>
    <dgm:pt modelId="{ED7B951F-0A46-4FC8-A1FD-F5ACF89B0D7E}" type="pres">
      <dgm:prSet presAssocID="{2D2D8661-CE6E-4622-A12A-231BBB24870C}" presName="compNode" presStyleCnt="0"/>
      <dgm:spPr/>
    </dgm:pt>
    <dgm:pt modelId="{E5AD0B8B-A440-481F-8CA4-B4E83B3892F0}" type="pres">
      <dgm:prSet presAssocID="{2D2D8661-CE6E-4622-A12A-231BBB24870C}" presName="iconBgRect" presStyleLbl="bgShp" presStyleIdx="2" presStyleCnt="7"/>
      <dgm:spPr/>
    </dgm:pt>
    <dgm:pt modelId="{A2E5F2C7-10DE-4C3B-8254-1407F0C43062}" type="pres">
      <dgm:prSet presAssocID="{2D2D8661-CE6E-4622-A12A-231BBB24870C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30888D47-47ED-4F93-9D65-E920EBC3033B}" type="pres">
      <dgm:prSet presAssocID="{2D2D8661-CE6E-4622-A12A-231BBB24870C}" presName="spaceRect" presStyleCnt="0"/>
      <dgm:spPr/>
    </dgm:pt>
    <dgm:pt modelId="{19C34561-C8CB-4987-97C5-D2246C4EB40D}" type="pres">
      <dgm:prSet presAssocID="{2D2D8661-CE6E-4622-A12A-231BBB24870C}" presName="textRect" presStyleLbl="revTx" presStyleIdx="2" presStyleCnt="7">
        <dgm:presLayoutVars>
          <dgm:chMax val="1"/>
          <dgm:chPref val="1"/>
        </dgm:presLayoutVars>
      </dgm:prSet>
      <dgm:spPr/>
    </dgm:pt>
    <dgm:pt modelId="{9E0C6DA9-0034-4005-B63A-228ADD3E69F9}" type="pres">
      <dgm:prSet presAssocID="{9BF5AA01-E3A2-40EE-8DE7-109D0F3C482E}" presName="sibTrans" presStyleLbl="sibTrans2D1" presStyleIdx="0" presStyleCnt="0"/>
      <dgm:spPr/>
    </dgm:pt>
    <dgm:pt modelId="{C7B86284-A987-4C4F-B107-D531FD91EA33}" type="pres">
      <dgm:prSet presAssocID="{BDAA6F87-7893-4882-A1FE-68ADE1A16352}" presName="compNode" presStyleCnt="0"/>
      <dgm:spPr/>
    </dgm:pt>
    <dgm:pt modelId="{DFF9E453-84D5-446C-ABF8-DAEE46D8975D}" type="pres">
      <dgm:prSet presAssocID="{BDAA6F87-7893-4882-A1FE-68ADE1A16352}" presName="iconBgRect" presStyleLbl="bgShp" presStyleIdx="3" presStyleCnt="7"/>
      <dgm:spPr/>
    </dgm:pt>
    <dgm:pt modelId="{67B9189B-0B54-42A4-9D16-8B51377EE591}" type="pres">
      <dgm:prSet presAssocID="{BDAA6F87-7893-4882-A1FE-68ADE1A1635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76CD8A12-EC57-4A82-846C-F97C83CCDF87}" type="pres">
      <dgm:prSet presAssocID="{BDAA6F87-7893-4882-A1FE-68ADE1A16352}" presName="spaceRect" presStyleCnt="0"/>
      <dgm:spPr/>
    </dgm:pt>
    <dgm:pt modelId="{97BBDF87-2452-4090-AFA3-375653C9C191}" type="pres">
      <dgm:prSet presAssocID="{BDAA6F87-7893-4882-A1FE-68ADE1A16352}" presName="textRect" presStyleLbl="revTx" presStyleIdx="3" presStyleCnt="7">
        <dgm:presLayoutVars>
          <dgm:chMax val="1"/>
          <dgm:chPref val="1"/>
        </dgm:presLayoutVars>
      </dgm:prSet>
      <dgm:spPr/>
    </dgm:pt>
    <dgm:pt modelId="{8AEE9BA2-648A-44B5-BE8F-11A5500CFCA4}" type="pres">
      <dgm:prSet presAssocID="{80E8FE2B-B19C-4BA6-937C-6980D93C340E}" presName="sibTrans" presStyleLbl="sibTrans2D1" presStyleIdx="0" presStyleCnt="0"/>
      <dgm:spPr/>
    </dgm:pt>
    <dgm:pt modelId="{38C22287-E101-4436-B388-7AA7F7826866}" type="pres">
      <dgm:prSet presAssocID="{DCB43199-F32E-400A-9F70-A967320BE64F}" presName="compNode" presStyleCnt="0"/>
      <dgm:spPr/>
    </dgm:pt>
    <dgm:pt modelId="{E62729AF-6D13-4952-9C6A-3644EC8D198C}" type="pres">
      <dgm:prSet presAssocID="{DCB43199-F32E-400A-9F70-A967320BE64F}" presName="iconBgRect" presStyleLbl="bgShp" presStyleIdx="4" presStyleCnt="7"/>
      <dgm:spPr/>
    </dgm:pt>
    <dgm:pt modelId="{104B867D-99C8-475A-B2D6-BCAE1164E773}" type="pres">
      <dgm:prSet presAssocID="{DCB43199-F32E-400A-9F70-A967320BE64F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DBF8CD25-5B6F-4C49-98AC-64A0EB371EC7}" type="pres">
      <dgm:prSet presAssocID="{DCB43199-F32E-400A-9F70-A967320BE64F}" presName="spaceRect" presStyleCnt="0"/>
      <dgm:spPr/>
    </dgm:pt>
    <dgm:pt modelId="{40E25494-10CE-452D-B765-F0BA6E59381F}" type="pres">
      <dgm:prSet presAssocID="{DCB43199-F32E-400A-9F70-A967320BE64F}" presName="textRect" presStyleLbl="revTx" presStyleIdx="4" presStyleCnt="7">
        <dgm:presLayoutVars>
          <dgm:chMax val="1"/>
          <dgm:chPref val="1"/>
        </dgm:presLayoutVars>
      </dgm:prSet>
      <dgm:spPr/>
    </dgm:pt>
    <dgm:pt modelId="{F71D8EC9-C766-4093-87D0-91AA31A883B5}" type="pres">
      <dgm:prSet presAssocID="{F7703A3F-3DDE-4202-ABA9-D8402E2E3CF0}" presName="sibTrans" presStyleLbl="sibTrans2D1" presStyleIdx="0" presStyleCnt="0"/>
      <dgm:spPr/>
    </dgm:pt>
    <dgm:pt modelId="{F39E6060-3B6E-475A-B870-109614335E73}" type="pres">
      <dgm:prSet presAssocID="{6B51B4B4-C42C-4CE7-AE58-D93567862C45}" presName="compNode" presStyleCnt="0"/>
      <dgm:spPr/>
    </dgm:pt>
    <dgm:pt modelId="{17CBA6CA-B0F2-48D4-BBF3-5F80A538B091}" type="pres">
      <dgm:prSet presAssocID="{6B51B4B4-C42C-4CE7-AE58-D93567862C45}" presName="iconBgRect" presStyleLbl="bgShp" presStyleIdx="5" presStyleCnt="7"/>
      <dgm:spPr/>
    </dgm:pt>
    <dgm:pt modelId="{CF7BC6C3-30F3-48F6-8608-498274C314F5}" type="pres">
      <dgm:prSet presAssocID="{6B51B4B4-C42C-4CE7-AE58-D93567862C45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2FCA76BF-4D23-4B38-90D2-B2C30B151A21}" type="pres">
      <dgm:prSet presAssocID="{6B51B4B4-C42C-4CE7-AE58-D93567862C45}" presName="spaceRect" presStyleCnt="0"/>
      <dgm:spPr/>
    </dgm:pt>
    <dgm:pt modelId="{C9AB6220-6CE8-4756-A0F7-A4E31A21E821}" type="pres">
      <dgm:prSet presAssocID="{6B51B4B4-C42C-4CE7-AE58-D93567862C45}" presName="textRect" presStyleLbl="revTx" presStyleIdx="5" presStyleCnt="7">
        <dgm:presLayoutVars>
          <dgm:chMax val="1"/>
          <dgm:chPref val="1"/>
        </dgm:presLayoutVars>
      </dgm:prSet>
      <dgm:spPr/>
    </dgm:pt>
    <dgm:pt modelId="{9EB8E66E-1AAB-4663-8D99-98EB63557232}" type="pres">
      <dgm:prSet presAssocID="{51C4BA1D-3E73-4082-A821-E2E2254B3CF7}" presName="sibTrans" presStyleLbl="sibTrans2D1" presStyleIdx="0" presStyleCnt="0"/>
      <dgm:spPr/>
    </dgm:pt>
    <dgm:pt modelId="{A9502D92-AF4A-4F70-95A7-C78DAACF3B03}" type="pres">
      <dgm:prSet presAssocID="{DF90C8CF-9CA4-486B-908A-119271366068}" presName="compNode" presStyleCnt="0"/>
      <dgm:spPr/>
    </dgm:pt>
    <dgm:pt modelId="{EFB8650F-1883-44CD-961D-731ED346DE30}" type="pres">
      <dgm:prSet presAssocID="{DF90C8CF-9CA4-486B-908A-119271366068}" presName="iconBgRect" presStyleLbl="bgShp" presStyleIdx="6" presStyleCnt="7"/>
      <dgm:spPr/>
    </dgm:pt>
    <dgm:pt modelId="{46B66B64-82BE-487D-B63E-ADB9335AF28F}" type="pres">
      <dgm:prSet presAssocID="{DF90C8CF-9CA4-486B-908A-11927136606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362EC075-2018-4962-820F-3EA12EDE3CEB}" type="pres">
      <dgm:prSet presAssocID="{DF90C8CF-9CA4-486B-908A-119271366068}" presName="spaceRect" presStyleCnt="0"/>
      <dgm:spPr/>
    </dgm:pt>
    <dgm:pt modelId="{A6B405A5-60F8-458E-B06C-5347C972829D}" type="pres">
      <dgm:prSet presAssocID="{DF90C8CF-9CA4-486B-908A-119271366068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34FB6A14-E00E-4201-B479-646A55468901}" type="presOf" srcId="{DF90C8CF-9CA4-486B-908A-119271366068}" destId="{A6B405A5-60F8-458E-B06C-5347C972829D}" srcOrd="0" destOrd="0" presId="urn:microsoft.com/office/officeart/2018/2/layout/IconCircleList"/>
    <dgm:cxn modelId="{15F6C36B-7476-4B0A-B541-463DB2F66F91}" srcId="{824F73E5-C9DD-46B6-BBAA-9037B3A7B1E8}" destId="{2D2D8661-CE6E-4622-A12A-231BBB24870C}" srcOrd="2" destOrd="0" parTransId="{A85E0CC7-5628-46EE-A77D-CF301E53D277}" sibTransId="{9BF5AA01-E3A2-40EE-8DE7-109D0F3C482E}"/>
    <dgm:cxn modelId="{F62FF650-A8B9-421A-ABAC-6559C3D79131}" srcId="{824F73E5-C9DD-46B6-BBAA-9037B3A7B1E8}" destId="{6B51B4B4-C42C-4CE7-AE58-D93567862C45}" srcOrd="5" destOrd="0" parTransId="{779505AA-67BE-459C-9E62-00591A472CFD}" sibTransId="{51C4BA1D-3E73-4082-A821-E2E2254B3CF7}"/>
    <dgm:cxn modelId="{EB33A252-6F30-47B5-BC70-F1EC40F18BF0}" type="presOf" srcId="{BDAA6F87-7893-4882-A1FE-68ADE1A16352}" destId="{97BBDF87-2452-4090-AFA3-375653C9C191}" srcOrd="0" destOrd="0" presId="urn:microsoft.com/office/officeart/2018/2/layout/IconCircleList"/>
    <dgm:cxn modelId="{3213F573-0E38-4EFC-B186-2C57257CD3CB}" type="presOf" srcId="{B9F577F7-3ABB-4590-8989-6FB34C85FD84}" destId="{8A3CB539-8A44-49CD-BF37-B7BE8A8BDAE6}" srcOrd="0" destOrd="0" presId="urn:microsoft.com/office/officeart/2018/2/layout/IconCircleList"/>
    <dgm:cxn modelId="{D8DF8A59-2775-4E95-9BF2-9D117E59DBC3}" type="presOf" srcId="{6B51B4B4-C42C-4CE7-AE58-D93567862C45}" destId="{C9AB6220-6CE8-4756-A0F7-A4E31A21E821}" srcOrd="0" destOrd="0" presId="urn:microsoft.com/office/officeart/2018/2/layout/IconCircleList"/>
    <dgm:cxn modelId="{3683FF8D-D69A-456B-A3C0-FC2CB0F46F1C}" srcId="{824F73E5-C9DD-46B6-BBAA-9037B3A7B1E8}" destId="{46AEA8A0-08BE-4523-808E-5527B2333B2D}" srcOrd="0" destOrd="0" parTransId="{D921A6C1-FE01-4B58-8842-3C41C9675748}" sibTransId="{D2170C78-7F45-4D27-A4A4-4459413B1E66}"/>
    <dgm:cxn modelId="{C3F59CC6-EA6D-41BC-9B9E-4BB1FFA19865}" type="presOf" srcId="{F7703A3F-3DDE-4202-ABA9-D8402E2E3CF0}" destId="{F71D8EC9-C766-4093-87D0-91AA31A883B5}" srcOrd="0" destOrd="0" presId="urn:microsoft.com/office/officeart/2018/2/layout/IconCircleList"/>
    <dgm:cxn modelId="{240E4ACC-AB6E-44D7-A1A4-379D37B40A49}" type="presOf" srcId="{2D2D8661-CE6E-4622-A12A-231BBB24870C}" destId="{19C34561-C8CB-4987-97C5-D2246C4EB40D}" srcOrd="0" destOrd="0" presId="urn:microsoft.com/office/officeart/2018/2/layout/IconCircleList"/>
    <dgm:cxn modelId="{7DDFBCCF-DCBF-4C13-9210-D5298A82883D}" type="presOf" srcId="{D2170C78-7F45-4D27-A4A4-4459413B1E66}" destId="{1F919063-2707-4B60-A173-02AE45629548}" srcOrd="0" destOrd="0" presId="urn:microsoft.com/office/officeart/2018/2/layout/IconCircleList"/>
    <dgm:cxn modelId="{508BC6D3-E06E-49C7-AE24-3CFC30FE0D5F}" type="presOf" srcId="{9BF5AA01-E3A2-40EE-8DE7-109D0F3C482E}" destId="{9E0C6DA9-0034-4005-B63A-228ADD3E69F9}" srcOrd="0" destOrd="0" presId="urn:microsoft.com/office/officeart/2018/2/layout/IconCircleList"/>
    <dgm:cxn modelId="{77557FDF-853A-4F4B-80D0-F797C6C83767}" type="presOf" srcId="{824F73E5-C9DD-46B6-BBAA-9037B3A7B1E8}" destId="{077714BF-790D-4008-BB51-283A738EE1F9}" srcOrd="0" destOrd="0" presId="urn:microsoft.com/office/officeart/2018/2/layout/IconCircleList"/>
    <dgm:cxn modelId="{23EFD6E1-C26B-482B-922D-1DD4DB3B4A48}" type="presOf" srcId="{DCB43199-F32E-400A-9F70-A967320BE64F}" destId="{40E25494-10CE-452D-B765-F0BA6E59381F}" srcOrd="0" destOrd="0" presId="urn:microsoft.com/office/officeart/2018/2/layout/IconCircleList"/>
    <dgm:cxn modelId="{5E3E11E2-7606-4D23-82C1-0846258752A8}" srcId="{824F73E5-C9DD-46B6-BBAA-9037B3A7B1E8}" destId="{56C290B6-84F0-4B97-8C8F-5AFF73EC8CF0}" srcOrd="1" destOrd="0" parTransId="{16DA7D34-E529-4684-A68B-9518404E70D2}" sibTransId="{B9F577F7-3ABB-4590-8989-6FB34C85FD84}"/>
    <dgm:cxn modelId="{081250E4-C3BC-4A55-AB49-A856E66819C9}" type="presOf" srcId="{51C4BA1D-3E73-4082-A821-E2E2254B3CF7}" destId="{9EB8E66E-1AAB-4663-8D99-98EB63557232}" srcOrd="0" destOrd="0" presId="urn:microsoft.com/office/officeart/2018/2/layout/IconCircleList"/>
    <dgm:cxn modelId="{37D477E9-8055-4974-9612-67E15EE20CB7}" srcId="{824F73E5-C9DD-46B6-BBAA-9037B3A7B1E8}" destId="{DF90C8CF-9CA4-486B-908A-119271366068}" srcOrd="6" destOrd="0" parTransId="{9336FBEB-4D32-4C38-9F01-D93C2146F7C8}" sibTransId="{43A0CD9C-0CDE-4231-85FA-32960EB57693}"/>
    <dgm:cxn modelId="{010271ED-7DB5-48F5-8F42-2372160E756B}" type="presOf" srcId="{56C290B6-84F0-4B97-8C8F-5AFF73EC8CF0}" destId="{8D3CD70E-17C8-469E-B63B-5490693BFFBC}" srcOrd="0" destOrd="0" presId="urn:microsoft.com/office/officeart/2018/2/layout/IconCircleList"/>
    <dgm:cxn modelId="{8EEFF8F2-1879-4B6B-B082-A3249FE96E6F}" srcId="{824F73E5-C9DD-46B6-BBAA-9037B3A7B1E8}" destId="{BDAA6F87-7893-4882-A1FE-68ADE1A16352}" srcOrd="3" destOrd="0" parTransId="{A10A0846-66CE-4C91-8CDE-631F315AF671}" sibTransId="{80E8FE2B-B19C-4BA6-937C-6980D93C340E}"/>
    <dgm:cxn modelId="{954E19F9-59AF-486D-A68F-B15827D4F304}" srcId="{824F73E5-C9DD-46B6-BBAA-9037B3A7B1E8}" destId="{DCB43199-F32E-400A-9F70-A967320BE64F}" srcOrd="4" destOrd="0" parTransId="{F21FBB49-33CF-47F7-8E1F-435725B0B23F}" sibTransId="{F7703A3F-3DDE-4202-ABA9-D8402E2E3CF0}"/>
    <dgm:cxn modelId="{6D68E7FB-EA2D-441C-825C-5BC7AA690062}" type="presOf" srcId="{46AEA8A0-08BE-4523-808E-5527B2333B2D}" destId="{CDDE4E7C-07B0-4396-894C-C2803C39393A}" srcOrd="0" destOrd="0" presId="urn:microsoft.com/office/officeart/2018/2/layout/IconCircleList"/>
    <dgm:cxn modelId="{8A32B6FD-2562-4FA5-A246-5EBF660D0DF1}" type="presOf" srcId="{80E8FE2B-B19C-4BA6-937C-6980D93C340E}" destId="{8AEE9BA2-648A-44B5-BE8F-11A5500CFCA4}" srcOrd="0" destOrd="0" presId="urn:microsoft.com/office/officeart/2018/2/layout/IconCircleList"/>
    <dgm:cxn modelId="{8488F903-6F54-49F0-97D9-71965BD5634F}" type="presParOf" srcId="{077714BF-790D-4008-BB51-283A738EE1F9}" destId="{A2DD7BEF-E2B3-49A5-A06E-46CD1738DE3A}" srcOrd="0" destOrd="0" presId="urn:microsoft.com/office/officeart/2018/2/layout/IconCircleList"/>
    <dgm:cxn modelId="{449BE061-EEF8-44D4-A4D2-63D36254197E}" type="presParOf" srcId="{A2DD7BEF-E2B3-49A5-A06E-46CD1738DE3A}" destId="{5FC8F410-A7E4-4AC6-9139-783299530A8F}" srcOrd="0" destOrd="0" presId="urn:microsoft.com/office/officeart/2018/2/layout/IconCircleList"/>
    <dgm:cxn modelId="{D5F1761F-9A48-4AB3-A6E2-433344682854}" type="presParOf" srcId="{5FC8F410-A7E4-4AC6-9139-783299530A8F}" destId="{344F5E4A-EA64-48AD-91A3-4D59D1DF2F23}" srcOrd="0" destOrd="0" presId="urn:microsoft.com/office/officeart/2018/2/layout/IconCircleList"/>
    <dgm:cxn modelId="{27B7C315-C671-4A9E-A811-39C52F31FF15}" type="presParOf" srcId="{5FC8F410-A7E4-4AC6-9139-783299530A8F}" destId="{8E5562C2-783E-41B5-B1C2-B53EB976C78F}" srcOrd="1" destOrd="0" presId="urn:microsoft.com/office/officeart/2018/2/layout/IconCircleList"/>
    <dgm:cxn modelId="{E915057D-97B6-4311-A0B4-CFD97FE9ABB3}" type="presParOf" srcId="{5FC8F410-A7E4-4AC6-9139-783299530A8F}" destId="{EA12593D-3E3A-451D-A52B-B1F86084EA0B}" srcOrd="2" destOrd="0" presId="urn:microsoft.com/office/officeart/2018/2/layout/IconCircleList"/>
    <dgm:cxn modelId="{085C8A9F-E7E2-4356-ADEA-B1170DBA1F9B}" type="presParOf" srcId="{5FC8F410-A7E4-4AC6-9139-783299530A8F}" destId="{CDDE4E7C-07B0-4396-894C-C2803C39393A}" srcOrd="3" destOrd="0" presId="urn:microsoft.com/office/officeart/2018/2/layout/IconCircleList"/>
    <dgm:cxn modelId="{A923FEA8-E80E-41FD-AD9C-9247C71B3532}" type="presParOf" srcId="{A2DD7BEF-E2B3-49A5-A06E-46CD1738DE3A}" destId="{1F919063-2707-4B60-A173-02AE45629548}" srcOrd="1" destOrd="0" presId="urn:microsoft.com/office/officeart/2018/2/layout/IconCircleList"/>
    <dgm:cxn modelId="{49B04899-1870-4182-A726-F690D51A0C3B}" type="presParOf" srcId="{A2DD7BEF-E2B3-49A5-A06E-46CD1738DE3A}" destId="{0A374791-7DE4-49CE-B87A-C3A1F0C31F03}" srcOrd="2" destOrd="0" presId="urn:microsoft.com/office/officeart/2018/2/layout/IconCircleList"/>
    <dgm:cxn modelId="{B0EF0724-BDCB-440F-9734-CDBC0811CB4E}" type="presParOf" srcId="{0A374791-7DE4-49CE-B87A-C3A1F0C31F03}" destId="{AAD293C2-3FFA-48BC-BEB5-8945B6DF618C}" srcOrd="0" destOrd="0" presId="urn:microsoft.com/office/officeart/2018/2/layout/IconCircleList"/>
    <dgm:cxn modelId="{E9CAD0B9-98B7-4626-9430-9FCCA85EA0BB}" type="presParOf" srcId="{0A374791-7DE4-49CE-B87A-C3A1F0C31F03}" destId="{43DA7521-BF3C-412B-AF17-956D56C9873C}" srcOrd="1" destOrd="0" presId="urn:microsoft.com/office/officeart/2018/2/layout/IconCircleList"/>
    <dgm:cxn modelId="{C562DBBD-68D8-4276-BF37-14ABF10B929E}" type="presParOf" srcId="{0A374791-7DE4-49CE-B87A-C3A1F0C31F03}" destId="{3E2ADCFA-AC5E-4BC0-A660-B58EEE7C53FE}" srcOrd="2" destOrd="0" presId="urn:microsoft.com/office/officeart/2018/2/layout/IconCircleList"/>
    <dgm:cxn modelId="{05F5E6E2-BE5F-4A16-B077-5EAD8EB7F362}" type="presParOf" srcId="{0A374791-7DE4-49CE-B87A-C3A1F0C31F03}" destId="{8D3CD70E-17C8-469E-B63B-5490693BFFBC}" srcOrd="3" destOrd="0" presId="urn:microsoft.com/office/officeart/2018/2/layout/IconCircleList"/>
    <dgm:cxn modelId="{F047E458-126F-4D6F-B6B5-EAD9BBD5819C}" type="presParOf" srcId="{A2DD7BEF-E2B3-49A5-A06E-46CD1738DE3A}" destId="{8A3CB539-8A44-49CD-BF37-B7BE8A8BDAE6}" srcOrd="3" destOrd="0" presId="urn:microsoft.com/office/officeart/2018/2/layout/IconCircleList"/>
    <dgm:cxn modelId="{E9D167EF-487A-4903-BC71-602034DF944D}" type="presParOf" srcId="{A2DD7BEF-E2B3-49A5-A06E-46CD1738DE3A}" destId="{ED7B951F-0A46-4FC8-A1FD-F5ACF89B0D7E}" srcOrd="4" destOrd="0" presId="urn:microsoft.com/office/officeart/2018/2/layout/IconCircleList"/>
    <dgm:cxn modelId="{A269257D-B7FD-4B9F-89C0-2305FB133E19}" type="presParOf" srcId="{ED7B951F-0A46-4FC8-A1FD-F5ACF89B0D7E}" destId="{E5AD0B8B-A440-481F-8CA4-B4E83B3892F0}" srcOrd="0" destOrd="0" presId="urn:microsoft.com/office/officeart/2018/2/layout/IconCircleList"/>
    <dgm:cxn modelId="{ED28F89A-43BA-4ED6-83B1-709975BBB936}" type="presParOf" srcId="{ED7B951F-0A46-4FC8-A1FD-F5ACF89B0D7E}" destId="{A2E5F2C7-10DE-4C3B-8254-1407F0C43062}" srcOrd="1" destOrd="0" presId="urn:microsoft.com/office/officeart/2018/2/layout/IconCircleList"/>
    <dgm:cxn modelId="{18C9399D-A58E-4230-BB13-1B341B7C4F81}" type="presParOf" srcId="{ED7B951F-0A46-4FC8-A1FD-F5ACF89B0D7E}" destId="{30888D47-47ED-4F93-9D65-E920EBC3033B}" srcOrd="2" destOrd="0" presId="urn:microsoft.com/office/officeart/2018/2/layout/IconCircleList"/>
    <dgm:cxn modelId="{DC3B9104-919E-41CA-A182-BEDC7986DFCA}" type="presParOf" srcId="{ED7B951F-0A46-4FC8-A1FD-F5ACF89B0D7E}" destId="{19C34561-C8CB-4987-97C5-D2246C4EB40D}" srcOrd="3" destOrd="0" presId="urn:microsoft.com/office/officeart/2018/2/layout/IconCircleList"/>
    <dgm:cxn modelId="{53EA5F18-5EB4-4B04-8E9B-9D3B173918E5}" type="presParOf" srcId="{A2DD7BEF-E2B3-49A5-A06E-46CD1738DE3A}" destId="{9E0C6DA9-0034-4005-B63A-228ADD3E69F9}" srcOrd="5" destOrd="0" presId="urn:microsoft.com/office/officeart/2018/2/layout/IconCircleList"/>
    <dgm:cxn modelId="{2B324937-B5A8-4F8F-BA5F-FD6A0E95FFEC}" type="presParOf" srcId="{A2DD7BEF-E2B3-49A5-A06E-46CD1738DE3A}" destId="{C7B86284-A987-4C4F-B107-D531FD91EA33}" srcOrd="6" destOrd="0" presId="urn:microsoft.com/office/officeart/2018/2/layout/IconCircleList"/>
    <dgm:cxn modelId="{432DD411-C67A-4702-848A-89D9B136B58F}" type="presParOf" srcId="{C7B86284-A987-4C4F-B107-D531FD91EA33}" destId="{DFF9E453-84D5-446C-ABF8-DAEE46D8975D}" srcOrd="0" destOrd="0" presId="urn:microsoft.com/office/officeart/2018/2/layout/IconCircleList"/>
    <dgm:cxn modelId="{4893907D-9B8C-4A99-B77B-9F91D44F291B}" type="presParOf" srcId="{C7B86284-A987-4C4F-B107-D531FD91EA33}" destId="{67B9189B-0B54-42A4-9D16-8B51377EE591}" srcOrd="1" destOrd="0" presId="urn:microsoft.com/office/officeart/2018/2/layout/IconCircleList"/>
    <dgm:cxn modelId="{6018FFE0-192C-47CE-9337-9C7713DFCAB6}" type="presParOf" srcId="{C7B86284-A987-4C4F-B107-D531FD91EA33}" destId="{76CD8A12-EC57-4A82-846C-F97C83CCDF87}" srcOrd="2" destOrd="0" presId="urn:microsoft.com/office/officeart/2018/2/layout/IconCircleList"/>
    <dgm:cxn modelId="{708BD948-BFF9-48BE-9F59-4EB4E9AE4C08}" type="presParOf" srcId="{C7B86284-A987-4C4F-B107-D531FD91EA33}" destId="{97BBDF87-2452-4090-AFA3-375653C9C191}" srcOrd="3" destOrd="0" presId="urn:microsoft.com/office/officeart/2018/2/layout/IconCircleList"/>
    <dgm:cxn modelId="{02961EC7-800F-46BC-912E-A3EB018C7E40}" type="presParOf" srcId="{A2DD7BEF-E2B3-49A5-A06E-46CD1738DE3A}" destId="{8AEE9BA2-648A-44B5-BE8F-11A5500CFCA4}" srcOrd="7" destOrd="0" presId="urn:microsoft.com/office/officeart/2018/2/layout/IconCircleList"/>
    <dgm:cxn modelId="{B268DF4C-CD69-476E-BDEF-D43CA23C7D57}" type="presParOf" srcId="{A2DD7BEF-E2B3-49A5-A06E-46CD1738DE3A}" destId="{38C22287-E101-4436-B388-7AA7F7826866}" srcOrd="8" destOrd="0" presId="urn:microsoft.com/office/officeart/2018/2/layout/IconCircleList"/>
    <dgm:cxn modelId="{C15B0D70-0836-45EA-9E6D-5B226961A0CA}" type="presParOf" srcId="{38C22287-E101-4436-B388-7AA7F7826866}" destId="{E62729AF-6D13-4952-9C6A-3644EC8D198C}" srcOrd="0" destOrd="0" presId="urn:microsoft.com/office/officeart/2018/2/layout/IconCircleList"/>
    <dgm:cxn modelId="{94C11DD3-1ABF-4FA2-9C03-10C2C492F0F7}" type="presParOf" srcId="{38C22287-E101-4436-B388-7AA7F7826866}" destId="{104B867D-99C8-475A-B2D6-BCAE1164E773}" srcOrd="1" destOrd="0" presId="urn:microsoft.com/office/officeart/2018/2/layout/IconCircleList"/>
    <dgm:cxn modelId="{6D2A4430-2541-4E63-941B-DBD3BBC37109}" type="presParOf" srcId="{38C22287-E101-4436-B388-7AA7F7826866}" destId="{DBF8CD25-5B6F-4C49-98AC-64A0EB371EC7}" srcOrd="2" destOrd="0" presId="urn:microsoft.com/office/officeart/2018/2/layout/IconCircleList"/>
    <dgm:cxn modelId="{D8142582-B5BE-473D-9B31-F9B4BFDDEFC8}" type="presParOf" srcId="{38C22287-E101-4436-B388-7AA7F7826866}" destId="{40E25494-10CE-452D-B765-F0BA6E59381F}" srcOrd="3" destOrd="0" presId="urn:microsoft.com/office/officeart/2018/2/layout/IconCircleList"/>
    <dgm:cxn modelId="{8FBA54C7-20A5-449A-B55A-92EDF832D939}" type="presParOf" srcId="{A2DD7BEF-E2B3-49A5-A06E-46CD1738DE3A}" destId="{F71D8EC9-C766-4093-87D0-91AA31A883B5}" srcOrd="9" destOrd="0" presId="urn:microsoft.com/office/officeart/2018/2/layout/IconCircleList"/>
    <dgm:cxn modelId="{A247E02F-FA0A-452D-8BEE-9A4F8EB5CDAB}" type="presParOf" srcId="{A2DD7BEF-E2B3-49A5-A06E-46CD1738DE3A}" destId="{F39E6060-3B6E-475A-B870-109614335E73}" srcOrd="10" destOrd="0" presId="urn:microsoft.com/office/officeart/2018/2/layout/IconCircleList"/>
    <dgm:cxn modelId="{52239B60-81C0-47D1-83F7-E8CE7CA457FB}" type="presParOf" srcId="{F39E6060-3B6E-475A-B870-109614335E73}" destId="{17CBA6CA-B0F2-48D4-BBF3-5F80A538B091}" srcOrd="0" destOrd="0" presId="urn:microsoft.com/office/officeart/2018/2/layout/IconCircleList"/>
    <dgm:cxn modelId="{F66403A9-5210-4803-B2F0-31202BEB39F0}" type="presParOf" srcId="{F39E6060-3B6E-475A-B870-109614335E73}" destId="{CF7BC6C3-30F3-48F6-8608-498274C314F5}" srcOrd="1" destOrd="0" presId="urn:microsoft.com/office/officeart/2018/2/layout/IconCircleList"/>
    <dgm:cxn modelId="{3889EB51-319F-4CA3-925D-CA4D1126C4D5}" type="presParOf" srcId="{F39E6060-3B6E-475A-B870-109614335E73}" destId="{2FCA76BF-4D23-4B38-90D2-B2C30B151A21}" srcOrd="2" destOrd="0" presId="urn:microsoft.com/office/officeart/2018/2/layout/IconCircleList"/>
    <dgm:cxn modelId="{28ACF9B1-66FE-4421-A30F-3428ECA75127}" type="presParOf" srcId="{F39E6060-3B6E-475A-B870-109614335E73}" destId="{C9AB6220-6CE8-4756-A0F7-A4E31A21E821}" srcOrd="3" destOrd="0" presId="urn:microsoft.com/office/officeart/2018/2/layout/IconCircleList"/>
    <dgm:cxn modelId="{5C331397-3AE2-4150-94F7-E5CEB59DD22A}" type="presParOf" srcId="{A2DD7BEF-E2B3-49A5-A06E-46CD1738DE3A}" destId="{9EB8E66E-1AAB-4663-8D99-98EB63557232}" srcOrd="11" destOrd="0" presId="urn:microsoft.com/office/officeart/2018/2/layout/IconCircleList"/>
    <dgm:cxn modelId="{7796A105-9578-40B5-8B5C-12BA8D0DD4FC}" type="presParOf" srcId="{A2DD7BEF-E2B3-49A5-A06E-46CD1738DE3A}" destId="{A9502D92-AF4A-4F70-95A7-C78DAACF3B03}" srcOrd="12" destOrd="0" presId="urn:microsoft.com/office/officeart/2018/2/layout/IconCircleList"/>
    <dgm:cxn modelId="{FE8E134F-D2EE-45CB-ACE2-E7B916D86E16}" type="presParOf" srcId="{A9502D92-AF4A-4F70-95A7-C78DAACF3B03}" destId="{EFB8650F-1883-44CD-961D-731ED346DE30}" srcOrd="0" destOrd="0" presId="urn:microsoft.com/office/officeart/2018/2/layout/IconCircleList"/>
    <dgm:cxn modelId="{488C40BE-1BC1-4800-92C9-6232E91D6559}" type="presParOf" srcId="{A9502D92-AF4A-4F70-95A7-C78DAACF3B03}" destId="{46B66B64-82BE-487D-B63E-ADB9335AF28F}" srcOrd="1" destOrd="0" presId="urn:microsoft.com/office/officeart/2018/2/layout/IconCircleList"/>
    <dgm:cxn modelId="{EE41DA50-897F-4CD3-A6B6-B9C7AF58B5B2}" type="presParOf" srcId="{A9502D92-AF4A-4F70-95A7-C78DAACF3B03}" destId="{362EC075-2018-4962-820F-3EA12EDE3CEB}" srcOrd="2" destOrd="0" presId="urn:microsoft.com/office/officeart/2018/2/layout/IconCircleList"/>
    <dgm:cxn modelId="{D7B2CAB3-950A-4574-8D9C-6B589DC90EA4}" type="presParOf" srcId="{A9502D92-AF4A-4F70-95A7-C78DAACF3B03}" destId="{A6B405A5-60F8-458E-B06C-5347C972829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B28C7E-B3BD-48A1-97E7-5904BA4C752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2B02D1-A7AA-4E86-BDD8-F12E915E52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Technology Focus</a:t>
          </a:r>
          <a:r>
            <a:rPr lang="en-US" b="0" i="0" baseline="0"/>
            <a:t>:</a:t>
          </a:r>
          <a:endParaRPr lang="en-US"/>
        </a:p>
      </dgm:t>
    </dgm:pt>
    <dgm:pt modelId="{7E01126B-982A-481E-94FC-E633D2746D6D}" type="parTrans" cxnId="{C9DF7AF7-AC38-4368-964A-CD18DCCE846C}">
      <dgm:prSet/>
      <dgm:spPr/>
      <dgm:t>
        <a:bodyPr/>
        <a:lstStyle/>
        <a:p>
          <a:endParaRPr lang="en-US"/>
        </a:p>
      </dgm:t>
    </dgm:pt>
    <dgm:pt modelId="{104F6344-B363-4F4B-877F-72BB3D96CCCA}" type="sibTrans" cxnId="{C9DF7AF7-AC38-4368-964A-CD18DCCE846C}">
      <dgm:prSet/>
      <dgm:spPr/>
      <dgm:t>
        <a:bodyPr/>
        <a:lstStyle/>
        <a:p>
          <a:endParaRPr lang="en-US"/>
        </a:p>
      </dgm:t>
    </dgm:pt>
    <dgm:pt modelId="{6FB03B41-BCD8-4C32-A3A1-A04FDCA5C9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Software development, fintech, e-commerce, cybersecurity, digital marketing.</a:t>
          </a:r>
          <a:endParaRPr lang="en-US"/>
        </a:p>
      </dgm:t>
    </dgm:pt>
    <dgm:pt modelId="{E3F157C2-1059-48EB-BA6B-B2DD29B9AF24}" type="parTrans" cxnId="{221E5566-8A49-4B01-AF1C-BFED4E6EAA02}">
      <dgm:prSet/>
      <dgm:spPr/>
      <dgm:t>
        <a:bodyPr/>
        <a:lstStyle/>
        <a:p>
          <a:endParaRPr lang="en-US"/>
        </a:p>
      </dgm:t>
    </dgm:pt>
    <dgm:pt modelId="{EFE4A718-B5C1-48ED-8BC6-6537319A20BA}" type="sibTrans" cxnId="{221E5566-8A49-4B01-AF1C-BFED4E6EAA02}">
      <dgm:prSet/>
      <dgm:spPr/>
      <dgm:t>
        <a:bodyPr/>
        <a:lstStyle/>
        <a:p>
          <a:endParaRPr lang="en-US"/>
        </a:p>
      </dgm:t>
    </dgm:pt>
    <dgm:pt modelId="{897D28E3-A9DE-4244-AEFF-0D736985DD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Ecosystem</a:t>
          </a:r>
          <a:r>
            <a:rPr lang="en-US" b="0" i="0" baseline="0"/>
            <a:t>:</a:t>
          </a:r>
          <a:endParaRPr lang="en-US"/>
        </a:p>
      </dgm:t>
    </dgm:pt>
    <dgm:pt modelId="{D617DA5E-2041-4838-8FBA-061512F6EE34}" type="parTrans" cxnId="{7B4E133A-757B-4C1D-934D-561C42765084}">
      <dgm:prSet/>
      <dgm:spPr/>
      <dgm:t>
        <a:bodyPr/>
        <a:lstStyle/>
        <a:p>
          <a:endParaRPr lang="en-US"/>
        </a:p>
      </dgm:t>
    </dgm:pt>
    <dgm:pt modelId="{3A752754-A9AF-43D6-B781-326856A3BC12}" type="sibTrans" cxnId="{7B4E133A-757B-4C1D-934D-561C42765084}">
      <dgm:prSet/>
      <dgm:spPr/>
      <dgm:t>
        <a:bodyPr/>
        <a:lstStyle/>
        <a:p>
          <a:endParaRPr lang="en-US"/>
        </a:p>
      </dgm:t>
    </dgm:pt>
    <dgm:pt modelId="{8E17934D-8231-451B-AB72-D824347128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Universities</a:t>
          </a:r>
          <a:r>
            <a:rPr lang="en-US" b="0" i="0" baseline="0"/>
            <a:t>: University of Manchester, Manchester Metropolitan University, fostering talent in tech.</a:t>
          </a:r>
          <a:endParaRPr lang="en-US"/>
        </a:p>
      </dgm:t>
    </dgm:pt>
    <dgm:pt modelId="{8815A25A-AAD0-4764-AA76-2872096DD54E}" type="parTrans" cxnId="{BA2CF32C-6E11-4531-88CA-76F54F1217C9}">
      <dgm:prSet/>
      <dgm:spPr/>
      <dgm:t>
        <a:bodyPr/>
        <a:lstStyle/>
        <a:p>
          <a:endParaRPr lang="en-US"/>
        </a:p>
      </dgm:t>
    </dgm:pt>
    <dgm:pt modelId="{1D24BD44-1291-49A3-A527-4B9124CF5FAE}" type="sibTrans" cxnId="{BA2CF32C-6E11-4531-88CA-76F54F1217C9}">
      <dgm:prSet/>
      <dgm:spPr/>
      <dgm:t>
        <a:bodyPr/>
        <a:lstStyle/>
        <a:p>
          <a:endParaRPr lang="en-US"/>
        </a:p>
      </dgm:t>
    </dgm:pt>
    <dgm:pt modelId="{2E4CE682-AC03-4CF3-A460-4F99385A20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Key Players</a:t>
          </a:r>
          <a:r>
            <a:rPr lang="en-US" b="0" i="0" baseline="0"/>
            <a:t>: BBC (digital media), AutoTrader (automotive tech), fintech startups.</a:t>
          </a:r>
          <a:endParaRPr lang="en-US"/>
        </a:p>
      </dgm:t>
    </dgm:pt>
    <dgm:pt modelId="{BF77A569-796D-48DC-8BA6-DB3D25A0D497}" type="parTrans" cxnId="{D2043798-1ACE-4F76-9C8A-32870429EA49}">
      <dgm:prSet/>
      <dgm:spPr/>
      <dgm:t>
        <a:bodyPr/>
        <a:lstStyle/>
        <a:p>
          <a:endParaRPr lang="en-US"/>
        </a:p>
      </dgm:t>
    </dgm:pt>
    <dgm:pt modelId="{1258FDAE-0DBF-4312-9D49-91C92309D8C0}" type="sibTrans" cxnId="{D2043798-1ACE-4F76-9C8A-32870429EA49}">
      <dgm:prSet/>
      <dgm:spPr/>
      <dgm:t>
        <a:bodyPr/>
        <a:lstStyle/>
        <a:p>
          <a:endParaRPr lang="en-US"/>
        </a:p>
      </dgm:t>
    </dgm:pt>
    <dgm:pt modelId="{8B23A1E8-E490-4DD2-8D81-37CD0B552F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Infrastructure</a:t>
          </a:r>
          <a:r>
            <a:rPr lang="en-US" b="0" i="0" baseline="0"/>
            <a:t>: Strong digital transformation, excellent transport links, international airport.</a:t>
          </a:r>
          <a:endParaRPr lang="en-US"/>
        </a:p>
      </dgm:t>
    </dgm:pt>
    <dgm:pt modelId="{1E0A3FA2-3D6D-43AC-B548-FCA448E11503}" type="parTrans" cxnId="{F11C35D3-9829-43F2-83E7-F224F602ABBE}">
      <dgm:prSet/>
      <dgm:spPr/>
      <dgm:t>
        <a:bodyPr/>
        <a:lstStyle/>
        <a:p>
          <a:endParaRPr lang="en-US"/>
        </a:p>
      </dgm:t>
    </dgm:pt>
    <dgm:pt modelId="{778DA7FE-4244-4060-B74B-285445078B72}" type="sibTrans" cxnId="{F11C35D3-9829-43F2-83E7-F224F602ABBE}">
      <dgm:prSet/>
      <dgm:spPr/>
      <dgm:t>
        <a:bodyPr/>
        <a:lstStyle/>
        <a:p>
          <a:endParaRPr lang="en-US"/>
        </a:p>
      </dgm:t>
    </dgm:pt>
    <dgm:pt modelId="{214DDE67-DDDC-4EAA-A2ED-B7881209ED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Key Strength</a:t>
          </a:r>
          <a:r>
            <a:rPr lang="en-US" b="0" i="0" baseline="0"/>
            <a:t>: Growing digital services market and emerging focus on fintech and cybersecurity. </a:t>
          </a:r>
          <a:endParaRPr lang="en-US"/>
        </a:p>
      </dgm:t>
    </dgm:pt>
    <dgm:pt modelId="{2DB2DC56-F9BC-409F-8F28-DAC5108D8FCD}" type="parTrans" cxnId="{D5179A65-FC3C-4020-9750-1ADF0C47E43B}">
      <dgm:prSet/>
      <dgm:spPr/>
      <dgm:t>
        <a:bodyPr/>
        <a:lstStyle/>
        <a:p>
          <a:endParaRPr lang="en-US"/>
        </a:p>
      </dgm:t>
    </dgm:pt>
    <dgm:pt modelId="{087C0316-8A2E-4FE5-940C-687717A895F6}" type="sibTrans" cxnId="{D5179A65-FC3C-4020-9750-1ADF0C47E43B}">
      <dgm:prSet/>
      <dgm:spPr/>
      <dgm:t>
        <a:bodyPr/>
        <a:lstStyle/>
        <a:p>
          <a:endParaRPr lang="en-US"/>
        </a:p>
      </dgm:t>
    </dgm:pt>
    <dgm:pt modelId="{3066081E-D423-4655-8F4C-64FFBADD4982}" type="pres">
      <dgm:prSet presAssocID="{97B28C7E-B3BD-48A1-97E7-5904BA4C752A}" presName="root" presStyleCnt="0">
        <dgm:presLayoutVars>
          <dgm:dir/>
          <dgm:resizeHandles val="exact"/>
        </dgm:presLayoutVars>
      </dgm:prSet>
      <dgm:spPr/>
    </dgm:pt>
    <dgm:pt modelId="{FE48E6DA-E0F3-461F-88FA-4BE0832EC296}" type="pres">
      <dgm:prSet presAssocID="{A52B02D1-A7AA-4E86-BDD8-F12E915E52BB}" presName="compNode" presStyleCnt="0"/>
      <dgm:spPr/>
    </dgm:pt>
    <dgm:pt modelId="{2B13989F-B5C2-4BD3-9DE3-AF003DC63FFB}" type="pres">
      <dgm:prSet presAssocID="{A52B02D1-A7AA-4E86-BDD8-F12E915E52BB}" presName="bgRect" presStyleLbl="bgShp" presStyleIdx="0" presStyleCnt="7"/>
      <dgm:spPr/>
    </dgm:pt>
    <dgm:pt modelId="{A9B2DE46-240D-4691-B455-696221A1D0BB}" type="pres">
      <dgm:prSet presAssocID="{A52B02D1-A7AA-4E86-BDD8-F12E915E52BB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EB4986D-7B1B-44B8-946D-E337758996FC}" type="pres">
      <dgm:prSet presAssocID="{A52B02D1-A7AA-4E86-BDD8-F12E915E52BB}" presName="spaceRect" presStyleCnt="0"/>
      <dgm:spPr/>
    </dgm:pt>
    <dgm:pt modelId="{C2C76B13-4C90-4D4B-AB96-F09DC18D9B55}" type="pres">
      <dgm:prSet presAssocID="{A52B02D1-A7AA-4E86-BDD8-F12E915E52BB}" presName="parTx" presStyleLbl="revTx" presStyleIdx="0" presStyleCnt="7">
        <dgm:presLayoutVars>
          <dgm:chMax val="0"/>
          <dgm:chPref val="0"/>
        </dgm:presLayoutVars>
      </dgm:prSet>
      <dgm:spPr/>
    </dgm:pt>
    <dgm:pt modelId="{81A4F621-0483-4987-8F88-8B979B5FE638}" type="pres">
      <dgm:prSet presAssocID="{104F6344-B363-4F4B-877F-72BB3D96CCCA}" presName="sibTrans" presStyleCnt="0"/>
      <dgm:spPr/>
    </dgm:pt>
    <dgm:pt modelId="{E0070295-0553-4D9C-BFB3-5F9B3397F4A5}" type="pres">
      <dgm:prSet presAssocID="{6FB03B41-BCD8-4C32-A3A1-A04FDCA5C964}" presName="compNode" presStyleCnt="0"/>
      <dgm:spPr/>
    </dgm:pt>
    <dgm:pt modelId="{AAE49228-5151-4A6F-864E-B8C5B132489C}" type="pres">
      <dgm:prSet presAssocID="{6FB03B41-BCD8-4C32-A3A1-A04FDCA5C964}" presName="bgRect" presStyleLbl="bgShp" presStyleIdx="1" presStyleCnt="7"/>
      <dgm:spPr/>
    </dgm:pt>
    <dgm:pt modelId="{A4280C01-9820-4E56-AEF2-5FC5D606BD9C}" type="pres">
      <dgm:prSet presAssocID="{6FB03B41-BCD8-4C32-A3A1-A04FDCA5C96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CAC0C916-3D3A-4DEF-8E11-7CD78D5E3CE2}" type="pres">
      <dgm:prSet presAssocID="{6FB03B41-BCD8-4C32-A3A1-A04FDCA5C964}" presName="spaceRect" presStyleCnt="0"/>
      <dgm:spPr/>
    </dgm:pt>
    <dgm:pt modelId="{64F77A42-F80E-4616-9CEB-0921BD1BA72A}" type="pres">
      <dgm:prSet presAssocID="{6FB03B41-BCD8-4C32-A3A1-A04FDCA5C964}" presName="parTx" presStyleLbl="revTx" presStyleIdx="1" presStyleCnt="7">
        <dgm:presLayoutVars>
          <dgm:chMax val="0"/>
          <dgm:chPref val="0"/>
        </dgm:presLayoutVars>
      </dgm:prSet>
      <dgm:spPr/>
    </dgm:pt>
    <dgm:pt modelId="{30E68BF2-D230-47A9-936C-11222D7DEF34}" type="pres">
      <dgm:prSet presAssocID="{EFE4A718-B5C1-48ED-8BC6-6537319A20BA}" presName="sibTrans" presStyleCnt="0"/>
      <dgm:spPr/>
    </dgm:pt>
    <dgm:pt modelId="{2DC18F95-E6CF-4371-AABA-82F64B4DBE3B}" type="pres">
      <dgm:prSet presAssocID="{897D28E3-A9DE-4244-AEFF-0D736985DDFE}" presName="compNode" presStyleCnt="0"/>
      <dgm:spPr/>
    </dgm:pt>
    <dgm:pt modelId="{E7BFDCA2-6AB2-40A8-AD3E-A686FC69303E}" type="pres">
      <dgm:prSet presAssocID="{897D28E3-A9DE-4244-AEFF-0D736985DDFE}" presName="bgRect" presStyleLbl="bgShp" presStyleIdx="2" presStyleCnt="7"/>
      <dgm:spPr/>
    </dgm:pt>
    <dgm:pt modelId="{32507E0B-B46C-496D-A8E5-A4DB624F0E45}" type="pres">
      <dgm:prSet presAssocID="{897D28E3-A9DE-4244-AEFF-0D736985DDF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6B3A1E6F-FD19-409F-9A4C-0B5CE5B3C693}" type="pres">
      <dgm:prSet presAssocID="{897D28E3-A9DE-4244-AEFF-0D736985DDFE}" presName="spaceRect" presStyleCnt="0"/>
      <dgm:spPr/>
    </dgm:pt>
    <dgm:pt modelId="{1391FAB1-8721-40EA-86C7-11A6924BDD04}" type="pres">
      <dgm:prSet presAssocID="{897D28E3-A9DE-4244-AEFF-0D736985DDFE}" presName="parTx" presStyleLbl="revTx" presStyleIdx="2" presStyleCnt="7">
        <dgm:presLayoutVars>
          <dgm:chMax val="0"/>
          <dgm:chPref val="0"/>
        </dgm:presLayoutVars>
      </dgm:prSet>
      <dgm:spPr/>
    </dgm:pt>
    <dgm:pt modelId="{75DE54A2-D2DB-47B5-9CF4-FBED8781CB30}" type="pres">
      <dgm:prSet presAssocID="{3A752754-A9AF-43D6-B781-326856A3BC12}" presName="sibTrans" presStyleCnt="0"/>
      <dgm:spPr/>
    </dgm:pt>
    <dgm:pt modelId="{6F2082E6-ED7B-4433-9A09-CC8654EAB89C}" type="pres">
      <dgm:prSet presAssocID="{8E17934D-8231-451B-AB72-D82434712869}" presName="compNode" presStyleCnt="0"/>
      <dgm:spPr/>
    </dgm:pt>
    <dgm:pt modelId="{7A7EBCF9-D7A4-4B08-9C34-F3D64EF4B685}" type="pres">
      <dgm:prSet presAssocID="{8E17934D-8231-451B-AB72-D82434712869}" presName="bgRect" presStyleLbl="bgShp" presStyleIdx="3" presStyleCnt="7"/>
      <dgm:spPr/>
    </dgm:pt>
    <dgm:pt modelId="{2E75564B-A76B-4D91-961F-7F8D7E66967A}" type="pres">
      <dgm:prSet presAssocID="{8E17934D-8231-451B-AB72-D82434712869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B8D81B81-DD91-4873-9764-B2EFF05CEBB3}" type="pres">
      <dgm:prSet presAssocID="{8E17934D-8231-451B-AB72-D82434712869}" presName="spaceRect" presStyleCnt="0"/>
      <dgm:spPr/>
    </dgm:pt>
    <dgm:pt modelId="{C50590BF-340E-410B-B0B3-50CC0D57341E}" type="pres">
      <dgm:prSet presAssocID="{8E17934D-8231-451B-AB72-D82434712869}" presName="parTx" presStyleLbl="revTx" presStyleIdx="3" presStyleCnt="7">
        <dgm:presLayoutVars>
          <dgm:chMax val="0"/>
          <dgm:chPref val="0"/>
        </dgm:presLayoutVars>
      </dgm:prSet>
      <dgm:spPr/>
    </dgm:pt>
    <dgm:pt modelId="{D538CF7C-7998-443A-AAE8-DE605FC980E5}" type="pres">
      <dgm:prSet presAssocID="{1D24BD44-1291-49A3-A527-4B9124CF5FAE}" presName="sibTrans" presStyleCnt="0"/>
      <dgm:spPr/>
    </dgm:pt>
    <dgm:pt modelId="{D1EC4290-2EE1-43F4-BEC5-67B8B6E70D40}" type="pres">
      <dgm:prSet presAssocID="{2E4CE682-AC03-4CF3-A460-4F99385A2002}" presName="compNode" presStyleCnt="0"/>
      <dgm:spPr/>
    </dgm:pt>
    <dgm:pt modelId="{1077B177-E776-46DD-94B2-730CA9407158}" type="pres">
      <dgm:prSet presAssocID="{2E4CE682-AC03-4CF3-A460-4F99385A2002}" presName="bgRect" presStyleLbl="bgShp" presStyleIdx="4" presStyleCnt="7"/>
      <dgm:spPr/>
    </dgm:pt>
    <dgm:pt modelId="{C3516455-EED7-403D-9BB5-2CAA589796CE}" type="pres">
      <dgm:prSet presAssocID="{2E4CE682-AC03-4CF3-A460-4F99385A200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3C85A0B6-9375-4801-A63F-54CF45F3536C}" type="pres">
      <dgm:prSet presAssocID="{2E4CE682-AC03-4CF3-A460-4F99385A2002}" presName="spaceRect" presStyleCnt="0"/>
      <dgm:spPr/>
    </dgm:pt>
    <dgm:pt modelId="{D0CFCF90-B126-4EA0-A1DD-01A33783E795}" type="pres">
      <dgm:prSet presAssocID="{2E4CE682-AC03-4CF3-A460-4F99385A2002}" presName="parTx" presStyleLbl="revTx" presStyleIdx="4" presStyleCnt="7">
        <dgm:presLayoutVars>
          <dgm:chMax val="0"/>
          <dgm:chPref val="0"/>
        </dgm:presLayoutVars>
      </dgm:prSet>
      <dgm:spPr/>
    </dgm:pt>
    <dgm:pt modelId="{312AB920-8ED4-42CF-BBA4-9B10E8D5391D}" type="pres">
      <dgm:prSet presAssocID="{1258FDAE-0DBF-4312-9D49-91C92309D8C0}" presName="sibTrans" presStyleCnt="0"/>
      <dgm:spPr/>
    </dgm:pt>
    <dgm:pt modelId="{66C4E778-00C6-4351-B187-0742192DFBFF}" type="pres">
      <dgm:prSet presAssocID="{8B23A1E8-E490-4DD2-8D81-37CD0B552F28}" presName="compNode" presStyleCnt="0"/>
      <dgm:spPr/>
    </dgm:pt>
    <dgm:pt modelId="{7E233B4C-FFA6-4EEB-82F7-659DED802E4B}" type="pres">
      <dgm:prSet presAssocID="{8B23A1E8-E490-4DD2-8D81-37CD0B552F28}" presName="bgRect" presStyleLbl="bgShp" presStyleIdx="5" presStyleCnt="7"/>
      <dgm:spPr/>
    </dgm:pt>
    <dgm:pt modelId="{3E048989-331E-4B91-8608-C36F8836A842}" type="pres">
      <dgm:prSet presAssocID="{8B23A1E8-E490-4DD2-8D81-37CD0B552F28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eroplane"/>
        </a:ext>
      </dgm:extLst>
    </dgm:pt>
    <dgm:pt modelId="{C9B43D51-BAD6-4F45-A6C5-47230F7ECD61}" type="pres">
      <dgm:prSet presAssocID="{8B23A1E8-E490-4DD2-8D81-37CD0B552F28}" presName="spaceRect" presStyleCnt="0"/>
      <dgm:spPr/>
    </dgm:pt>
    <dgm:pt modelId="{B024AE12-8D12-4480-919F-0518170595B7}" type="pres">
      <dgm:prSet presAssocID="{8B23A1E8-E490-4DD2-8D81-37CD0B552F28}" presName="parTx" presStyleLbl="revTx" presStyleIdx="5" presStyleCnt="7">
        <dgm:presLayoutVars>
          <dgm:chMax val="0"/>
          <dgm:chPref val="0"/>
        </dgm:presLayoutVars>
      </dgm:prSet>
      <dgm:spPr/>
    </dgm:pt>
    <dgm:pt modelId="{E4E508AF-64AB-46C2-9AE9-3CC60E90BC29}" type="pres">
      <dgm:prSet presAssocID="{778DA7FE-4244-4060-B74B-285445078B72}" presName="sibTrans" presStyleCnt="0"/>
      <dgm:spPr/>
    </dgm:pt>
    <dgm:pt modelId="{09A03B1B-90B1-41F9-A29D-338FF0ED259C}" type="pres">
      <dgm:prSet presAssocID="{214DDE67-DDDC-4EAA-A2ED-B7881209EDBB}" presName="compNode" presStyleCnt="0"/>
      <dgm:spPr/>
    </dgm:pt>
    <dgm:pt modelId="{2FCBE74B-F522-4B59-9A3A-1A20F2EDE7AC}" type="pres">
      <dgm:prSet presAssocID="{214DDE67-DDDC-4EAA-A2ED-B7881209EDBB}" presName="bgRect" presStyleLbl="bgShp" presStyleIdx="6" presStyleCnt="7"/>
      <dgm:spPr/>
    </dgm:pt>
    <dgm:pt modelId="{27EB7A2C-F7DA-408F-8457-DE1D60C3ADA7}" type="pres">
      <dgm:prSet presAssocID="{214DDE67-DDDC-4EAA-A2ED-B7881209EDB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7265D12-E3D0-42EB-9EA0-14F38409A2BB}" type="pres">
      <dgm:prSet presAssocID="{214DDE67-DDDC-4EAA-A2ED-B7881209EDBB}" presName="spaceRect" presStyleCnt="0"/>
      <dgm:spPr/>
    </dgm:pt>
    <dgm:pt modelId="{94BA0ABE-4FE3-4F45-BEFB-E02B7854D1E9}" type="pres">
      <dgm:prSet presAssocID="{214DDE67-DDDC-4EAA-A2ED-B7881209EDBB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7318440A-A3D2-4550-AF68-43F14EB9F8AD}" type="presOf" srcId="{8B23A1E8-E490-4DD2-8D81-37CD0B552F28}" destId="{B024AE12-8D12-4480-919F-0518170595B7}" srcOrd="0" destOrd="0" presId="urn:microsoft.com/office/officeart/2018/2/layout/IconVerticalSolidList"/>
    <dgm:cxn modelId="{B805EC17-A7DE-46C0-9ECB-D0B84F26DFEA}" type="presOf" srcId="{214DDE67-DDDC-4EAA-A2ED-B7881209EDBB}" destId="{94BA0ABE-4FE3-4F45-BEFB-E02B7854D1E9}" srcOrd="0" destOrd="0" presId="urn:microsoft.com/office/officeart/2018/2/layout/IconVerticalSolidList"/>
    <dgm:cxn modelId="{BA2CF32C-6E11-4531-88CA-76F54F1217C9}" srcId="{97B28C7E-B3BD-48A1-97E7-5904BA4C752A}" destId="{8E17934D-8231-451B-AB72-D82434712869}" srcOrd="3" destOrd="0" parTransId="{8815A25A-AAD0-4764-AA76-2872096DD54E}" sibTransId="{1D24BD44-1291-49A3-A527-4B9124CF5FAE}"/>
    <dgm:cxn modelId="{7B4E133A-757B-4C1D-934D-561C42765084}" srcId="{97B28C7E-B3BD-48A1-97E7-5904BA4C752A}" destId="{897D28E3-A9DE-4244-AEFF-0D736985DDFE}" srcOrd="2" destOrd="0" parTransId="{D617DA5E-2041-4838-8FBA-061512F6EE34}" sibTransId="{3A752754-A9AF-43D6-B781-326856A3BC12}"/>
    <dgm:cxn modelId="{D5179A65-FC3C-4020-9750-1ADF0C47E43B}" srcId="{97B28C7E-B3BD-48A1-97E7-5904BA4C752A}" destId="{214DDE67-DDDC-4EAA-A2ED-B7881209EDBB}" srcOrd="6" destOrd="0" parTransId="{2DB2DC56-F9BC-409F-8F28-DAC5108D8FCD}" sibTransId="{087C0316-8A2E-4FE5-940C-687717A895F6}"/>
    <dgm:cxn modelId="{221E5566-8A49-4B01-AF1C-BFED4E6EAA02}" srcId="{97B28C7E-B3BD-48A1-97E7-5904BA4C752A}" destId="{6FB03B41-BCD8-4C32-A3A1-A04FDCA5C964}" srcOrd="1" destOrd="0" parTransId="{E3F157C2-1059-48EB-BA6B-B2DD29B9AF24}" sibTransId="{EFE4A718-B5C1-48ED-8BC6-6537319A20BA}"/>
    <dgm:cxn modelId="{640F9E53-9628-4AD3-ACF4-2C5770A5891A}" type="presOf" srcId="{A52B02D1-A7AA-4E86-BDD8-F12E915E52BB}" destId="{C2C76B13-4C90-4D4B-AB96-F09DC18D9B55}" srcOrd="0" destOrd="0" presId="urn:microsoft.com/office/officeart/2018/2/layout/IconVerticalSolidList"/>
    <dgm:cxn modelId="{F4A2B656-7800-45D0-987C-94DF9C1B5F68}" type="presOf" srcId="{8E17934D-8231-451B-AB72-D82434712869}" destId="{C50590BF-340E-410B-B0B3-50CC0D57341E}" srcOrd="0" destOrd="0" presId="urn:microsoft.com/office/officeart/2018/2/layout/IconVerticalSolidList"/>
    <dgm:cxn modelId="{A2CF9586-D39D-4A1F-8ECD-1616A776E832}" type="presOf" srcId="{6FB03B41-BCD8-4C32-A3A1-A04FDCA5C964}" destId="{64F77A42-F80E-4616-9CEB-0921BD1BA72A}" srcOrd="0" destOrd="0" presId="urn:microsoft.com/office/officeart/2018/2/layout/IconVerticalSolidList"/>
    <dgm:cxn modelId="{D2043798-1ACE-4F76-9C8A-32870429EA49}" srcId="{97B28C7E-B3BD-48A1-97E7-5904BA4C752A}" destId="{2E4CE682-AC03-4CF3-A460-4F99385A2002}" srcOrd="4" destOrd="0" parTransId="{BF77A569-796D-48DC-8BA6-DB3D25A0D497}" sibTransId="{1258FDAE-0DBF-4312-9D49-91C92309D8C0}"/>
    <dgm:cxn modelId="{080C3E9A-812D-4AD3-BB61-CB40A49E78B5}" type="presOf" srcId="{897D28E3-A9DE-4244-AEFF-0D736985DDFE}" destId="{1391FAB1-8721-40EA-86C7-11A6924BDD04}" srcOrd="0" destOrd="0" presId="urn:microsoft.com/office/officeart/2018/2/layout/IconVerticalSolidList"/>
    <dgm:cxn modelId="{F11C35D3-9829-43F2-83E7-F224F602ABBE}" srcId="{97B28C7E-B3BD-48A1-97E7-5904BA4C752A}" destId="{8B23A1E8-E490-4DD2-8D81-37CD0B552F28}" srcOrd="5" destOrd="0" parTransId="{1E0A3FA2-3D6D-43AC-B548-FCA448E11503}" sibTransId="{778DA7FE-4244-4060-B74B-285445078B72}"/>
    <dgm:cxn modelId="{C9DF7AF7-AC38-4368-964A-CD18DCCE846C}" srcId="{97B28C7E-B3BD-48A1-97E7-5904BA4C752A}" destId="{A52B02D1-A7AA-4E86-BDD8-F12E915E52BB}" srcOrd="0" destOrd="0" parTransId="{7E01126B-982A-481E-94FC-E633D2746D6D}" sibTransId="{104F6344-B363-4F4B-877F-72BB3D96CCCA}"/>
    <dgm:cxn modelId="{4BD443F8-BDB7-4CFE-B978-3ADA4B14537A}" type="presOf" srcId="{2E4CE682-AC03-4CF3-A460-4F99385A2002}" destId="{D0CFCF90-B126-4EA0-A1DD-01A33783E795}" srcOrd="0" destOrd="0" presId="urn:microsoft.com/office/officeart/2018/2/layout/IconVerticalSolidList"/>
    <dgm:cxn modelId="{E87140FD-EA11-4578-A0D4-BF082B70C674}" type="presOf" srcId="{97B28C7E-B3BD-48A1-97E7-5904BA4C752A}" destId="{3066081E-D423-4655-8F4C-64FFBADD4982}" srcOrd="0" destOrd="0" presId="urn:microsoft.com/office/officeart/2018/2/layout/IconVerticalSolidList"/>
    <dgm:cxn modelId="{E6A3F915-C4BC-4194-924F-A64271129B4D}" type="presParOf" srcId="{3066081E-D423-4655-8F4C-64FFBADD4982}" destId="{FE48E6DA-E0F3-461F-88FA-4BE0832EC296}" srcOrd="0" destOrd="0" presId="urn:microsoft.com/office/officeart/2018/2/layout/IconVerticalSolidList"/>
    <dgm:cxn modelId="{E4D29F6A-52E6-4ECF-991A-1A32A6610838}" type="presParOf" srcId="{FE48E6DA-E0F3-461F-88FA-4BE0832EC296}" destId="{2B13989F-B5C2-4BD3-9DE3-AF003DC63FFB}" srcOrd="0" destOrd="0" presId="urn:microsoft.com/office/officeart/2018/2/layout/IconVerticalSolidList"/>
    <dgm:cxn modelId="{8AD13D1D-6556-4049-A1D3-766D83A049E0}" type="presParOf" srcId="{FE48E6DA-E0F3-461F-88FA-4BE0832EC296}" destId="{A9B2DE46-240D-4691-B455-696221A1D0BB}" srcOrd="1" destOrd="0" presId="urn:microsoft.com/office/officeart/2018/2/layout/IconVerticalSolidList"/>
    <dgm:cxn modelId="{2F27B863-432E-4901-8C1E-CBFE636FD897}" type="presParOf" srcId="{FE48E6DA-E0F3-461F-88FA-4BE0832EC296}" destId="{BEB4986D-7B1B-44B8-946D-E337758996FC}" srcOrd="2" destOrd="0" presId="urn:microsoft.com/office/officeart/2018/2/layout/IconVerticalSolidList"/>
    <dgm:cxn modelId="{E1AB1F40-F4C3-48D7-AC94-B60A916EA414}" type="presParOf" srcId="{FE48E6DA-E0F3-461F-88FA-4BE0832EC296}" destId="{C2C76B13-4C90-4D4B-AB96-F09DC18D9B55}" srcOrd="3" destOrd="0" presId="urn:microsoft.com/office/officeart/2018/2/layout/IconVerticalSolidList"/>
    <dgm:cxn modelId="{00A2752D-8395-44DA-823B-AAD96939D4CC}" type="presParOf" srcId="{3066081E-D423-4655-8F4C-64FFBADD4982}" destId="{81A4F621-0483-4987-8F88-8B979B5FE638}" srcOrd="1" destOrd="0" presId="urn:microsoft.com/office/officeart/2018/2/layout/IconVerticalSolidList"/>
    <dgm:cxn modelId="{3A179134-87C8-4F79-9665-729F8CB02D3F}" type="presParOf" srcId="{3066081E-D423-4655-8F4C-64FFBADD4982}" destId="{E0070295-0553-4D9C-BFB3-5F9B3397F4A5}" srcOrd="2" destOrd="0" presId="urn:microsoft.com/office/officeart/2018/2/layout/IconVerticalSolidList"/>
    <dgm:cxn modelId="{B19E9FBE-8D7A-4AD5-B773-BEC667DF5F6A}" type="presParOf" srcId="{E0070295-0553-4D9C-BFB3-5F9B3397F4A5}" destId="{AAE49228-5151-4A6F-864E-B8C5B132489C}" srcOrd="0" destOrd="0" presId="urn:microsoft.com/office/officeart/2018/2/layout/IconVerticalSolidList"/>
    <dgm:cxn modelId="{4E6D52AE-8C98-423E-A999-16CB86F66BD0}" type="presParOf" srcId="{E0070295-0553-4D9C-BFB3-5F9B3397F4A5}" destId="{A4280C01-9820-4E56-AEF2-5FC5D606BD9C}" srcOrd="1" destOrd="0" presId="urn:microsoft.com/office/officeart/2018/2/layout/IconVerticalSolidList"/>
    <dgm:cxn modelId="{28A7D029-C179-4570-89A0-A5C2BFD8E5E4}" type="presParOf" srcId="{E0070295-0553-4D9C-BFB3-5F9B3397F4A5}" destId="{CAC0C916-3D3A-4DEF-8E11-7CD78D5E3CE2}" srcOrd="2" destOrd="0" presId="urn:microsoft.com/office/officeart/2018/2/layout/IconVerticalSolidList"/>
    <dgm:cxn modelId="{94CE1E66-5D80-4AF6-9E93-F8DAA3A328A2}" type="presParOf" srcId="{E0070295-0553-4D9C-BFB3-5F9B3397F4A5}" destId="{64F77A42-F80E-4616-9CEB-0921BD1BA72A}" srcOrd="3" destOrd="0" presId="urn:microsoft.com/office/officeart/2018/2/layout/IconVerticalSolidList"/>
    <dgm:cxn modelId="{B4BFB7EA-E050-4B62-BB9A-936A3963BC61}" type="presParOf" srcId="{3066081E-D423-4655-8F4C-64FFBADD4982}" destId="{30E68BF2-D230-47A9-936C-11222D7DEF34}" srcOrd="3" destOrd="0" presId="urn:microsoft.com/office/officeart/2018/2/layout/IconVerticalSolidList"/>
    <dgm:cxn modelId="{91CF6687-A725-431E-A96D-A66C711E32A1}" type="presParOf" srcId="{3066081E-D423-4655-8F4C-64FFBADD4982}" destId="{2DC18F95-E6CF-4371-AABA-82F64B4DBE3B}" srcOrd="4" destOrd="0" presId="urn:microsoft.com/office/officeart/2018/2/layout/IconVerticalSolidList"/>
    <dgm:cxn modelId="{B68FF974-4DBF-4D37-B3E1-7C16A14D32FD}" type="presParOf" srcId="{2DC18F95-E6CF-4371-AABA-82F64B4DBE3B}" destId="{E7BFDCA2-6AB2-40A8-AD3E-A686FC69303E}" srcOrd="0" destOrd="0" presId="urn:microsoft.com/office/officeart/2018/2/layout/IconVerticalSolidList"/>
    <dgm:cxn modelId="{27A5EE8D-6C3B-457C-893D-6F51E1F5D611}" type="presParOf" srcId="{2DC18F95-E6CF-4371-AABA-82F64B4DBE3B}" destId="{32507E0B-B46C-496D-A8E5-A4DB624F0E45}" srcOrd="1" destOrd="0" presId="urn:microsoft.com/office/officeart/2018/2/layout/IconVerticalSolidList"/>
    <dgm:cxn modelId="{EE319950-C85A-4CDE-9876-D745E6BF28FC}" type="presParOf" srcId="{2DC18F95-E6CF-4371-AABA-82F64B4DBE3B}" destId="{6B3A1E6F-FD19-409F-9A4C-0B5CE5B3C693}" srcOrd="2" destOrd="0" presId="urn:microsoft.com/office/officeart/2018/2/layout/IconVerticalSolidList"/>
    <dgm:cxn modelId="{3BB65898-E5B3-4CDA-8581-7CF153084D2A}" type="presParOf" srcId="{2DC18F95-E6CF-4371-AABA-82F64B4DBE3B}" destId="{1391FAB1-8721-40EA-86C7-11A6924BDD04}" srcOrd="3" destOrd="0" presId="urn:microsoft.com/office/officeart/2018/2/layout/IconVerticalSolidList"/>
    <dgm:cxn modelId="{BB5D0C76-89C5-4A54-B253-E477329E7608}" type="presParOf" srcId="{3066081E-D423-4655-8F4C-64FFBADD4982}" destId="{75DE54A2-D2DB-47B5-9CF4-FBED8781CB30}" srcOrd="5" destOrd="0" presId="urn:microsoft.com/office/officeart/2018/2/layout/IconVerticalSolidList"/>
    <dgm:cxn modelId="{EDED194D-3834-4822-AAF3-4294ED8C7520}" type="presParOf" srcId="{3066081E-D423-4655-8F4C-64FFBADD4982}" destId="{6F2082E6-ED7B-4433-9A09-CC8654EAB89C}" srcOrd="6" destOrd="0" presId="urn:microsoft.com/office/officeart/2018/2/layout/IconVerticalSolidList"/>
    <dgm:cxn modelId="{973EB69A-939E-4002-90C9-B5073874009B}" type="presParOf" srcId="{6F2082E6-ED7B-4433-9A09-CC8654EAB89C}" destId="{7A7EBCF9-D7A4-4B08-9C34-F3D64EF4B685}" srcOrd="0" destOrd="0" presId="urn:microsoft.com/office/officeart/2018/2/layout/IconVerticalSolidList"/>
    <dgm:cxn modelId="{7C0E8635-D613-461E-B46C-A2BFE0814425}" type="presParOf" srcId="{6F2082E6-ED7B-4433-9A09-CC8654EAB89C}" destId="{2E75564B-A76B-4D91-961F-7F8D7E66967A}" srcOrd="1" destOrd="0" presId="urn:microsoft.com/office/officeart/2018/2/layout/IconVerticalSolidList"/>
    <dgm:cxn modelId="{BC9D9AE9-01C5-4774-ADD0-91BD6EA5BE55}" type="presParOf" srcId="{6F2082E6-ED7B-4433-9A09-CC8654EAB89C}" destId="{B8D81B81-DD91-4873-9764-B2EFF05CEBB3}" srcOrd="2" destOrd="0" presId="urn:microsoft.com/office/officeart/2018/2/layout/IconVerticalSolidList"/>
    <dgm:cxn modelId="{84916396-7634-4751-B504-FA8BCA77BD5F}" type="presParOf" srcId="{6F2082E6-ED7B-4433-9A09-CC8654EAB89C}" destId="{C50590BF-340E-410B-B0B3-50CC0D57341E}" srcOrd="3" destOrd="0" presId="urn:microsoft.com/office/officeart/2018/2/layout/IconVerticalSolidList"/>
    <dgm:cxn modelId="{EA00C351-3DC0-4883-B304-18E7A6198B66}" type="presParOf" srcId="{3066081E-D423-4655-8F4C-64FFBADD4982}" destId="{D538CF7C-7998-443A-AAE8-DE605FC980E5}" srcOrd="7" destOrd="0" presId="urn:microsoft.com/office/officeart/2018/2/layout/IconVerticalSolidList"/>
    <dgm:cxn modelId="{DC97F75D-CCB7-4837-9275-3E2A316CC771}" type="presParOf" srcId="{3066081E-D423-4655-8F4C-64FFBADD4982}" destId="{D1EC4290-2EE1-43F4-BEC5-67B8B6E70D40}" srcOrd="8" destOrd="0" presId="urn:microsoft.com/office/officeart/2018/2/layout/IconVerticalSolidList"/>
    <dgm:cxn modelId="{3989042E-620F-4D6D-85FF-C54D51BEE4DC}" type="presParOf" srcId="{D1EC4290-2EE1-43F4-BEC5-67B8B6E70D40}" destId="{1077B177-E776-46DD-94B2-730CA9407158}" srcOrd="0" destOrd="0" presId="urn:microsoft.com/office/officeart/2018/2/layout/IconVerticalSolidList"/>
    <dgm:cxn modelId="{DB61AE0F-4F4B-46CD-AD1A-DD4060B27030}" type="presParOf" srcId="{D1EC4290-2EE1-43F4-BEC5-67B8B6E70D40}" destId="{C3516455-EED7-403D-9BB5-2CAA589796CE}" srcOrd="1" destOrd="0" presId="urn:microsoft.com/office/officeart/2018/2/layout/IconVerticalSolidList"/>
    <dgm:cxn modelId="{EF1CE226-3FE6-4926-A307-D82029281414}" type="presParOf" srcId="{D1EC4290-2EE1-43F4-BEC5-67B8B6E70D40}" destId="{3C85A0B6-9375-4801-A63F-54CF45F3536C}" srcOrd="2" destOrd="0" presId="urn:microsoft.com/office/officeart/2018/2/layout/IconVerticalSolidList"/>
    <dgm:cxn modelId="{E30E4A12-819C-4E1C-91F2-14937CF8E356}" type="presParOf" srcId="{D1EC4290-2EE1-43F4-BEC5-67B8B6E70D40}" destId="{D0CFCF90-B126-4EA0-A1DD-01A33783E795}" srcOrd="3" destOrd="0" presId="urn:microsoft.com/office/officeart/2018/2/layout/IconVerticalSolidList"/>
    <dgm:cxn modelId="{6E0A37FE-D584-4649-AA28-BE37C26022F2}" type="presParOf" srcId="{3066081E-D423-4655-8F4C-64FFBADD4982}" destId="{312AB920-8ED4-42CF-BBA4-9B10E8D5391D}" srcOrd="9" destOrd="0" presId="urn:microsoft.com/office/officeart/2018/2/layout/IconVerticalSolidList"/>
    <dgm:cxn modelId="{F0150371-0339-489B-8561-180398570E07}" type="presParOf" srcId="{3066081E-D423-4655-8F4C-64FFBADD4982}" destId="{66C4E778-00C6-4351-B187-0742192DFBFF}" srcOrd="10" destOrd="0" presId="urn:microsoft.com/office/officeart/2018/2/layout/IconVerticalSolidList"/>
    <dgm:cxn modelId="{9EE0D7F5-0DE6-46E9-AC8C-2CADFAFB8ACA}" type="presParOf" srcId="{66C4E778-00C6-4351-B187-0742192DFBFF}" destId="{7E233B4C-FFA6-4EEB-82F7-659DED802E4B}" srcOrd="0" destOrd="0" presId="urn:microsoft.com/office/officeart/2018/2/layout/IconVerticalSolidList"/>
    <dgm:cxn modelId="{AF7C02D1-B476-4333-9A0A-378D672BD535}" type="presParOf" srcId="{66C4E778-00C6-4351-B187-0742192DFBFF}" destId="{3E048989-331E-4B91-8608-C36F8836A842}" srcOrd="1" destOrd="0" presId="urn:microsoft.com/office/officeart/2018/2/layout/IconVerticalSolidList"/>
    <dgm:cxn modelId="{044886E5-430B-4FA6-8627-909149B1E752}" type="presParOf" srcId="{66C4E778-00C6-4351-B187-0742192DFBFF}" destId="{C9B43D51-BAD6-4F45-A6C5-47230F7ECD61}" srcOrd="2" destOrd="0" presId="urn:microsoft.com/office/officeart/2018/2/layout/IconVerticalSolidList"/>
    <dgm:cxn modelId="{47791F35-2704-4976-BCDE-2F16124A451D}" type="presParOf" srcId="{66C4E778-00C6-4351-B187-0742192DFBFF}" destId="{B024AE12-8D12-4480-919F-0518170595B7}" srcOrd="3" destOrd="0" presId="urn:microsoft.com/office/officeart/2018/2/layout/IconVerticalSolidList"/>
    <dgm:cxn modelId="{F39B85F0-7EEF-4B51-99F5-C3409FDE7175}" type="presParOf" srcId="{3066081E-D423-4655-8F4C-64FFBADD4982}" destId="{E4E508AF-64AB-46C2-9AE9-3CC60E90BC29}" srcOrd="11" destOrd="0" presId="urn:microsoft.com/office/officeart/2018/2/layout/IconVerticalSolidList"/>
    <dgm:cxn modelId="{5A383CB4-278F-4C48-B788-78385DA9ED9B}" type="presParOf" srcId="{3066081E-D423-4655-8F4C-64FFBADD4982}" destId="{09A03B1B-90B1-41F9-A29D-338FF0ED259C}" srcOrd="12" destOrd="0" presId="urn:microsoft.com/office/officeart/2018/2/layout/IconVerticalSolidList"/>
    <dgm:cxn modelId="{58FACED2-F861-4B1E-A105-100E7BCD62D2}" type="presParOf" srcId="{09A03B1B-90B1-41F9-A29D-338FF0ED259C}" destId="{2FCBE74B-F522-4B59-9A3A-1A20F2EDE7AC}" srcOrd="0" destOrd="0" presId="urn:microsoft.com/office/officeart/2018/2/layout/IconVerticalSolidList"/>
    <dgm:cxn modelId="{99749B2E-DF20-4C01-B895-8D9A2AA66961}" type="presParOf" srcId="{09A03B1B-90B1-41F9-A29D-338FF0ED259C}" destId="{27EB7A2C-F7DA-408F-8457-DE1D60C3ADA7}" srcOrd="1" destOrd="0" presId="urn:microsoft.com/office/officeart/2018/2/layout/IconVerticalSolidList"/>
    <dgm:cxn modelId="{DFBCDE30-8BFD-48A4-8EFE-5FB6D05CD46C}" type="presParOf" srcId="{09A03B1B-90B1-41F9-A29D-338FF0ED259C}" destId="{47265D12-E3D0-42EB-9EA0-14F38409A2BB}" srcOrd="2" destOrd="0" presId="urn:microsoft.com/office/officeart/2018/2/layout/IconVerticalSolidList"/>
    <dgm:cxn modelId="{EA97AF9F-4CDA-4DCC-A127-175E0D11C823}" type="presParOf" srcId="{09A03B1B-90B1-41F9-A29D-338FF0ED259C}" destId="{94BA0ABE-4FE3-4F45-BEFB-E02B7854D1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F8DAE5-9E42-4E50-9C8C-DB6E08CFC0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BD2BFE-CB5D-4624-A686-F225EF746AD6}">
      <dgm:prSet/>
      <dgm:spPr/>
      <dgm:t>
        <a:bodyPr/>
        <a:lstStyle/>
        <a:p>
          <a:r>
            <a:rPr lang="en-US" b="1" i="0" baseline="0"/>
            <a:t>Academic Excellence</a:t>
          </a:r>
          <a:r>
            <a:rPr lang="en-US" b="0" i="0" baseline="0"/>
            <a:t>:</a:t>
          </a:r>
          <a:endParaRPr lang="en-US"/>
        </a:p>
      </dgm:t>
    </dgm:pt>
    <dgm:pt modelId="{5893129B-50E6-42CE-B989-879E2B27B781}" type="parTrans" cxnId="{D3FC10EE-6FAB-4CB8-A7A1-F77B05823AB4}">
      <dgm:prSet/>
      <dgm:spPr/>
      <dgm:t>
        <a:bodyPr/>
        <a:lstStyle/>
        <a:p>
          <a:endParaRPr lang="en-US"/>
        </a:p>
      </dgm:t>
    </dgm:pt>
    <dgm:pt modelId="{962F9CAC-C57A-4A28-969E-5A69BF12D1BC}" type="sibTrans" cxnId="{D3FC10EE-6FAB-4CB8-A7A1-F77B05823AB4}">
      <dgm:prSet/>
      <dgm:spPr/>
      <dgm:t>
        <a:bodyPr/>
        <a:lstStyle/>
        <a:p>
          <a:endParaRPr lang="en-US"/>
        </a:p>
      </dgm:t>
    </dgm:pt>
    <dgm:pt modelId="{F6D9B97E-8068-4409-9410-39907E57BA22}">
      <dgm:prSet/>
      <dgm:spPr/>
      <dgm:t>
        <a:bodyPr/>
        <a:lstStyle/>
        <a:p>
          <a:r>
            <a:rPr lang="en-US" b="0" i="0" baseline="0"/>
            <a:t>Cambridge University drives the tech ecosystem with cutting-edge research.</a:t>
          </a:r>
          <a:endParaRPr lang="en-US"/>
        </a:p>
      </dgm:t>
    </dgm:pt>
    <dgm:pt modelId="{A162ACF5-4CFE-4440-8100-4D5B25480B3C}" type="parTrans" cxnId="{E95528BD-DE40-4382-A6F4-D958330EA9BC}">
      <dgm:prSet/>
      <dgm:spPr/>
      <dgm:t>
        <a:bodyPr/>
        <a:lstStyle/>
        <a:p>
          <a:endParaRPr lang="en-US"/>
        </a:p>
      </dgm:t>
    </dgm:pt>
    <dgm:pt modelId="{475FC88A-DAE8-4D6E-90EE-938428BBA6A6}" type="sibTrans" cxnId="{E95528BD-DE40-4382-A6F4-D958330EA9BC}">
      <dgm:prSet/>
      <dgm:spPr/>
      <dgm:t>
        <a:bodyPr/>
        <a:lstStyle/>
        <a:p>
          <a:endParaRPr lang="en-US"/>
        </a:p>
      </dgm:t>
    </dgm:pt>
    <dgm:pt modelId="{6AEB0EEB-F861-43C3-8006-BB50C21F1BAB}">
      <dgm:prSet/>
      <dgm:spPr/>
      <dgm:t>
        <a:bodyPr/>
        <a:lstStyle/>
        <a:p>
          <a:r>
            <a:rPr lang="en-US" b="0" i="0" baseline="0"/>
            <a:t>High concentration of PhD graduates, fostering innovation.</a:t>
          </a:r>
          <a:endParaRPr lang="en-US"/>
        </a:p>
      </dgm:t>
    </dgm:pt>
    <dgm:pt modelId="{E4F5B022-56BD-4B5E-9212-5253172A9D32}" type="parTrans" cxnId="{1F2A698C-E86A-4144-9F94-1B00498BC72B}">
      <dgm:prSet/>
      <dgm:spPr/>
      <dgm:t>
        <a:bodyPr/>
        <a:lstStyle/>
        <a:p>
          <a:endParaRPr lang="en-US"/>
        </a:p>
      </dgm:t>
    </dgm:pt>
    <dgm:pt modelId="{DF52BDE1-7CD9-4D6F-8157-7D4833651DA1}" type="sibTrans" cxnId="{1F2A698C-E86A-4144-9F94-1B00498BC72B}">
      <dgm:prSet/>
      <dgm:spPr/>
      <dgm:t>
        <a:bodyPr/>
        <a:lstStyle/>
        <a:p>
          <a:endParaRPr lang="en-US"/>
        </a:p>
      </dgm:t>
    </dgm:pt>
    <dgm:pt modelId="{1B1B3B3D-18AF-40D8-9536-8D1787C2F92A}">
      <dgm:prSet/>
      <dgm:spPr/>
      <dgm:t>
        <a:bodyPr/>
        <a:lstStyle/>
        <a:p>
          <a:r>
            <a:rPr lang="en-US" b="1" i="0" baseline="0"/>
            <a:t>Venture Capital</a:t>
          </a:r>
          <a:r>
            <a:rPr lang="en-US" b="0" i="0" baseline="0"/>
            <a:t>:</a:t>
          </a:r>
          <a:endParaRPr lang="en-US"/>
        </a:p>
      </dgm:t>
    </dgm:pt>
    <dgm:pt modelId="{85D5C3DA-1B6F-4854-B746-D11B339E5617}" type="parTrans" cxnId="{8D7CD4EC-76D6-4597-9765-B997B7C1024E}">
      <dgm:prSet/>
      <dgm:spPr/>
      <dgm:t>
        <a:bodyPr/>
        <a:lstStyle/>
        <a:p>
          <a:endParaRPr lang="en-US"/>
        </a:p>
      </dgm:t>
    </dgm:pt>
    <dgm:pt modelId="{F24BB897-9FEC-4F2E-8692-40F414AA7D63}" type="sibTrans" cxnId="{8D7CD4EC-76D6-4597-9765-B997B7C1024E}">
      <dgm:prSet/>
      <dgm:spPr/>
      <dgm:t>
        <a:bodyPr/>
        <a:lstStyle/>
        <a:p>
          <a:endParaRPr lang="en-US"/>
        </a:p>
      </dgm:t>
    </dgm:pt>
    <dgm:pt modelId="{10B7CD6E-3DB1-4338-B415-2D5AB1B5CD7B}">
      <dgm:prSet/>
      <dgm:spPr/>
      <dgm:t>
        <a:bodyPr/>
        <a:lstStyle/>
        <a:p>
          <a:r>
            <a:rPr lang="en-US" b="0" i="0" baseline="0"/>
            <a:t>Established investment networks, including venture capital firms focused on life sciences and AI.</a:t>
          </a:r>
          <a:endParaRPr lang="en-US"/>
        </a:p>
      </dgm:t>
    </dgm:pt>
    <dgm:pt modelId="{CC431B75-AE9F-4270-9B09-12EA63C9B177}" type="parTrans" cxnId="{7280C94E-5D53-4E82-A65B-1AF819C2E6C0}">
      <dgm:prSet/>
      <dgm:spPr/>
      <dgm:t>
        <a:bodyPr/>
        <a:lstStyle/>
        <a:p>
          <a:endParaRPr lang="en-US"/>
        </a:p>
      </dgm:t>
    </dgm:pt>
    <dgm:pt modelId="{8C0A1EA0-7234-406A-B878-7423A36E9EAD}" type="sibTrans" cxnId="{7280C94E-5D53-4E82-A65B-1AF819C2E6C0}">
      <dgm:prSet/>
      <dgm:spPr/>
      <dgm:t>
        <a:bodyPr/>
        <a:lstStyle/>
        <a:p>
          <a:endParaRPr lang="en-US"/>
        </a:p>
      </dgm:t>
    </dgm:pt>
    <dgm:pt modelId="{88FF3F48-58A9-41EE-ADB2-65944FB0B8C7}">
      <dgm:prSet/>
      <dgm:spPr/>
      <dgm:t>
        <a:bodyPr/>
        <a:lstStyle/>
        <a:p>
          <a:r>
            <a:rPr lang="en-US" b="1" i="0" baseline="0"/>
            <a:t>Research Infrastructure</a:t>
          </a:r>
          <a:r>
            <a:rPr lang="en-US" b="0" i="0" baseline="0"/>
            <a:t>:</a:t>
          </a:r>
          <a:endParaRPr lang="en-US"/>
        </a:p>
      </dgm:t>
    </dgm:pt>
    <dgm:pt modelId="{7AE90C03-1F43-41F5-BBE6-670582A43EBD}" type="parTrans" cxnId="{B596792D-A2B9-4F5D-B69A-45F63F9AF4EF}">
      <dgm:prSet/>
      <dgm:spPr/>
      <dgm:t>
        <a:bodyPr/>
        <a:lstStyle/>
        <a:p>
          <a:endParaRPr lang="en-US"/>
        </a:p>
      </dgm:t>
    </dgm:pt>
    <dgm:pt modelId="{5C834C03-8B1B-4DF5-8DAC-6E7F41AFD990}" type="sibTrans" cxnId="{B596792D-A2B9-4F5D-B69A-45F63F9AF4EF}">
      <dgm:prSet/>
      <dgm:spPr/>
      <dgm:t>
        <a:bodyPr/>
        <a:lstStyle/>
        <a:p>
          <a:endParaRPr lang="en-US"/>
        </a:p>
      </dgm:t>
    </dgm:pt>
    <dgm:pt modelId="{87173732-B586-4D19-98BF-29ECC97279CC}">
      <dgm:prSet/>
      <dgm:spPr/>
      <dgm:t>
        <a:bodyPr/>
        <a:lstStyle/>
        <a:p>
          <a:r>
            <a:rPr lang="en-US" b="0" i="0" baseline="0"/>
            <a:t>Advanced research institutions support the development of deep tech startups, particularly in AI and life sciences.</a:t>
          </a:r>
          <a:endParaRPr lang="en-US"/>
        </a:p>
      </dgm:t>
    </dgm:pt>
    <dgm:pt modelId="{6E7BB739-E24F-40D6-8654-EB512AD0FB19}" type="parTrans" cxnId="{67D9EC60-768E-42AF-BA82-217BFE857AF0}">
      <dgm:prSet/>
      <dgm:spPr/>
      <dgm:t>
        <a:bodyPr/>
        <a:lstStyle/>
        <a:p>
          <a:endParaRPr lang="en-US"/>
        </a:p>
      </dgm:t>
    </dgm:pt>
    <dgm:pt modelId="{501B1BE6-87DC-433B-83C9-8D7B5652633E}" type="sibTrans" cxnId="{67D9EC60-768E-42AF-BA82-217BFE857AF0}">
      <dgm:prSet/>
      <dgm:spPr/>
      <dgm:t>
        <a:bodyPr/>
        <a:lstStyle/>
        <a:p>
          <a:endParaRPr lang="en-US"/>
        </a:p>
      </dgm:t>
    </dgm:pt>
    <dgm:pt modelId="{B06A048B-07EF-449A-B7AD-237E5A77D589}" type="pres">
      <dgm:prSet presAssocID="{0DF8DAE5-9E42-4E50-9C8C-DB6E08CFC031}" presName="root" presStyleCnt="0">
        <dgm:presLayoutVars>
          <dgm:dir/>
          <dgm:resizeHandles val="exact"/>
        </dgm:presLayoutVars>
      </dgm:prSet>
      <dgm:spPr/>
    </dgm:pt>
    <dgm:pt modelId="{D6BDC584-42D6-43B2-9741-F40E29C1CFED}" type="pres">
      <dgm:prSet presAssocID="{C2BD2BFE-CB5D-4624-A686-F225EF746AD6}" presName="compNode" presStyleCnt="0"/>
      <dgm:spPr/>
    </dgm:pt>
    <dgm:pt modelId="{964F6418-A3D3-43C6-8F4A-5677574B13C1}" type="pres">
      <dgm:prSet presAssocID="{C2BD2BFE-CB5D-4624-A686-F225EF746AD6}" presName="bgRect" presStyleLbl="bgShp" presStyleIdx="0" presStyleCnt="7"/>
      <dgm:spPr/>
    </dgm:pt>
    <dgm:pt modelId="{53096E66-49A2-44B9-AAF7-8D93FD15587F}" type="pres">
      <dgm:prSet presAssocID="{C2BD2BFE-CB5D-4624-A686-F225EF746AD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9C2CB9C4-FEA0-4E4C-A300-5EB618BAA269}" type="pres">
      <dgm:prSet presAssocID="{C2BD2BFE-CB5D-4624-A686-F225EF746AD6}" presName="spaceRect" presStyleCnt="0"/>
      <dgm:spPr/>
    </dgm:pt>
    <dgm:pt modelId="{6D845980-508D-44A8-AE71-B4CC4773445C}" type="pres">
      <dgm:prSet presAssocID="{C2BD2BFE-CB5D-4624-A686-F225EF746AD6}" presName="parTx" presStyleLbl="revTx" presStyleIdx="0" presStyleCnt="7">
        <dgm:presLayoutVars>
          <dgm:chMax val="0"/>
          <dgm:chPref val="0"/>
        </dgm:presLayoutVars>
      </dgm:prSet>
      <dgm:spPr/>
    </dgm:pt>
    <dgm:pt modelId="{1D4604C9-D12C-4178-8C37-713CEB693104}" type="pres">
      <dgm:prSet presAssocID="{962F9CAC-C57A-4A28-969E-5A69BF12D1BC}" presName="sibTrans" presStyleCnt="0"/>
      <dgm:spPr/>
    </dgm:pt>
    <dgm:pt modelId="{E338A7D4-E4DC-4E50-A7DA-CDE52224E1AB}" type="pres">
      <dgm:prSet presAssocID="{F6D9B97E-8068-4409-9410-39907E57BA22}" presName="compNode" presStyleCnt="0"/>
      <dgm:spPr/>
    </dgm:pt>
    <dgm:pt modelId="{695337CF-CF07-467F-B37A-ABDDD17B1FD3}" type="pres">
      <dgm:prSet presAssocID="{F6D9B97E-8068-4409-9410-39907E57BA22}" presName="bgRect" presStyleLbl="bgShp" presStyleIdx="1" presStyleCnt="7"/>
      <dgm:spPr/>
    </dgm:pt>
    <dgm:pt modelId="{13ECAA07-7823-43D0-B7D2-4460C393E558}" type="pres">
      <dgm:prSet presAssocID="{F6D9B97E-8068-4409-9410-39907E57BA22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2A20819F-E884-4553-ADCA-CCB87663AAE8}" type="pres">
      <dgm:prSet presAssocID="{F6D9B97E-8068-4409-9410-39907E57BA22}" presName="spaceRect" presStyleCnt="0"/>
      <dgm:spPr/>
    </dgm:pt>
    <dgm:pt modelId="{D4B455C2-6478-47AC-BBC5-70580D5C1684}" type="pres">
      <dgm:prSet presAssocID="{F6D9B97E-8068-4409-9410-39907E57BA22}" presName="parTx" presStyleLbl="revTx" presStyleIdx="1" presStyleCnt="7">
        <dgm:presLayoutVars>
          <dgm:chMax val="0"/>
          <dgm:chPref val="0"/>
        </dgm:presLayoutVars>
      </dgm:prSet>
      <dgm:spPr/>
    </dgm:pt>
    <dgm:pt modelId="{8A8D1A3E-DEFD-456B-BFF2-C118C28F9025}" type="pres">
      <dgm:prSet presAssocID="{475FC88A-DAE8-4D6E-90EE-938428BBA6A6}" presName="sibTrans" presStyleCnt="0"/>
      <dgm:spPr/>
    </dgm:pt>
    <dgm:pt modelId="{3AED18EC-80A4-4CDE-83A3-F6730D855389}" type="pres">
      <dgm:prSet presAssocID="{6AEB0EEB-F861-43C3-8006-BB50C21F1BAB}" presName="compNode" presStyleCnt="0"/>
      <dgm:spPr/>
    </dgm:pt>
    <dgm:pt modelId="{E9E29193-7304-499A-A54E-C936C2A82A39}" type="pres">
      <dgm:prSet presAssocID="{6AEB0EEB-F861-43C3-8006-BB50C21F1BAB}" presName="bgRect" presStyleLbl="bgShp" presStyleIdx="2" presStyleCnt="7"/>
      <dgm:spPr/>
    </dgm:pt>
    <dgm:pt modelId="{D9B8FDD3-A404-4A05-B0B2-068C435ED5F8}" type="pres">
      <dgm:prSet presAssocID="{6AEB0EEB-F861-43C3-8006-BB50C21F1BAB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30F17D82-362B-4143-BDC2-EA505C7C8BBA}" type="pres">
      <dgm:prSet presAssocID="{6AEB0EEB-F861-43C3-8006-BB50C21F1BAB}" presName="spaceRect" presStyleCnt="0"/>
      <dgm:spPr/>
    </dgm:pt>
    <dgm:pt modelId="{6828811E-C9BA-4966-AC48-758C7D88C248}" type="pres">
      <dgm:prSet presAssocID="{6AEB0EEB-F861-43C3-8006-BB50C21F1BAB}" presName="parTx" presStyleLbl="revTx" presStyleIdx="2" presStyleCnt="7">
        <dgm:presLayoutVars>
          <dgm:chMax val="0"/>
          <dgm:chPref val="0"/>
        </dgm:presLayoutVars>
      </dgm:prSet>
      <dgm:spPr/>
    </dgm:pt>
    <dgm:pt modelId="{64139E9E-F942-46E8-9932-447F8D87DA23}" type="pres">
      <dgm:prSet presAssocID="{DF52BDE1-7CD9-4D6F-8157-7D4833651DA1}" presName="sibTrans" presStyleCnt="0"/>
      <dgm:spPr/>
    </dgm:pt>
    <dgm:pt modelId="{680B9424-46B6-45B9-8F42-755A74893B43}" type="pres">
      <dgm:prSet presAssocID="{1B1B3B3D-18AF-40D8-9536-8D1787C2F92A}" presName="compNode" presStyleCnt="0"/>
      <dgm:spPr/>
    </dgm:pt>
    <dgm:pt modelId="{0FE3366E-3DEA-470B-9F72-06A084C390BD}" type="pres">
      <dgm:prSet presAssocID="{1B1B3B3D-18AF-40D8-9536-8D1787C2F92A}" presName="bgRect" presStyleLbl="bgShp" presStyleIdx="3" presStyleCnt="7"/>
      <dgm:spPr/>
    </dgm:pt>
    <dgm:pt modelId="{C8064ABC-ED9B-419D-B7F7-26A7B7F8F4BD}" type="pres">
      <dgm:prSet presAssocID="{1B1B3B3D-18AF-40D8-9536-8D1787C2F92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E7FF3FDA-D760-4C70-9F2D-386F2E3EF48C}" type="pres">
      <dgm:prSet presAssocID="{1B1B3B3D-18AF-40D8-9536-8D1787C2F92A}" presName="spaceRect" presStyleCnt="0"/>
      <dgm:spPr/>
    </dgm:pt>
    <dgm:pt modelId="{51694BAD-A5F5-4001-BA36-A9348AFF9D83}" type="pres">
      <dgm:prSet presAssocID="{1B1B3B3D-18AF-40D8-9536-8D1787C2F92A}" presName="parTx" presStyleLbl="revTx" presStyleIdx="3" presStyleCnt="7">
        <dgm:presLayoutVars>
          <dgm:chMax val="0"/>
          <dgm:chPref val="0"/>
        </dgm:presLayoutVars>
      </dgm:prSet>
      <dgm:spPr/>
    </dgm:pt>
    <dgm:pt modelId="{F742E498-9E31-4BE5-87D2-7A91D281DFBD}" type="pres">
      <dgm:prSet presAssocID="{F24BB897-9FEC-4F2E-8692-40F414AA7D63}" presName="sibTrans" presStyleCnt="0"/>
      <dgm:spPr/>
    </dgm:pt>
    <dgm:pt modelId="{ABA0A894-4097-49DC-9797-3CED4741DAEC}" type="pres">
      <dgm:prSet presAssocID="{10B7CD6E-3DB1-4338-B415-2D5AB1B5CD7B}" presName="compNode" presStyleCnt="0"/>
      <dgm:spPr/>
    </dgm:pt>
    <dgm:pt modelId="{5EC58AD6-E5A2-45C1-A176-7341F693FD56}" type="pres">
      <dgm:prSet presAssocID="{10B7CD6E-3DB1-4338-B415-2D5AB1B5CD7B}" presName="bgRect" presStyleLbl="bgShp" presStyleIdx="4" presStyleCnt="7"/>
      <dgm:spPr/>
    </dgm:pt>
    <dgm:pt modelId="{CA5939FC-FEF0-4A75-848C-8ACBECDFFD95}" type="pres">
      <dgm:prSet presAssocID="{10B7CD6E-3DB1-4338-B415-2D5AB1B5CD7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9F32BC18-13CA-4D8E-AA8D-69261EE132AA}" type="pres">
      <dgm:prSet presAssocID="{10B7CD6E-3DB1-4338-B415-2D5AB1B5CD7B}" presName="spaceRect" presStyleCnt="0"/>
      <dgm:spPr/>
    </dgm:pt>
    <dgm:pt modelId="{0275DB7B-D12A-4522-964D-C4E194214C6B}" type="pres">
      <dgm:prSet presAssocID="{10B7CD6E-3DB1-4338-B415-2D5AB1B5CD7B}" presName="parTx" presStyleLbl="revTx" presStyleIdx="4" presStyleCnt="7">
        <dgm:presLayoutVars>
          <dgm:chMax val="0"/>
          <dgm:chPref val="0"/>
        </dgm:presLayoutVars>
      </dgm:prSet>
      <dgm:spPr/>
    </dgm:pt>
    <dgm:pt modelId="{086F0DC8-D488-4DAF-A5E2-A8848CF82A51}" type="pres">
      <dgm:prSet presAssocID="{8C0A1EA0-7234-406A-B878-7423A36E9EAD}" presName="sibTrans" presStyleCnt="0"/>
      <dgm:spPr/>
    </dgm:pt>
    <dgm:pt modelId="{03B77945-4256-465B-AC1C-193A2F3602C4}" type="pres">
      <dgm:prSet presAssocID="{88FF3F48-58A9-41EE-ADB2-65944FB0B8C7}" presName="compNode" presStyleCnt="0"/>
      <dgm:spPr/>
    </dgm:pt>
    <dgm:pt modelId="{E4423D16-EF58-4E20-9EBE-800694660A9E}" type="pres">
      <dgm:prSet presAssocID="{88FF3F48-58A9-41EE-ADB2-65944FB0B8C7}" presName="bgRect" presStyleLbl="bgShp" presStyleIdx="5" presStyleCnt="7"/>
      <dgm:spPr/>
    </dgm:pt>
    <dgm:pt modelId="{ADF7DB6D-71F5-4B80-ABE6-7021740DE775}" type="pres">
      <dgm:prSet presAssocID="{88FF3F48-58A9-41EE-ADB2-65944FB0B8C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1E03CF52-1EA4-45DD-AF16-97BA4C7B5B87}" type="pres">
      <dgm:prSet presAssocID="{88FF3F48-58A9-41EE-ADB2-65944FB0B8C7}" presName="spaceRect" presStyleCnt="0"/>
      <dgm:spPr/>
    </dgm:pt>
    <dgm:pt modelId="{0604972F-8BDA-486C-9EB9-55EB16A3C92A}" type="pres">
      <dgm:prSet presAssocID="{88FF3F48-58A9-41EE-ADB2-65944FB0B8C7}" presName="parTx" presStyleLbl="revTx" presStyleIdx="5" presStyleCnt="7">
        <dgm:presLayoutVars>
          <dgm:chMax val="0"/>
          <dgm:chPref val="0"/>
        </dgm:presLayoutVars>
      </dgm:prSet>
      <dgm:spPr/>
    </dgm:pt>
    <dgm:pt modelId="{3E0C9ADE-0FFE-44B2-86DC-375B3A3C1C74}" type="pres">
      <dgm:prSet presAssocID="{5C834C03-8B1B-4DF5-8DAC-6E7F41AFD990}" presName="sibTrans" presStyleCnt="0"/>
      <dgm:spPr/>
    </dgm:pt>
    <dgm:pt modelId="{8719BB28-A48C-4726-B59D-5F6B4865B9CD}" type="pres">
      <dgm:prSet presAssocID="{87173732-B586-4D19-98BF-29ECC97279CC}" presName="compNode" presStyleCnt="0"/>
      <dgm:spPr/>
    </dgm:pt>
    <dgm:pt modelId="{A78BED34-DD46-4176-976A-A74D23BC18E0}" type="pres">
      <dgm:prSet presAssocID="{87173732-B586-4D19-98BF-29ECC97279CC}" presName="bgRect" presStyleLbl="bgShp" presStyleIdx="6" presStyleCnt="7"/>
      <dgm:spPr/>
    </dgm:pt>
    <dgm:pt modelId="{235BC707-E4EB-40C3-84A1-C5F9F2BC70EE}" type="pres">
      <dgm:prSet presAssocID="{87173732-B586-4D19-98BF-29ECC97279CC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BCE0D87-76D5-49E9-A3B2-32DDB8B4EAF3}" type="pres">
      <dgm:prSet presAssocID="{87173732-B586-4D19-98BF-29ECC97279CC}" presName="spaceRect" presStyleCnt="0"/>
      <dgm:spPr/>
    </dgm:pt>
    <dgm:pt modelId="{7E973071-0E92-4BCC-B0EF-2699ACA35E26}" type="pres">
      <dgm:prSet presAssocID="{87173732-B586-4D19-98BF-29ECC97279CC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DD3DC60D-5AED-4A93-B1D8-3C515152FEAD}" type="presOf" srcId="{87173732-B586-4D19-98BF-29ECC97279CC}" destId="{7E973071-0E92-4BCC-B0EF-2699ACA35E26}" srcOrd="0" destOrd="0" presId="urn:microsoft.com/office/officeart/2018/2/layout/IconVerticalSolidList"/>
    <dgm:cxn modelId="{4481A011-4560-4C10-A0F0-9C5324ABCAD1}" type="presOf" srcId="{1B1B3B3D-18AF-40D8-9536-8D1787C2F92A}" destId="{51694BAD-A5F5-4001-BA36-A9348AFF9D83}" srcOrd="0" destOrd="0" presId="urn:microsoft.com/office/officeart/2018/2/layout/IconVerticalSolidList"/>
    <dgm:cxn modelId="{E28C2D25-7D33-4498-BE59-B2A4662801AC}" type="presOf" srcId="{10B7CD6E-3DB1-4338-B415-2D5AB1B5CD7B}" destId="{0275DB7B-D12A-4522-964D-C4E194214C6B}" srcOrd="0" destOrd="0" presId="urn:microsoft.com/office/officeart/2018/2/layout/IconVerticalSolidList"/>
    <dgm:cxn modelId="{B596792D-A2B9-4F5D-B69A-45F63F9AF4EF}" srcId="{0DF8DAE5-9E42-4E50-9C8C-DB6E08CFC031}" destId="{88FF3F48-58A9-41EE-ADB2-65944FB0B8C7}" srcOrd="5" destOrd="0" parTransId="{7AE90C03-1F43-41F5-BBE6-670582A43EBD}" sibTransId="{5C834C03-8B1B-4DF5-8DAC-6E7F41AFD990}"/>
    <dgm:cxn modelId="{922C2C33-6C29-4332-8C1D-076F964E1ECA}" type="presOf" srcId="{F6D9B97E-8068-4409-9410-39907E57BA22}" destId="{D4B455C2-6478-47AC-BBC5-70580D5C1684}" srcOrd="0" destOrd="0" presId="urn:microsoft.com/office/officeart/2018/2/layout/IconVerticalSolidList"/>
    <dgm:cxn modelId="{67D9EC60-768E-42AF-BA82-217BFE857AF0}" srcId="{0DF8DAE5-9E42-4E50-9C8C-DB6E08CFC031}" destId="{87173732-B586-4D19-98BF-29ECC97279CC}" srcOrd="6" destOrd="0" parTransId="{6E7BB739-E24F-40D6-8654-EB512AD0FB19}" sibTransId="{501B1BE6-87DC-433B-83C9-8D7B5652633E}"/>
    <dgm:cxn modelId="{7280C94E-5D53-4E82-A65B-1AF819C2E6C0}" srcId="{0DF8DAE5-9E42-4E50-9C8C-DB6E08CFC031}" destId="{10B7CD6E-3DB1-4338-B415-2D5AB1B5CD7B}" srcOrd="4" destOrd="0" parTransId="{CC431B75-AE9F-4270-9B09-12EA63C9B177}" sibTransId="{8C0A1EA0-7234-406A-B878-7423A36E9EAD}"/>
    <dgm:cxn modelId="{A5DF2D7A-9091-45F8-98A9-5AF38A26940F}" type="presOf" srcId="{6AEB0EEB-F861-43C3-8006-BB50C21F1BAB}" destId="{6828811E-C9BA-4966-AC48-758C7D88C248}" srcOrd="0" destOrd="0" presId="urn:microsoft.com/office/officeart/2018/2/layout/IconVerticalSolidList"/>
    <dgm:cxn modelId="{1F2A698C-E86A-4144-9F94-1B00498BC72B}" srcId="{0DF8DAE5-9E42-4E50-9C8C-DB6E08CFC031}" destId="{6AEB0EEB-F861-43C3-8006-BB50C21F1BAB}" srcOrd="2" destOrd="0" parTransId="{E4F5B022-56BD-4B5E-9212-5253172A9D32}" sibTransId="{DF52BDE1-7CD9-4D6F-8157-7D4833651DA1}"/>
    <dgm:cxn modelId="{E95528BD-DE40-4382-A6F4-D958330EA9BC}" srcId="{0DF8DAE5-9E42-4E50-9C8C-DB6E08CFC031}" destId="{F6D9B97E-8068-4409-9410-39907E57BA22}" srcOrd="1" destOrd="0" parTransId="{A162ACF5-4CFE-4440-8100-4D5B25480B3C}" sibTransId="{475FC88A-DAE8-4D6E-90EE-938428BBA6A6}"/>
    <dgm:cxn modelId="{DB08FFD1-A134-4DAB-808D-254366A92864}" type="presOf" srcId="{0DF8DAE5-9E42-4E50-9C8C-DB6E08CFC031}" destId="{B06A048B-07EF-449A-B7AD-237E5A77D589}" srcOrd="0" destOrd="0" presId="urn:microsoft.com/office/officeart/2018/2/layout/IconVerticalSolidList"/>
    <dgm:cxn modelId="{33074CE6-DFE8-4C41-8BC7-B7630A692662}" type="presOf" srcId="{C2BD2BFE-CB5D-4624-A686-F225EF746AD6}" destId="{6D845980-508D-44A8-AE71-B4CC4773445C}" srcOrd="0" destOrd="0" presId="urn:microsoft.com/office/officeart/2018/2/layout/IconVerticalSolidList"/>
    <dgm:cxn modelId="{8D7CD4EC-76D6-4597-9765-B997B7C1024E}" srcId="{0DF8DAE5-9E42-4E50-9C8C-DB6E08CFC031}" destId="{1B1B3B3D-18AF-40D8-9536-8D1787C2F92A}" srcOrd="3" destOrd="0" parTransId="{85D5C3DA-1B6F-4854-B746-D11B339E5617}" sibTransId="{F24BB897-9FEC-4F2E-8692-40F414AA7D63}"/>
    <dgm:cxn modelId="{D3FC10EE-6FAB-4CB8-A7A1-F77B05823AB4}" srcId="{0DF8DAE5-9E42-4E50-9C8C-DB6E08CFC031}" destId="{C2BD2BFE-CB5D-4624-A686-F225EF746AD6}" srcOrd="0" destOrd="0" parTransId="{5893129B-50E6-42CE-B989-879E2B27B781}" sibTransId="{962F9CAC-C57A-4A28-969E-5A69BF12D1BC}"/>
    <dgm:cxn modelId="{42E1B5FB-3900-43D9-84AE-932C59C41C71}" type="presOf" srcId="{88FF3F48-58A9-41EE-ADB2-65944FB0B8C7}" destId="{0604972F-8BDA-486C-9EB9-55EB16A3C92A}" srcOrd="0" destOrd="0" presId="urn:microsoft.com/office/officeart/2018/2/layout/IconVerticalSolidList"/>
    <dgm:cxn modelId="{32E38AF2-5D12-4D10-98AC-ECF1BE562B5C}" type="presParOf" srcId="{B06A048B-07EF-449A-B7AD-237E5A77D589}" destId="{D6BDC584-42D6-43B2-9741-F40E29C1CFED}" srcOrd="0" destOrd="0" presId="urn:microsoft.com/office/officeart/2018/2/layout/IconVerticalSolidList"/>
    <dgm:cxn modelId="{8DBB7DBF-3710-4609-A75A-6DA5083949BB}" type="presParOf" srcId="{D6BDC584-42D6-43B2-9741-F40E29C1CFED}" destId="{964F6418-A3D3-43C6-8F4A-5677574B13C1}" srcOrd="0" destOrd="0" presId="urn:microsoft.com/office/officeart/2018/2/layout/IconVerticalSolidList"/>
    <dgm:cxn modelId="{5A8DC304-71AD-4D49-917F-6B3AB0FAC4D0}" type="presParOf" srcId="{D6BDC584-42D6-43B2-9741-F40E29C1CFED}" destId="{53096E66-49A2-44B9-AAF7-8D93FD15587F}" srcOrd="1" destOrd="0" presId="urn:microsoft.com/office/officeart/2018/2/layout/IconVerticalSolidList"/>
    <dgm:cxn modelId="{0E2A9FFA-F3FB-48CE-AC8C-BDC81BD6B953}" type="presParOf" srcId="{D6BDC584-42D6-43B2-9741-F40E29C1CFED}" destId="{9C2CB9C4-FEA0-4E4C-A300-5EB618BAA269}" srcOrd="2" destOrd="0" presId="urn:microsoft.com/office/officeart/2018/2/layout/IconVerticalSolidList"/>
    <dgm:cxn modelId="{FC142127-3A7A-42C9-9CBA-21D5B62F8358}" type="presParOf" srcId="{D6BDC584-42D6-43B2-9741-F40E29C1CFED}" destId="{6D845980-508D-44A8-AE71-B4CC4773445C}" srcOrd="3" destOrd="0" presId="urn:microsoft.com/office/officeart/2018/2/layout/IconVerticalSolidList"/>
    <dgm:cxn modelId="{3E64D137-D8C4-4189-AAEA-06EBBD8DC0DB}" type="presParOf" srcId="{B06A048B-07EF-449A-B7AD-237E5A77D589}" destId="{1D4604C9-D12C-4178-8C37-713CEB693104}" srcOrd="1" destOrd="0" presId="urn:microsoft.com/office/officeart/2018/2/layout/IconVerticalSolidList"/>
    <dgm:cxn modelId="{F91548C0-674D-4A6D-B4B9-BF64E7C343AA}" type="presParOf" srcId="{B06A048B-07EF-449A-B7AD-237E5A77D589}" destId="{E338A7D4-E4DC-4E50-A7DA-CDE52224E1AB}" srcOrd="2" destOrd="0" presId="urn:microsoft.com/office/officeart/2018/2/layout/IconVerticalSolidList"/>
    <dgm:cxn modelId="{9AA4267C-FF69-4A82-AAB4-AACD3F238BA5}" type="presParOf" srcId="{E338A7D4-E4DC-4E50-A7DA-CDE52224E1AB}" destId="{695337CF-CF07-467F-B37A-ABDDD17B1FD3}" srcOrd="0" destOrd="0" presId="urn:microsoft.com/office/officeart/2018/2/layout/IconVerticalSolidList"/>
    <dgm:cxn modelId="{C58829A1-5BD3-44FB-A406-9758A562FBF1}" type="presParOf" srcId="{E338A7D4-E4DC-4E50-A7DA-CDE52224E1AB}" destId="{13ECAA07-7823-43D0-B7D2-4460C393E558}" srcOrd="1" destOrd="0" presId="urn:microsoft.com/office/officeart/2018/2/layout/IconVerticalSolidList"/>
    <dgm:cxn modelId="{57C3BB78-3B7C-4327-A46F-18C0B0B81431}" type="presParOf" srcId="{E338A7D4-E4DC-4E50-A7DA-CDE52224E1AB}" destId="{2A20819F-E884-4553-ADCA-CCB87663AAE8}" srcOrd="2" destOrd="0" presId="urn:microsoft.com/office/officeart/2018/2/layout/IconVerticalSolidList"/>
    <dgm:cxn modelId="{E2CF2618-FF21-4D78-9E70-9C52E2F5F2CB}" type="presParOf" srcId="{E338A7D4-E4DC-4E50-A7DA-CDE52224E1AB}" destId="{D4B455C2-6478-47AC-BBC5-70580D5C1684}" srcOrd="3" destOrd="0" presId="urn:microsoft.com/office/officeart/2018/2/layout/IconVerticalSolidList"/>
    <dgm:cxn modelId="{6F7590CD-273D-4A70-B175-8973C2A16339}" type="presParOf" srcId="{B06A048B-07EF-449A-B7AD-237E5A77D589}" destId="{8A8D1A3E-DEFD-456B-BFF2-C118C28F9025}" srcOrd="3" destOrd="0" presId="urn:microsoft.com/office/officeart/2018/2/layout/IconVerticalSolidList"/>
    <dgm:cxn modelId="{EA5B4AAB-E732-499B-B412-25E3E937938B}" type="presParOf" srcId="{B06A048B-07EF-449A-B7AD-237E5A77D589}" destId="{3AED18EC-80A4-4CDE-83A3-F6730D855389}" srcOrd="4" destOrd="0" presId="urn:microsoft.com/office/officeart/2018/2/layout/IconVerticalSolidList"/>
    <dgm:cxn modelId="{E5022CEC-B9CC-44AC-BA8B-29BFE30865FC}" type="presParOf" srcId="{3AED18EC-80A4-4CDE-83A3-F6730D855389}" destId="{E9E29193-7304-499A-A54E-C936C2A82A39}" srcOrd="0" destOrd="0" presId="urn:microsoft.com/office/officeart/2018/2/layout/IconVerticalSolidList"/>
    <dgm:cxn modelId="{4DD41367-0AB1-45A5-B068-C696DF354447}" type="presParOf" srcId="{3AED18EC-80A4-4CDE-83A3-F6730D855389}" destId="{D9B8FDD3-A404-4A05-B0B2-068C435ED5F8}" srcOrd="1" destOrd="0" presId="urn:microsoft.com/office/officeart/2018/2/layout/IconVerticalSolidList"/>
    <dgm:cxn modelId="{27586858-0966-4386-B18F-7262073297E6}" type="presParOf" srcId="{3AED18EC-80A4-4CDE-83A3-F6730D855389}" destId="{30F17D82-362B-4143-BDC2-EA505C7C8BBA}" srcOrd="2" destOrd="0" presId="urn:microsoft.com/office/officeart/2018/2/layout/IconVerticalSolidList"/>
    <dgm:cxn modelId="{849865EC-6D87-44E7-B67B-4F3A97DDC714}" type="presParOf" srcId="{3AED18EC-80A4-4CDE-83A3-F6730D855389}" destId="{6828811E-C9BA-4966-AC48-758C7D88C248}" srcOrd="3" destOrd="0" presId="urn:microsoft.com/office/officeart/2018/2/layout/IconVerticalSolidList"/>
    <dgm:cxn modelId="{BEE02148-A904-4246-BDF5-62D4B1E07FA0}" type="presParOf" srcId="{B06A048B-07EF-449A-B7AD-237E5A77D589}" destId="{64139E9E-F942-46E8-9932-447F8D87DA23}" srcOrd="5" destOrd="0" presId="urn:microsoft.com/office/officeart/2018/2/layout/IconVerticalSolidList"/>
    <dgm:cxn modelId="{0835B779-887F-481D-BC3A-98A9826B6B8F}" type="presParOf" srcId="{B06A048B-07EF-449A-B7AD-237E5A77D589}" destId="{680B9424-46B6-45B9-8F42-755A74893B43}" srcOrd="6" destOrd="0" presId="urn:microsoft.com/office/officeart/2018/2/layout/IconVerticalSolidList"/>
    <dgm:cxn modelId="{C830E0F6-4EBC-4A26-866D-E1683B614424}" type="presParOf" srcId="{680B9424-46B6-45B9-8F42-755A74893B43}" destId="{0FE3366E-3DEA-470B-9F72-06A084C390BD}" srcOrd="0" destOrd="0" presId="urn:microsoft.com/office/officeart/2018/2/layout/IconVerticalSolidList"/>
    <dgm:cxn modelId="{0DB6939C-AA11-4A54-933D-B3870B4DF853}" type="presParOf" srcId="{680B9424-46B6-45B9-8F42-755A74893B43}" destId="{C8064ABC-ED9B-419D-B7F7-26A7B7F8F4BD}" srcOrd="1" destOrd="0" presId="urn:microsoft.com/office/officeart/2018/2/layout/IconVerticalSolidList"/>
    <dgm:cxn modelId="{2FF093A4-900B-4E59-B2EC-A60557F5B6D4}" type="presParOf" srcId="{680B9424-46B6-45B9-8F42-755A74893B43}" destId="{E7FF3FDA-D760-4C70-9F2D-386F2E3EF48C}" srcOrd="2" destOrd="0" presId="urn:microsoft.com/office/officeart/2018/2/layout/IconVerticalSolidList"/>
    <dgm:cxn modelId="{3827BCB2-2E9E-4145-A105-621F74164964}" type="presParOf" srcId="{680B9424-46B6-45B9-8F42-755A74893B43}" destId="{51694BAD-A5F5-4001-BA36-A9348AFF9D83}" srcOrd="3" destOrd="0" presId="urn:microsoft.com/office/officeart/2018/2/layout/IconVerticalSolidList"/>
    <dgm:cxn modelId="{B3CC946D-CF38-4DFE-A115-CE81C3F3E845}" type="presParOf" srcId="{B06A048B-07EF-449A-B7AD-237E5A77D589}" destId="{F742E498-9E31-4BE5-87D2-7A91D281DFBD}" srcOrd="7" destOrd="0" presId="urn:microsoft.com/office/officeart/2018/2/layout/IconVerticalSolidList"/>
    <dgm:cxn modelId="{D0D9A5C6-97FE-4E81-9807-17C1C31A0DB0}" type="presParOf" srcId="{B06A048B-07EF-449A-B7AD-237E5A77D589}" destId="{ABA0A894-4097-49DC-9797-3CED4741DAEC}" srcOrd="8" destOrd="0" presId="urn:microsoft.com/office/officeart/2018/2/layout/IconVerticalSolidList"/>
    <dgm:cxn modelId="{3C160E98-AAC5-43F7-B39A-60BB14AD8998}" type="presParOf" srcId="{ABA0A894-4097-49DC-9797-3CED4741DAEC}" destId="{5EC58AD6-E5A2-45C1-A176-7341F693FD56}" srcOrd="0" destOrd="0" presId="urn:microsoft.com/office/officeart/2018/2/layout/IconVerticalSolidList"/>
    <dgm:cxn modelId="{9269073F-EEF9-4672-B377-792E9E1D2BF9}" type="presParOf" srcId="{ABA0A894-4097-49DC-9797-3CED4741DAEC}" destId="{CA5939FC-FEF0-4A75-848C-8ACBECDFFD95}" srcOrd="1" destOrd="0" presId="urn:microsoft.com/office/officeart/2018/2/layout/IconVerticalSolidList"/>
    <dgm:cxn modelId="{6792FA13-DDC3-4686-AE96-5B49D08A90EB}" type="presParOf" srcId="{ABA0A894-4097-49DC-9797-3CED4741DAEC}" destId="{9F32BC18-13CA-4D8E-AA8D-69261EE132AA}" srcOrd="2" destOrd="0" presId="urn:microsoft.com/office/officeart/2018/2/layout/IconVerticalSolidList"/>
    <dgm:cxn modelId="{2F28D83A-64B6-4642-BB94-BB018EFC0E3A}" type="presParOf" srcId="{ABA0A894-4097-49DC-9797-3CED4741DAEC}" destId="{0275DB7B-D12A-4522-964D-C4E194214C6B}" srcOrd="3" destOrd="0" presId="urn:microsoft.com/office/officeart/2018/2/layout/IconVerticalSolidList"/>
    <dgm:cxn modelId="{ACE12E40-0EFC-482F-B30D-F30CFA17DBD5}" type="presParOf" srcId="{B06A048B-07EF-449A-B7AD-237E5A77D589}" destId="{086F0DC8-D488-4DAF-A5E2-A8848CF82A51}" srcOrd="9" destOrd="0" presId="urn:microsoft.com/office/officeart/2018/2/layout/IconVerticalSolidList"/>
    <dgm:cxn modelId="{A77702FC-1984-44D0-8363-4CC3D5DEF2C8}" type="presParOf" srcId="{B06A048B-07EF-449A-B7AD-237E5A77D589}" destId="{03B77945-4256-465B-AC1C-193A2F3602C4}" srcOrd="10" destOrd="0" presId="urn:microsoft.com/office/officeart/2018/2/layout/IconVerticalSolidList"/>
    <dgm:cxn modelId="{FFC34A77-555C-4F8C-B6CE-3287FBFC641F}" type="presParOf" srcId="{03B77945-4256-465B-AC1C-193A2F3602C4}" destId="{E4423D16-EF58-4E20-9EBE-800694660A9E}" srcOrd="0" destOrd="0" presId="urn:microsoft.com/office/officeart/2018/2/layout/IconVerticalSolidList"/>
    <dgm:cxn modelId="{41CB6066-1724-416B-98EC-5BD151C514DE}" type="presParOf" srcId="{03B77945-4256-465B-AC1C-193A2F3602C4}" destId="{ADF7DB6D-71F5-4B80-ABE6-7021740DE775}" srcOrd="1" destOrd="0" presId="urn:microsoft.com/office/officeart/2018/2/layout/IconVerticalSolidList"/>
    <dgm:cxn modelId="{08C3F143-F468-4A72-AE93-2BCFAA6F6FB0}" type="presParOf" srcId="{03B77945-4256-465B-AC1C-193A2F3602C4}" destId="{1E03CF52-1EA4-45DD-AF16-97BA4C7B5B87}" srcOrd="2" destOrd="0" presId="urn:microsoft.com/office/officeart/2018/2/layout/IconVerticalSolidList"/>
    <dgm:cxn modelId="{92C06972-6E9A-44BA-8EB2-8EB398D6DDDD}" type="presParOf" srcId="{03B77945-4256-465B-AC1C-193A2F3602C4}" destId="{0604972F-8BDA-486C-9EB9-55EB16A3C92A}" srcOrd="3" destOrd="0" presId="urn:microsoft.com/office/officeart/2018/2/layout/IconVerticalSolidList"/>
    <dgm:cxn modelId="{3FC0867A-3CBC-4129-B6AD-805A6B1874D5}" type="presParOf" srcId="{B06A048B-07EF-449A-B7AD-237E5A77D589}" destId="{3E0C9ADE-0FFE-44B2-86DC-375B3A3C1C74}" srcOrd="11" destOrd="0" presId="urn:microsoft.com/office/officeart/2018/2/layout/IconVerticalSolidList"/>
    <dgm:cxn modelId="{7DE93F87-1BD6-4C47-959F-CB96BCC0A523}" type="presParOf" srcId="{B06A048B-07EF-449A-B7AD-237E5A77D589}" destId="{8719BB28-A48C-4726-B59D-5F6B4865B9CD}" srcOrd="12" destOrd="0" presId="urn:microsoft.com/office/officeart/2018/2/layout/IconVerticalSolidList"/>
    <dgm:cxn modelId="{27FA6EE5-6028-4BAB-BE7D-FB81F02BD349}" type="presParOf" srcId="{8719BB28-A48C-4726-B59D-5F6B4865B9CD}" destId="{A78BED34-DD46-4176-976A-A74D23BC18E0}" srcOrd="0" destOrd="0" presId="urn:microsoft.com/office/officeart/2018/2/layout/IconVerticalSolidList"/>
    <dgm:cxn modelId="{C6A40BC7-A629-4753-A03C-8D99D16756A0}" type="presParOf" srcId="{8719BB28-A48C-4726-B59D-5F6B4865B9CD}" destId="{235BC707-E4EB-40C3-84A1-C5F9F2BC70EE}" srcOrd="1" destOrd="0" presId="urn:microsoft.com/office/officeart/2018/2/layout/IconVerticalSolidList"/>
    <dgm:cxn modelId="{9F9C34E7-D880-43CC-9591-E2A82C42AC96}" type="presParOf" srcId="{8719BB28-A48C-4726-B59D-5F6B4865B9CD}" destId="{3BCE0D87-76D5-49E9-A3B2-32DDB8B4EAF3}" srcOrd="2" destOrd="0" presId="urn:microsoft.com/office/officeart/2018/2/layout/IconVerticalSolidList"/>
    <dgm:cxn modelId="{70EADF6E-CE1E-42EF-921A-2F591D813F3F}" type="presParOf" srcId="{8719BB28-A48C-4726-B59D-5F6B4865B9CD}" destId="{7E973071-0E92-4BCC-B0EF-2699ACA35E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50AC0F2-5700-4172-A510-620AD29509D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7898D1-5C25-4F2E-9BCA-0B1DACD9827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Open for questions and further discussion</a:t>
          </a:r>
          <a:endParaRPr lang="en-US"/>
        </a:p>
      </dgm:t>
    </dgm:pt>
    <dgm:pt modelId="{89945AC4-DBE7-4D34-AFEB-B9441EE2114F}" type="parTrans" cxnId="{68BF3843-60A0-43A8-9D2C-A109EECC0783}">
      <dgm:prSet/>
      <dgm:spPr/>
      <dgm:t>
        <a:bodyPr/>
        <a:lstStyle/>
        <a:p>
          <a:endParaRPr lang="en-US"/>
        </a:p>
      </dgm:t>
    </dgm:pt>
    <dgm:pt modelId="{D30D77A0-CC5D-4094-A236-8264AA5DF180}" type="sibTrans" cxnId="{68BF3843-60A0-43A8-9D2C-A109EECC0783}">
      <dgm:prSet/>
      <dgm:spPr/>
      <dgm:t>
        <a:bodyPr/>
        <a:lstStyle/>
        <a:p>
          <a:endParaRPr lang="en-US"/>
        </a:p>
      </dgm:t>
    </dgm:pt>
    <dgm:pt modelId="{BC7F4AB3-7018-4755-BFCE-1914A02AECA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THANK YOU</a:t>
          </a:r>
          <a:endParaRPr lang="en-US"/>
        </a:p>
      </dgm:t>
    </dgm:pt>
    <dgm:pt modelId="{95EF3A47-0D9D-4C65-9657-C2A5BE6DB855}" type="parTrans" cxnId="{81E9F130-A891-4F55-A5D8-910203581413}">
      <dgm:prSet/>
      <dgm:spPr/>
      <dgm:t>
        <a:bodyPr/>
        <a:lstStyle/>
        <a:p>
          <a:endParaRPr lang="en-US"/>
        </a:p>
      </dgm:t>
    </dgm:pt>
    <dgm:pt modelId="{E84508DB-D1C7-4ECC-A118-40C81AD92F5D}" type="sibTrans" cxnId="{81E9F130-A891-4F55-A5D8-910203581413}">
      <dgm:prSet/>
      <dgm:spPr/>
      <dgm:t>
        <a:bodyPr/>
        <a:lstStyle/>
        <a:p>
          <a:endParaRPr lang="en-US"/>
        </a:p>
      </dgm:t>
    </dgm:pt>
    <dgm:pt modelId="{E36FEACC-C9F5-4255-923C-C8104DCCB1A5}" type="pres">
      <dgm:prSet presAssocID="{F50AC0F2-5700-4172-A510-620AD29509D1}" presName="root" presStyleCnt="0">
        <dgm:presLayoutVars>
          <dgm:dir/>
          <dgm:resizeHandles val="exact"/>
        </dgm:presLayoutVars>
      </dgm:prSet>
      <dgm:spPr/>
    </dgm:pt>
    <dgm:pt modelId="{59DEE7A4-6E90-4E0B-AC80-D0771559DA98}" type="pres">
      <dgm:prSet presAssocID="{6A7898D1-5C25-4F2E-9BCA-0B1DACD9827D}" presName="compNode" presStyleCnt="0"/>
      <dgm:spPr/>
    </dgm:pt>
    <dgm:pt modelId="{5220613B-7D03-4CEB-89FD-AF2C3E3F9925}" type="pres">
      <dgm:prSet presAssocID="{6A7898D1-5C25-4F2E-9BCA-0B1DACD9827D}" presName="bgRect" presStyleLbl="bgShp" presStyleIdx="0" presStyleCnt="2"/>
      <dgm:spPr/>
    </dgm:pt>
    <dgm:pt modelId="{E873EC8B-A8FF-48DA-BA9D-60687A5C247F}" type="pres">
      <dgm:prSet presAssocID="{6A7898D1-5C25-4F2E-9BCA-0B1DACD9827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8C417A74-EF29-40DF-9343-4A18DC6A2C1B}" type="pres">
      <dgm:prSet presAssocID="{6A7898D1-5C25-4F2E-9BCA-0B1DACD9827D}" presName="spaceRect" presStyleCnt="0"/>
      <dgm:spPr/>
    </dgm:pt>
    <dgm:pt modelId="{5E8B3CF8-CA76-432A-9E41-731969FD91C5}" type="pres">
      <dgm:prSet presAssocID="{6A7898D1-5C25-4F2E-9BCA-0B1DACD9827D}" presName="parTx" presStyleLbl="revTx" presStyleIdx="0" presStyleCnt="2">
        <dgm:presLayoutVars>
          <dgm:chMax val="0"/>
          <dgm:chPref val="0"/>
        </dgm:presLayoutVars>
      </dgm:prSet>
      <dgm:spPr/>
    </dgm:pt>
    <dgm:pt modelId="{BC1E23A2-99AC-4EF3-B89D-6F243FC7C3FD}" type="pres">
      <dgm:prSet presAssocID="{D30D77A0-CC5D-4094-A236-8264AA5DF180}" presName="sibTrans" presStyleCnt="0"/>
      <dgm:spPr/>
    </dgm:pt>
    <dgm:pt modelId="{8A1B331B-85EA-4B8D-AEA6-B98BC0D59D91}" type="pres">
      <dgm:prSet presAssocID="{BC7F4AB3-7018-4755-BFCE-1914A02AECAF}" presName="compNode" presStyleCnt="0"/>
      <dgm:spPr/>
    </dgm:pt>
    <dgm:pt modelId="{0A45CE10-C55C-419E-8642-A64EFEC98586}" type="pres">
      <dgm:prSet presAssocID="{BC7F4AB3-7018-4755-BFCE-1914A02AECAF}" presName="bgRect" presStyleLbl="bgShp" presStyleIdx="1" presStyleCnt="2"/>
      <dgm:spPr/>
    </dgm:pt>
    <dgm:pt modelId="{7E01AAF3-E009-4C9E-8CA0-12A2100D668A}" type="pres">
      <dgm:prSet presAssocID="{BC7F4AB3-7018-4755-BFCE-1914A02AECA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6D448C32-400A-410B-8FE5-63F1F8DF7D20}" type="pres">
      <dgm:prSet presAssocID="{BC7F4AB3-7018-4755-BFCE-1914A02AECAF}" presName="spaceRect" presStyleCnt="0"/>
      <dgm:spPr/>
    </dgm:pt>
    <dgm:pt modelId="{C949B45E-230B-4C0B-AD48-80AABC9FF1DC}" type="pres">
      <dgm:prSet presAssocID="{BC7F4AB3-7018-4755-BFCE-1914A02AECA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BA2200B-6812-444D-BA85-91317008DEE5}" type="presOf" srcId="{F50AC0F2-5700-4172-A510-620AD29509D1}" destId="{E36FEACC-C9F5-4255-923C-C8104DCCB1A5}" srcOrd="0" destOrd="0" presId="urn:microsoft.com/office/officeart/2018/2/layout/IconVerticalSolidList"/>
    <dgm:cxn modelId="{81E9F130-A891-4F55-A5D8-910203581413}" srcId="{F50AC0F2-5700-4172-A510-620AD29509D1}" destId="{BC7F4AB3-7018-4755-BFCE-1914A02AECAF}" srcOrd="1" destOrd="0" parTransId="{95EF3A47-0D9D-4C65-9657-C2A5BE6DB855}" sibTransId="{E84508DB-D1C7-4ECC-A118-40C81AD92F5D}"/>
    <dgm:cxn modelId="{68BF3843-60A0-43A8-9D2C-A109EECC0783}" srcId="{F50AC0F2-5700-4172-A510-620AD29509D1}" destId="{6A7898D1-5C25-4F2E-9BCA-0B1DACD9827D}" srcOrd="0" destOrd="0" parTransId="{89945AC4-DBE7-4D34-AFEB-B9441EE2114F}" sibTransId="{D30D77A0-CC5D-4094-A236-8264AA5DF180}"/>
    <dgm:cxn modelId="{C5D71EBE-1B23-4B4F-9B45-E6D928E16DF3}" type="presOf" srcId="{6A7898D1-5C25-4F2E-9BCA-0B1DACD9827D}" destId="{5E8B3CF8-CA76-432A-9E41-731969FD91C5}" srcOrd="0" destOrd="0" presId="urn:microsoft.com/office/officeart/2018/2/layout/IconVerticalSolidList"/>
    <dgm:cxn modelId="{25653BDA-B102-4469-97F7-5FADB3F990A7}" type="presOf" srcId="{BC7F4AB3-7018-4755-BFCE-1914A02AECAF}" destId="{C949B45E-230B-4C0B-AD48-80AABC9FF1DC}" srcOrd="0" destOrd="0" presId="urn:microsoft.com/office/officeart/2018/2/layout/IconVerticalSolidList"/>
    <dgm:cxn modelId="{5A7D4517-89F7-419B-B158-7162165BE217}" type="presParOf" srcId="{E36FEACC-C9F5-4255-923C-C8104DCCB1A5}" destId="{59DEE7A4-6E90-4E0B-AC80-D0771559DA98}" srcOrd="0" destOrd="0" presId="urn:microsoft.com/office/officeart/2018/2/layout/IconVerticalSolidList"/>
    <dgm:cxn modelId="{CD60409D-CC66-4592-AE2F-43E083C21FE2}" type="presParOf" srcId="{59DEE7A4-6E90-4E0B-AC80-D0771559DA98}" destId="{5220613B-7D03-4CEB-89FD-AF2C3E3F9925}" srcOrd="0" destOrd="0" presId="urn:microsoft.com/office/officeart/2018/2/layout/IconVerticalSolidList"/>
    <dgm:cxn modelId="{A6C51979-B523-48CE-90A3-5F8CE6259BC5}" type="presParOf" srcId="{59DEE7A4-6E90-4E0B-AC80-D0771559DA98}" destId="{E873EC8B-A8FF-48DA-BA9D-60687A5C247F}" srcOrd="1" destOrd="0" presId="urn:microsoft.com/office/officeart/2018/2/layout/IconVerticalSolidList"/>
    <dgm:cxn modelId="{A8CFDDD3-4990-4575-824A-877A55D629B4}" type="presParOf" srcId="{59DEE7A4-6E90-4E0B-AC80-D0771559DA98}" destId="{8C417A74-EF29-40DF-9343-4A18DC6A2C1B}" srcOrd="2" destOrd="0" presId="urn:microsoft.com/office/officeart/2018/2/layout/IconVerticalSolidList"/>
    <dgm:cxn modelId="{93084AC4-7244-41B8-9325-CC9D74568C3B}" type="presParOf" srcId="{59DEE7A4-6E90-4E0B-AC80-D0771559DA98}" destId="{5E8B3CF8-CA76-432A-9E41-731969FD91C5}" srcOrd="3" destOrd="0" presId="urn:microsoft.com/office/officeart/2018/2/layout/IconVerticalSolidList"/>
    <dgm:cxn modelId="{EDB2D344-07EF-4DD6-9EE4-FD7766F814FC}" type="presParOf" srcId="{E36FEACC-C9F5-4255-923C-C8104DCCB1A5}" destId="{BC1E23A2-99AC-4EF3-B89D-6F243FC7C3FD}" srcOrd="1" destOrd="0" presId="urn:microsoft.com/office/officeart/2018/2/layout/IconVerticalSolidList"/>
    <dgm:cxn modelId="{E5151B6E-B63C-4BDD-ABBA-95D79A980878}" type="presParOf" srcId="{E36FEACC-C9F5-4255-923C-C8104DCCB1A5}" destId="{8A1B331B-85EA-4B8D-AEA6-B98BC0D59D91}" srcOrd="2" destOrd="0" presId="urn:microsoft.com/office/officeart/2018/2/layout/IconVerticalSolidList"/>
    <dgm:cxn modelId="{9931C438-7B95-48E2-BD81-67BFF560F302}" type="presParOf" srcId="{8A1B331B-85EA-4B8D-AEA6-B98BC0D59D91}" destId="{0A45CE10-C55C-419E-8642-A64EFEC98586}" srcOrd="0" destOrd="0" presId="urn:microsoft.com/office/officeart/2018/2/layout/IconVerticalSolidList"/>
    <dgm:cxn modelId="{17B40CEB-EF15-480C-BCE2-6AD509B48AA6}" type="presParOf" srcId="{8A1B331B-85EA-4B8D-AEA6-B98BC0D59D91}" destId="{7E01AAF3-E009-4C9E-8CA0-12A2100D668A}" srcOrd="1" destOrd="0" presId="urn:microsoft.com/office/officeart/2018/2/layout/IconVerticalSolidList"/>
    <dgm:cxn modelId="{F8A9B82C-B3EF-4DEF-82AD-9DCEE8FED84D}" type="presParOf" srcId="{8A1B331B-85EA-4B8D-AEA6-B98BC0D59D91}" destId="{6D448C32-400A-410B-8FE5-63F1F8DF7D20}" srcOrd="2" destOrd="0" presId="urn:microsoft.com/office/officeart/2018/2/layout/IconVerticalSolidList"/>
    <dgm:cxn modelId="{71E8C67E-EE08-4925-A192-6C2FED4D1FC9}" type="presParOf" srcId="{8A1B331B-85EA-4B8D-AEA6-B98BC0D59D91}" destId="{C949B45E-230B-4C0B-AD48-80AABC9FF1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281C8-A7F0-4769-9969-653A635B37F8}">
      <dsp:nvSpPr>
        <dsp:cNvPr id="0" name=""/>
        <dsp:cNvSpPr/>
      </dsp:nvSpPr>
      <dsp:spPr>
        <a:xfrm>
          <a:off x="0" y="48969"/>
          <a:ext cx="10515600" cy="1352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Sub-title: A Study of Cambridge and Manchester from an Informational Economy Perspective</a:t>
          </a:r>
          <a:endParaRPr lang="en-US" sz="3400" kern="1200" dirty="0"/>
        </a:p>
      </dsp:txBody>
      <dsp:txXfrm>
        <a:off x="66025" y="114994"/>
        <a:ext cx="10383550" cy="1220470"/>
      </dsp:txXfrm>
    </dsp:sp>
    <dsp:sp modelId="{B2138C83-CE52-4D51-9D5B-8270BA53BAED}">
      <dsp:nvSpPr>
        <dsp:cNvPr id="0" name=""/>
        <dsp:cNvSpPr/>
      </dsp:nvSpPr>
      <dsp:spPr>
        <a:xfrm>
          <a:off x="0" y="1499409"/>
          <a:ext cx="10515600" cy="1352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Presenter: Janet </a:t>
          </a:r>
          <a:r>
            <a:rPr lang="en-GB" sz="3400" kern="1200" dirty="0" err="1"/>
            <a:t>Nyaburi</a:t>
          </a:r>
          <a:r>
            <a:rPr lang="en-GB" sz="3400" kern="1200" dirty="0"/>
            <a:t> Nyabuto</a:t>
          </a:r>
          <a:endParaRPr lang="en-US" sz="3400" kern="1200" dirty="0"/>
        </a:p>
      </dsp:txBody>
      <dsp:txXfrm>
        <a:off x="66025" y="1565434"/>
        <a:ext cx="10383550" cy="1220470"/>
      </dsp:txXfrm>
    </dsp:sp>
    <dsp:sp modelId="{23140CA8-1555-453C-B52E-23EA65F9A80F}">
      <dsp:nvSpPr>
        <dsp:cNvPr id="0" name=""/>
        <dsp:cNvSpPr/>
      </dsp:nvSpPr>
      <dsp:spPr>
        <a:xfrm>
          <a:off x="0" y="2949848"/>
          <a:ext cx="10515600" cy="1352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Date: On 16</a:t>
          </a:r>
          <a:r>
            <a:rPr lang="en-GB" sz="3400" kern="1200" baseline="30000" dirty="0"/>
            <a:t>th</a:t>
          </a:r>
          <a:r>
            <a:rPr lang="en-GB" sz="3400" kern="1200" dirty="0"/>
            <a:t> December,2024</a:t>
          </a:r>
          <a:endParaRPr lang="en-US" sz="3400" kern="1200" dirty="0"/>
        </a:p>
      </dsp:txBody>
      <dsp:txXfrm>
        <a:off x="66025" y="3015873"/>
        <a:ext cx="10383550" cy="12204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DE281-9DD1-4756-8461-9D5D5C710326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Study Focus</a:t>
          </a:r>
          <a:r>
            <a:rPr lang="en-US" sz="2100" b="0" i="0" kern="1200" baseline="0"/>
            <a:t>:</a:t>
          </a:r>
          <a:endParaRPr lang="en-US" sz="2100" kern="1200"/>
        </a:p>
      </dsp:txBody>
      <dsp:txXfrm>
        <a:off x="0" y="39687"/>
        <a:ext cx="3286125" cy="1971675"/>
      </dsp:txXfrm>
    </dsp:sp>
    <dsp:sp modelId="{B9421AA3-E6BF-42D5-AC9D-0257E72334E1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 dirty="0"/>
            <a:t>Explore and compare the technology clusters of Cambridge and Manchester in the UK.</a:t>
          </a:r>
          <a:endParaRPr lang="en-US" sz="2100" kern="1200" dirty="0"/>
        </a:p>
      </dsp:txBody>
      <dsp:txXfrm>
        <a:off x="3614737" y="39687"/>
        <a:ext cx="3286125" cy="1971675"/>
      </dsp:txXfrm>
    </dsp:sp>
    <dsp:sp modelId="{23FB0F71-0758-4B0B-A4E2-47E418F89C8A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Focus on how these clusters support digital technology (digitech) entrepreneurship.</a:t>
          </a:r>
          <a:endParaRPr lang="en-US" sz="2100" kern="1200"/>
        </a:p>
      </dsp:txBody>
      <dsp:txXfrm>
        <a:off x="7229475" y="39687"/>
        <a:ext cx="3286125" cy="1971675"/>
      </dsp:txXfrm>
    </dsp:sp>
    <dsp:sp modelId="{E6769801-7C34-44C7-9B9C-2BED8EA7A31F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Why Compare Cambridge &amp; Manchester?</a:t>
          </a:r>
          <a:endParaRPr lang="en-US" sz="2100" kern="1200"/>
        </a:p>
      </dsp:txBody>
      <dsp:txXfrm>
        <a:off x="0" y="2339975"/>
        <a:ext cx="3286125" cy="1971675"/>
      </dsp:txXfrm>
    </dsp:sp>
    <dsp:sp modelId="{D6C9C2B3-2213-4C27-B95E-E7CE9DA841E6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Both are significant tech hubs, but with different strengths in the digitech sector.</a:t>
          </a:r>
          <a:endParaRPr lang="en-US" sz="2100" kern="1200"/>
        </a:p>
      </dsp:txBody>
      <dsp:txXfrm>
        <a:off x="3614737" y="2339975"/>
        <a:ext cx="3286125" cy="1971675"/>
      </dsp:txXfrm>
    </dsp:sp>
    <dsp:sp modelId="{3252C7B3-DE5C-4970-8A85-36E060D29214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The comparison will offer insights into their respective ecosystems, opportunities, and constraints for entrepreneurs.</a:t>
          </a:r>
          <a:endParaRPr lang="en-US" sz="2100" kern="1200"/>
        </a:p>
      </dsp:txBody>
      <dsp:txXfrm>
        <a:off x="7229475" y="2339975"/>
        <a:ext cx="3286125" cy="1971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F5E4A-EA64-48AD-91A3-4D59D1DF2F23}">
      <dsp:nvSpPr>
        <dsp:cNvPr id="0" name=""/>
        <dsp:cNvSpPr/>
      </dsp:nvSpPr>
      <dsp:spPr>
        <a:xfrm>
          <a:off x="205509" y="16114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562C2-783E-41B5-B1C2-B53EB976C78F}">
      <dsp:nvSpPr>
        <dsp:cNvPr id="0" name=""/>
        <dsp:cNvSpPr/>
      </dsp:nvSpPr>
      <dsp:spPr>
        <a:xfrm>
          <a:off x="396960" y="207566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E4E7C-07B0-4396-894C-C2803C39393A}">
      <dsp:nvSpPr>
        <dsp:cNvPr id="0" name=""/>
        <dsp:cNvSpPr/>
      </dsp:nvSpPr>
      <dsp:spPr>
        <a:xfrm>
          <a:off x="1312541" y="16114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Technology Focus</a:t>
          </a:r>
          <a:r>
            <a:rPr lang="en-US" sz="1400" b="0" i="0" kern="1200" baseline="0"/>
            <a:t>:</a:t>
          </a:r>
          <a:endParaRPr lang="en-US" sz="1400" kern="1200"/>
        </a:p>
      </dsp:txBody>
      <dsp:txXfrm>
        <a:off x="1312541" y="16114"/>
        <a:ext cx="2148945" cy="911674"/>
      </dsp:txXfrm>
    </dsp:sp>
    <dsp:sp modelId="{AAD293C2-3FFA-48BC-BEB5-8945B6DF618C}">
      <dsp:nvSpPr>
        <dsp:cNvPr id="0" name=""/>
        <dsp:cNvSpPr/>
      </dsp:nvSpPr>
      <dsp:spPr>
        <a:xfrm>
          <a:off x="3835925" y="16114"/>
          <a:ext cx="911674" cy="9116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A7521-BF3C-412B-AF17-956D56C9873C}">
      <dsp:nvSpPr>
        <dsp:cNvPr id="0" name=""/>
        <dsp:cNvSpPr/>
      </dsp:nvSpPr>
      <dsp:spPr>
        <a:xfrm>
          <a:off x="4027376" y="207566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CD70E-17C8-469E-B63B-5490693BFFBC}">
      <dsp:nvSpPr>
        <dsp:cNvPr id="0" name=""/>
        <dsp:cNvSpPr/>
      </dsp:nvSpPr>
      <dsp:spPr>
        <a:xfrm>
          <a:off x="4942957" y="16114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Life sciences, AI, semiconductors, and advanced computing.</a:t>
          </a:r>
          <a:endParaRPr lang="en-US" sz="1400" kern="1200"/>
        </a:p>
      </dsp:txBody>
      <dsp:txXfrm>
        <a:off x="4942957" y="16114"/>
        <a:ext cx="2148945" cy="911674"/>
      </dsp:txXfrm>
    </dsp:sp>
    <dsp:sp modelId="{E5AD0B8B-A440-481F-8CA4-B4E83B3892F0}">
      <dsp:nvSpPr>
        <dsp:cNvPr id="0" name=""/>
        <dsp:cNvSpPr/>
      </dsp:nvSpPr>
      <dsp:spPr>
        <a:xfrm>
          <a:off x="7466341" y="16114"/>
          <a:ext cx="911674" cy="9116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E5F2C7-10DE-4C3B-8254-1407F0C43062}">
      <dsp:nvSpPr>
        <dsp:cNvPr id="0" name=""/>
        <dsp:cNvSpPr/>
      </dsp:nvSpPr>
      <dsp:spPr>
        <a:xfrm>
          <a:off x="7657792" y="207566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34561-C8CB-4987-97C5-D2246C4EB40D}">
      <dsp:nvSpPr>
        <dsp:cNvPr id="0" name=""/>
        <dsp:cNvSpPr/>
      </dsp:nvSpPr>
      <dsp:spPr>
        <a:xfrm>
          <a:off x="8573374" y="16114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Ecosystem</a:t>
          </a:r>
          <a:r>
            <a:rPr lang="en-US" sz="1400" b="0" i="0" kern="1200" baseline="0"/>
            <a:t>:</a:t>
          </a:r>
          <a:endParaRPr lang="en-US" sz="1400" kern="1200"/>
        </a:p>
      </dsp:txBody>
      <dsp:txXfrm>
        <a:off x="8573374" y="16114"/>
        <a:ext cx="2148945" cy="911674"/>
      </dsp:txXfrm>
    </dsp:sp>
    <dsp:sp modelId="{DFF9E453-84D5-446C-ABF8-DAEE46D8975D}">
      <dsp:nvSpPr>
        <dsp:cNvPr id="0" name=""/>
        <dsp:cNvSpPr/>
      </dsp:nvSpPr>
      <dsp:spPr>
        <a:xfrm>
          <a:off x="205509" y="1640565"/>
          <a:ext cx="911674" cy="9116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9189B-0B54-42A4-9D16-8B51377EE591}">
      <dsp:nvSpPr>
        <dsp:cNvPr id="0" name=""/>
        <dsp:cNvSpPr/>
      </dsp:nvSpPr>
      <dsp:spPr>
        <a:xfrm>
          <a:off x="396960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BDF87-2452-4090-AFA3-375653C9C191}">
      <dsp:nvSpPr>
        <dsp:cNvPr id="0" name=""/>
        <dsp:cNvSpPr/>
      </dsp:nvSpPr>
      <dsp:spPr>
        <a:xfrm>
          <a:off x="1312541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Cambridge University</a:t>
          </a:r>
          <a:r>
            <a:rPr lang="en-US" sz="1400" b="0" i="0" kern="1200" baseline="0"/>
            <a:t>: Major driver for R&amp;D and the birthplace of numerous tech startups.</a:t>
          </a:r>
          <a:endParaRPr lang="en-US" sz="1400" kern="1200"/>
        </a:p>
      </dsp:txBody>
      <dsp:txXfrm>
        <a:off x="1312541" y="1640565"/>
        <a:ext cx="2148945" cy="911674"/>
      </dsp:txXfrm>
    </dsp:sp>
    <dsp:sp modelId="{E62729AF-6D13-4952-9C6A-3644EC8D198C}">
      <dsp:nvSpPr>
        <dsp:cNvPr id="0" name=""/>
        <dsp:cNvSpPr/>
      </dsp:nvSpPr>
      <dsp:spPr>
        <a:xfrm>
          <a:off x="3835925" y="1640565"/>
          <a:ext cx="911674" cy="91167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B867D-99C8-475A-B2D6-BCAE1164E773}">
      <dsp:nvSpPr>
        <dsp:cNvPr id="0" name=""/>
        <dsp:cNvSpPr/>
      </dsp:nvSpPr>
      <dsp:spPr>
        <a:xfrm>
          <a:off x="4027376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25494-10CE-452D-B765-F0BA6E59381F}">
      <dsp:nvSpPr>
        <dsp:cNvPr id="0" name=""/>
        <dsp:cNvSpPr/>
      </dsp:nvSpPr>
      <dsp:spPr>
        <a:xfrm>
          <a:off x="4942957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Key Players</a:t>
          </a:r>
          <a:r>
            <a:rPr lang="en-US" sz="1400" b="0" i="0" kern="1200" baseline="0" dirty="0"/>
            <a:t>: ARM Holdings, various biotech and software startups.</a:t>
          </a:r>
          <a:endParaRPr lang="en-US" sz="1400" kern="1200" dirty="0"/>
        </a:p>
      </dsp:txBody>
      <dsp:txXfrm>
        <a:off x="4942957" y="1640565"/>
        <a:ext cx="2148945" cy="911674"/>
      </dsp:txXfrm>
    </dsp:sp>
    <dsp:sp modelId="{17CBA6CA-B0F2-48D4-BBF3-5F80A538B091}">
      <dsp:nvSpPr>
        <dsp:cNvPr id="0" name=""/>
        <dsp:cNvSpPr/>
      </dsp:nvSpPr>
      <dsp:spPr>
        <a:xfrm>
          <a:off x="7466341" y="1640565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BC6C3-30F3-48F6-8608-498274C314F5}">
      <dsp:nvSpPr>
        <dsp:cNvPr id="0" name=""/>
        <dsp:cNvSpPr/>
      </dsp:nvSpPr>
      <dsp:spPr>
        <a:xfrm>
          <a:off x="7657792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B6220-6CE8-4756-A0F7-A4E31A21E821}">
      <dsp:nvSpPr>
        <dsp:cNvPr id="0" name=""/>
        <dsp:cNvSpPr/>
      </dsp:nvSpPr>
      <dsp:spPr>
        <a:xfrm>
          <a:off x="8573374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Infrastructure</a:t>
          </a:r>
          <a:r>
            <a:rPr lang="en-US" sz="1400" b="0" i="0" kern="1200" baseline="0"/>
            <a:t>: Strong digital infrastructure, proximity to London, world-class research facilities.</a:t>
          </a:r>
          <a:endParaRPr lang="en-US" sz="1400" kern="1200"/>
        </a:p>
      </dsp:txBody>
      <dsp:txXfrm>
        <a:off x="8573374" y="1640565"/>
        <a:ext cx="2148945" cy="911674"/>
      </dsp:txXfrm>
    </dsp:sp>
    <dsp:sp modelId="{EFB8650F-1883-44CD-961D-731ED346DE30}">
      <dsp:nvSpPr>
        <dsp:cNvPr id="0" name=""/>
        <dsp:cNvSpPr/>
      </dsp:nvSpPr>
      <dsp:spPr>
        <a:xfrm>
          <a:off x="205509" y="3265016"/>
          <a:ext cx="911674" cy="9116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B66B64-82BE-487D-B63E-ADB9335AF28F}">
      <dsp:nvSpPr>
        <dsp:cNvPr id="0" name=""/>
        <dsp:cNvSpPr/>
      </dsp:nvSpPr>
      <dsp:spPr>
        <a:xfrm>
          <a:off x="396960" y="3456467"/>
          <a:ext cx="528770" cy="52877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405A5-60F8-458E-B06C-5347C972829D}">
      <dsp:nvSpPr>
        <dsp:cNvPr id="0" name=""/>
        <dsp:cNvSpPr/>
      </dsp:nvSpPr>
      <dsp:spPr>
        <a:xfrm>
          <a:off x="1312541" y="3265016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Key Strength</a:t>
          </a:r>
          <a:r>
            <a:rPr lang="en-US" sz="1400" b="0" i="0" kern="1200" baseline="0"/>
            <a:t>: Spin-offs from academia and deep tech innovation, particularly in life sciences and AI. </a:t>
          </a:r>
          <a:endParaRPr lang="en-US" sz="1400" kern="1200"/>
        </a:p>
      </dsp:txBody>
      <dsp:txXfrm>
        <a:off x="1312541" y="3265016"/>
        <a:ext cx="2148945" cy="9116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3989F-B5C2-4BD3-9DE3-AF003DC63FFB}">
      <dsp:nvSpPr>
        <dsp:cNvPr id="0" name=""/>
        <dsp:cNvSpPr/>
      </dsp:nvSpPr>
      <dsp:spPr>
        <a:xfrm>
          <a:off x="0" y="468"/>
          <a:ext cx="5878512" cy="6453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B2DE46-240D-4691-B455-696221A1D0BB}">
      <dsp:nvSpPr>
        <dsp:cNvPr id="0" name=""/>
        <dsp:cNvSpPr/>
      </dsp:nvSpPr>
      <dsp:spPr>
        <a:xfrm>
          <a:off x="195217" y="145672"/>
          <a:ext cx="354941" cy="3549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76B13-4C90-4D4B-AB96-F09DC18D9B55}">
      <dsp:nvSpPr>
        <dsp:cNvPr id="0" name=""/>
        <dsp:cNvSpPr/>
      </dsp:nvSpPr>
      <dsp:spPr>
        <a:xfrm>
          <a:off x="745377" y="468"/>
          <a:ext cx="5133134" cy="645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99" tIns="68299" rIns="68299" bIns="6829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Technology Focus</a:t>
          </a:r>
          <a:r>
            <a:rPr lang="en-US" sz="1600" b="0" i="0" kern="1200" baseline="0"/>
            <a:t>:</a:t>
          </a:r>
          <a:endParaRPr lang="en-US" sz="1600" kern="1200"/>
        </a:p>
      </dsp:txBody>
      <dsp:txXfrm>
        <a:off x="745377" y="468"/>
        <a:ext cx="5133134" cy="645348"/>
      </dsp:txXfrm>
    </dsp:sp>
    <dsp:sp modelId="{AAE49228-5151-4A6F-864E-B8C5B132489C}">
      <dsp:nvSpPr>
        <dsp:cNvPr id="0" name=""/>
        <dsp:cNvSpPr/>
      </dsp:nvSpPr>
      <dsp:spPr>
        <a:xfrm>
          <a:off x="0" y="807154"/>
          <a:ext cx="5878512" cy="6453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80C01-9820-4E56-AEF2-5FC5D606BD9C}">
      <dsp:nvSpPr>
        <dsp:cNvPr id="0" name=""/>
        <dsp:cNvSpPr/>
      </dsp:nvSpPr>
      <dsp:spPr>
        <a:xfrm>
          <a:off x="195217" y="952357"/>
          <a:ext cx="354941" cy="3549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77A42-F80E-4616-9CEB-0921BD1BA72A}">
      <dsp:nvSpPr>
        <dsp:cNvPr id="0" name=""/>
        <dsp:cNvSpPr/>
      </dsp:nvSpPr>
      <dsp:spPr>
        <a:xfrm>
          <a:off x="745377" y="807154"/>
          <a:ext cx="5133134" cy="645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99" tIns="68299" rIns="68299" bIns="6829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Software development, fintech, e-commerce, cybersecurity, digital marketing.</a:t>
          </a:r>
          <a:endParaRPr lang="en-US" sz="1600" kern="1200"/>
        </a:p>
      </dsp:txBody>
      <dsp:txXfrm>
        <a:off x="745377" y="807154"/>
        <a:ext cx="5133134" cy="645348"/>
      </dsp:txXfrm>
    </dsp:sp>
    <dsp:sp modelId="{E7BFDCA2-6AB2-40A8-AD3E-A686FC69303E}">
      <dsp:nvSpPr>
        <dsp:cNvPr id="0" name=""/>
        <dsp:cNvSpPr/>
      </dsp:nvSpPr>
      <dsp:spPr>
        <a:xfrm>
          <a:off x="0" y="1613840"/>
          <a:ext cx="5878512" cy="6453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507E0B-B46C-496D-A8E5-A4DB624F0E45}">
      <dsp:nvSpPr>
        <dsp:cNvPr id="0" name=""/>
        <dsp:cNvSpPr/>
      </dsp:nvSpPr>
      <dsp:spPr>
        <a:xfrm>
          <a:off x="195217" y="1759043"/>
          <a:ext cx="354941" cy="3549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1FAB1-8721-40EA-86C7-11A6924BDD04}">
      <dsp:nvSpPr>
        <dsp:cNvPr id="0" name=""/>
        <dsp:cNvSpPr/>
      </dsp:nvSpPr>
      <dsp:spPr>
        <a:xfrm>
          <a:off x="745377" y="1613840"/>
          <a:ext cx="5133134" cy="645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99" tIns="68299" rIns="68299" bIns="6829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Ecosystem</a:t>
          </a:r>
          <a:r>
            <a:rPr lang="en-US" sz="1600" b="0" i="0" kern="1200" baseline="0"/>
            <a:t>:</a:t>
          </a:r>
          <a:endParaRPr lang="en-US" sz="1600" kern="1200"/>
        </a:p>
      </dsp:txBody>
      <dsp:txXfrm>
        <a:off x="745377" y="1613840"/>
        <a:ext cx="5133134" cy="645348"/>
      </dsp:txXfrm>
    </dsp:sp>
    <dsp:sp modelId="{7A7EBCF9-D7A4-4B08-9C34-F3D64EF4B685}">
      <dsp:nvSpPr>
        <dsp:cNvPr id="0" name=""/>
        <dsp:cNvSpPr/>
      </dsp:nvSpPr>
      <dsp:spPr>
        <a:xfrm>
          <a:off x="0" y="2420525"/>
          <a:ext cx="5878512" cy="6453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5564B-A76B-4D91-961F-7F8D7E66967A}">
      <dsp:nvSpPr>
        <dsp:cNvPr id="0" name=""/>
        <dsp:cNvSpPr/>
      </dsp:nvSpPr>
      <dsp:spPr>
        <a:xfrm>
          <a:off x="195217" y="2565729"/>
          <a:ext cx="354941" cy="3549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590BF-340E-410B-B0B3-50CC0D57341E}">
      <dsp:nvSpPr>
        <dsp:cNvPr id="0" name=""/>
        <dsp:cNvSpPr/>
      </dsp:nvSpPr>
      <dsp:spPr>
        <a:xfrm>
          <a:off x="745377" y="2420525"/>
          <a:ext cx="5133134" cy="645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99" tIns="68299" rIns="68299" bIns="6829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Universities</a:t>
          </a:r>
          <a:r>
            <a:rPr lang="en-US" sz="1600" b="0" i="0" kern="1200" baseline="0"/>
            <a:t>: University of Manchester, Manchester Metropolitan University, fostering talent in tech.</a:t>
          </a:r>
          <a:endParaRPr lang="en-US" sz="1600" kern="1200"/>
        </a:p>
      </dsp:txBody>
      <dsp:txXfrm>
        <a:off x="745377" y="2420525"/>
        <a:ext cx="5133134" cy="645348"/>
      </dsp:txXfrm>
    </dsp:sp>
    <dsp:sp modelId="{1077B177-E776-46DD-94B2-730CA9407158}">
      <dsp:nvSpPr>
        <dsp:cNvPr id="0" name=""/>
        <dsp:cNvSpPr/>
      </dsp:nvSpPr>
      <dsp:spPr>
        <a:xfrm>
          <a:off x="0" y="3227211"/>
          <a:ext cx="5878512" cy="6453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16455-EED7-403D-9BB5-2CAA589796CE}">
      <dsp:nvSpPr>
        <dsp:cNvPr id="0" name=""/>
        <dsp:cNvSpPr/>
      </dsp:nvSpPr>
      <dsp:spPr>
        <a:xfrm>
          <a:off x="195217" y="3372414"/>
          <a:ext cx="354941" cy="3549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CFCF90-B126-4EA0-A1DD-01A33783E795}">
      <dsp:nvSpPr>
        <dsp:cNvPr id="0" name=""/>
        <dsp:cNvSpPr/>
      </dsp:nvSpPr>
      <dsp:spPr>
        <a:xfrm>
          <a:off x="745377" y="3227211"/>
          <a:ext cx="5133134" cy="645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99" tIns="68299" rIns="68299" bIns="6829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Key Players</a:t>
          </a:r>
          <a:r>
            <a:rPr lang="en-US" sz="1600" b="0" i="0" kern="1200" baseline="0"/>
            <a:t>: BBC (digital media), AutoTrader (automotive tech), fintech startups.</a:t>
          </a:r>
          <a:endParaRPr lang="en-US" sz="1600" kern="1200"/>
        </a:p>
      </dsp:txBody>
      <dsp:txXfrm>
        <a:off x="745377" y="3227211"/>
        <a:ext cx="5133134" cy="645348"/>
      </dsp:txXfrm>
    </dsp:sp>
    <dsp:sp modelId="{7E233B4C-FFA6-4EEB-82F7-659DED802E4B}">
      <dsp:nvSpPr>
        <dsp:cNvPr id="0" name=""/>
        <dsp:cNvSpPr/>
      </dsp:nvSpPr>
      <dsp:spPr>
        <a:xfrm>
          <a:off x="0" y="4033897"/>
          <a:ext cx="5878512" cy="6453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48989-331E-4B91-8608-C36F8836A842}">
      <dsp:nvSpPr>
        <dsp:cNvPr id="0" name=""/>
        <dsp:cNvSpPr/>
      </dsp:nvSpPr>
      <dsp:spPr>
        <a:xfrm>
          <a:off x="195217" y="4179100"/>
          <a:ext cx="354941" cy="3549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24AE12-8D12-4480-919F-0518170595B7}">
      <dsp:nvSpPr>
        <dsp:cNvPr id="0" name=""/>
        <dsp:cNvSpPr/>
      </dsp:nvSpPr>
      <dsp:spPr>
        <a:xfrm>
          <a:off x="745377" y="4033897"/>
          <a:ext cx="5133134" cy="645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99" tIns="68299" rIns="68299" bIns="6829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Infrastructure</a:t>
          </a:r>
          <a:r>
            <a:rPr lang="en-US" sz="1600" b="0" i="0" kern="1200" baseline="0"/>
            <a:t>: Strong digital transformation, excellent transport links, international airport.</a:t>
          </a:r>
          <a:endParaRPr lang="en-US" sz="1600" kern="1200"/>
        </a:p>
      </dsp:txBody>
      <dsp:txXfrm>
        <a:off x="745377" y="4033897"/>
        <a:ext cx="5133134" cy="645348"/>
      </dsp:txXfrm>
    </dsp:sp>
    <dsp:sp modelId="{2FCBE74B-F522-4B59-9A3A-1A20F2EDE7AC}">
      <dsp:nvSpPr>
        <dsp:cNvPr id="0" name=""/>
        <dsp:cNvSpPr/>
      </dsp:nvSpPr>
      <dsp:spPr>
        <a:xfrm>
          <a:off x="0" y="4840582"/>
          <a:ext cx="5878512" cy="6453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EB7A2C-F7DA-408F-8457-DE1D60C3ADA7}">
      <dsp:nvSpPr>
        <dsp:cNvPr id="0" name=""/>
        <dsp:cNvSpPr/>
      </dsp:nvSpPr>
      <dsp:spPr>
        <a:xfrm>
          <a:off x="195217" y="4985786"/>
          <a:ext cx="354941" cy="35494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A0ABE-4FE3-4F45-BEFB-E02B7854D1E9}">
      <dsp:nvSpPr>
        <dsp:cNvPr id="0" name=""/>
        <dsp:cNvSpPr/>
      </dsp:nvSpPr>
      <dsp:spPr>
        <a:xfrm>
          <a:off x="745377" y="4840582"/>
          <a:ext cx="5133134" cy="645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299" tIns="68299" rIns="68299" bIns="6829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Key Strength</a:t>
          </a:r>
          <a:r>
            <a:rPr lang="en-US" sz="1600" b="0" i="0" kern="1200" baseline="0"/>
            <a:t>: Growing digital services market and emerging focus on fintech and cybersecurity. </a:t>
          </a:r>
          <a:endParaRPr lang="en-US" sz="1600" kern="1200"/>
        </a:p>
      </dsp:txBody>
      <dsp:txXfrm>
        <a:off x="745377" y="4840582"/>
        <a:ext cx="5133134" cy="6453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F6418-A3D3-43C6-8F4A-5677574B13C1}">
      <dsp:nvSpPr>
        <dsp:cNvPr id="0" name=""/>
        <dsp:cNvSpPr/>
      </dsp:nvSpPr>
      <dsp:spPr>
        <a:xfrm>
          <a:off x="0" y="502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096E66-49A2-44B9-AAF7-8D93FD15587F}">
      <dsp:nvSpPr>
        <dsp:cNvPr id="0" name=""/>
        <dsp:cNvSpPr/>
      </dsp:nvSpPr>
      <dsp:spPr>
        <a:xfrm>
          <a:off x="209180" y="156091"/>
          <a:ext cx="380328" cy="380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45980-508D-44A8-AE71-B4CC4773445C}">
      <dsp:nvSpPr>
        <dsp:cNvPr id="0" name=""/>
        <dsp:cNvSpPr/>
      </dsp:nvSpPr>
      <dsp:spPr>
        <a:xfrm>
          <a:off x="798689" y="502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Academic Excellence</a:t>
          </a:r>
          <a:r>
            <a:rPr lang="en-US" sz="1600" b="0" i="0" kern="1200" baseline="0"/>
            <a:t>:</a:t>
          </a:r>
          <a:endParaRPr lang="en-US" sz="1600" kern="1200"/>
        </a:p>
      </dsp:txBody>
      <dsp:txXfrm>
        <a:off x="798689" y="502"/>
        <a:ext cx="5502911" cy="691506"/>
      </dsp:txXfrm>
    </dsp:sp>
    <dsp:sp modelId="{695337CF-CF07-467F-B37A-ABDDD17B1FD3}">
      <dsp:nvSpPr>
        <dsp:cNvPr id="0" name=""/>
        <dsp:cNvSpPr/>
      </dsp:nvSpPr>
      <dsp:spPr>
        <a:xfrm>
          <a:off x="0" y="864885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ECAA07-7823-43D0-B7D2-4460C393E558}">
      <dsp:nvSpPr>
        <dsp:cNvPr id="0" name=""/>
        <dsp:cNvSpPr/>
      </dsp:nvSpPr>
      <dsp:spPr>
        <a:xfrm>
          <a:off x="209180" y="1020474"/>
          <a:ext cx="380328" cy="3803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455C2-6478-47AC-BBC5-70580D5C1684}">
      <dsp:nvSpPr>
        <dsp:cNvPr id="0" name=""/>
        <dsp:cNvSpPr/>
      </dsp:nvSpPr>
      <dsp:spPr>
        <a:xfrm>
          <a:off x="798689" y="864885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Cambridge University drives the tech ecosystem with cutting-edge research.</a:t>
          </a:r>
          <a:endParaRPr lang="en-US" sz="1600" kern="1200"/>
        </a:p>
      </dsp:txBody>
      <dsp:txXfrm>
        <a:off x="798689" y="864885"/>
        <a:ext cx="5502911" cy="691506"/>
      </dsp:txXfrm>
    </dsp:sp>
    <dsp:sp modelId="{E9E29193-7304-499A-A54E-C936C2A82A39}">
      <dsp:nvSpPr>
        <dsp:cNvPr id="0" name=""/>
        <dsp:cNvSpPr/>
      </dsp:nvSpPr>
      <dsp:spPr>
        <a:xfrm>
          <a:off x="0" y="1729268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8FDD3-A404-4A05-B0B2-068C435ED5F8}">
      <dsp:nvSpPr>
        <dsp:cNvPr id="0" name=""/>
        <dsp:cNvSpPr/>
      </dsp:nvSpPr>
      <dsp:spPr>
        <a:xfrm>
          <a:off x="209180" y="1884857"/>
          <a:ext cx="380328" cy="3803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8811E-C9BA-4966-AC48-758C7D88C248}">
      <dsp:nvSpPr>
        <dsp:cNvPr id="0" name=""/>
        <dsp:cNvSpPr/>
      </dsp:nvSpPr>
      <dsp:spPr>
        <a:xfrm>
          <a:off x="798689" y="1729268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High concentration of PhD graduates, fostering innovation.</a:t>
          </a:r>
          <a:endParaRPr lang="en-US" sz="1600" kern="1200"/>
        </a:p>
      </dsp:txBody>
      <dsp:txXfrm>
        <a:off x="798689" y="1729268"/>
        <a:ext cx="5502911" cy="691506"/>
      </dsp:txXfrm>
    </dsp:sp>
    <dsp:sp modelId="{0FE3366E-3DEA-470B-9F72-06A084C390BD}">
      <dsp:nvSpPr>
        <dsp:cNvPr id="0" name=""/>
        <dsp:cNvSpPr/>
      </dsp:nvSpPr>
      <dsp:spPr>
        <a:xfrm>
          <a:off x="0" y="2593651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064ABC-ED9B-419D-B7F7-26A7B7F8F4BD}">
      <dsp:nvSpPr>
        <dsp:cNvPr id="0" name=""/>
        <dsp:cNvSpPr/>
      </dsp:nvSpPr>
      <dsp:spPr>
        <a:xfrm>
          <a:off x="209180" y="2749240"/>
          <a:ext cx="380328" cy="3803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94BAD-A5F5-4001-BA36-A9348AFF9D83}">
      <dsp:nvSpPr>
        <dsp:cNvPr id="0" name=""/>
        <dsp:cNvSpPr/>
      </dsp:nvSpPr>
      <dsp:spPr>
        <a:xfrm>
          <a:off x="798689" y="2593651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Venture Capital</a:t>
          </a:r>
          <a:r>
            <a:rPr lang="en-US" sz="1600" b="0" i="0" kern="1200" baseline="0"/>
            <a:t>:</a:t>
          </a:r>
          <a:endParaRPr lang="en-US" sz="1600" kern="1200"/>
        </a:p>
      </dsp:txBody>
      <dsp:txXfrm>
        <a:off x="798689" y="2593651"/>
        <a:ext cx="5502911" cy="691506"/>
      </dsp:txXfrm>
    </dsp:sp>
    <dsp:sp modelId="{5EC58AD6-E5A2-45C1-A176-7341F693FD56}">
      <dsp:nvSpPr>
        <dsp:cNvPr id="0" name=""/>
        <dsp:cNvSpPr/>
      </dsp:nvSpPr>
      <dsp:spPr>
        <a:xfrm>
          <a:off x="0" y="3458034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939FC-FEF0-4A75-848C-8ACBECDFFD95}">
      <dsp:nvSpPr>
        <dsp:cNvPr id="0" name=""/>
        <dsp:cNvSpPr/>
      </dsp:nvSpPr>
      <dsp:spPr>
        <a:xfrm>
          <a:off x="209180" y="3613623"/>
          <a:ext cx="380328" cy="3803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5DB7B-D12A-4522-964D-C4E194214C6B}">
      <dsp:nvSpPr>
        <dsp:cNvPr id="0" name=""/>
        <dsp:cNvSpPr/>
      </dsp:nvSpPr>
      <dsp:spPr>
        <a:xfrm>
          <a:off x="798689" y="3458034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Established investment networks, including venture capital firms focused on life sciences and AI.</a:t>
          </a:r>
          <a:endParaRPr lang="en-US" sz="1600" kern="1200"/>
        </a:p>
      </dsp:txBody>
      <dsp:txXfrm>
        <a:off x="798689" y="3458034"/>
        <a:ext cx="5502911" cy="691506"/>
      </dsp:txXfrm>
    </dsp:sp>
    <dsp:sp modelId="{E4423D16-EF58-4E20-9EBE-800694660A9E}">
      <dsp:nvSpPr>
        <dsp:cNvPr id="0" name=""/>
        <dsp:cNvSpPr/>
      </dsp:nvSpPr>
      <dsp:spPr>
        <a:xfrm>
          <a:off x="0" y="4322417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F7DB6D-71F5-4B80-ABE6-7021740DE775}">
      <dsp:nvSpPr>
        <dsp:cNvPr id="0" name=""/>
        <dsp:cNvSpPr/>
      </dsp:nvSpPr>
      <dsp:spPr>
        <a:xfrm>
          <a:off x="209180" y="4478006"/>
          <a:ext cx="380328" cy="3803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4972F-8BDA-486C-9EB9-55EB16A3C92A}">
      <dsp:nvSpPr>
        <dsp:cNvPr id="0" name=""/>
        <dsp:cNvSpPr/>
      </dsp:nvSpPr>
      <dsp:spPr>
        <a:xfrm>
          <a:off x="798689" y="4322417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Research Infrastructure</a:t>
          </a:r>
          <a:r>
            <a:rPr lang="en-US" sz="1600" b="0" i="0" kern="1200" baseline="0"/>
            <a:t>:</a:t>
          </a:r>
          <a:endParaRPr lang="en-US" sz="1600" kern="1200"/>
        </a:p>
      </dsp:txBody>
      <dsp:txXfrm>
        <a:off x="798689" y="4322417"/>
        <a:ext cx="5502911" cy="691506"/>
      </dsp:txXfrm>
    </dsp:sp>
    <dsp:sp modelId="{A78BED34-DD46-4176-976A-A74D23BC18E0}">
      <dsp:nvSpPr>
        <dsp:cNvPr id="0" name=""/>
        <dsp:cNvSpPr/>
      </dsp:nvSpPr>
      <dsp:spPr>
        <a:xfrm>
          <a:off x="0" y="5186800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BC707-E4EB-40C3-84A1-C5F9F2BC70EE}">
      <dsp:nvSpPr>
        <dsp:cNvPr id="0" name=""/>
        <dsp:cNvSpPr/>
      </dsp:nvSpPr>
      <dsp:spPr>
        <a:xfrm>
          <a:off x="209180" y="5342389"/>
          <a:ext cx="380328" cy="3803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73071-0E92-4BCC-B0EF-2699ACA35E26}">
      <dsp:nvSpPr>
        <dsp:cNvPr id="0" name=""/>
        <dsp:cNvSpPr/>
      </dsp:nvSpPr>
      <dsp:spPr>
        <a:xfrm>
          <a:off x="798689" y="5186800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Advanced research institutions support the development of deep tech startups, particularly in AI and life sciences.</a:t>
          </a:r>
          <a:endParaRPr lang="en-US" sz="1600" kern="1200"/>
        </a:p>
      </dsp:txBody>
      <dsp:txXfrm>
        <a:off x="798689" y="5186800"/>
        <a:ext cx="5502911" cy="6915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0613B-7D03-4CEB-89FD-AF2C3E3F9925}">
      <dsp:nvSpPr>
        <dsp:cNvPr id="0" name=""/>
        <dsp:cNvSpPr/>
      </dsp:nvSpPr>
      <dsp:spPr>
        <a:xfrm>
          <a:off x="0" y="643438"/>
          <a:ext cx="9880893" cy="11878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3EC8B-A8FF-48DA-BA9D-60687A5C247F}">
      <dsp:nvSpPr>
        <dsp:cNvPr id="0" name=""/>
        <dsp:cNvSpPr/>
      </dsp:nvSpPr>
      <dsp:spPr>
        <a:xfrm>
          <a:off x="359335" y="910712"/>
          <a:ext cx="653337" cy="6533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B3CF8-CA76-432A-9E41-731969FD91C5}">
      <dsp:nvSpPr>
        <dsp:cNvPr id="0" name=""/>
        <dsp:cNvSpPr/>
      </dsp:nvSpPr>
      <dsp:spPr>
        <a:xfrm>
          <a:off x="1372007" y="643438"/>
          <a:ext cx="8508885" cy="1187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18" tIns="125718" rIns="125718" bIns="12571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Open for questions and further discussion</a:t>
          </a:r>
          <a:endParaRPr lang="en-US" sz="2500" kern="1200"/>
        </a:p>
      </dsp:txBody>
      <dsp:txXfrm>
        <a:off x="1372007" y="643438"/>
        <a:ext cx="8508885" cy="1187885"/>
      </dsp:txXfrm>
    </dsp:sp>
    <dsp:sp modelId="{0A45CE10-C55C-419E-8642-A64EFEC98586}">
      <dsp:nvSpPr>
        <dsp:cNvPr id="0" name=""/>
        <dsp:cNvSpPr/>
      </dsp:nvSpPr>
      <dsp:spPr>
        <a:xfrm>
          <a:off x="0" y="2128295"/>
          <a:ext cx="9880893" cy="118788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1AAF3-E009-4C9E-8CA0-12A2100D668A}">
      <dsp:nvSpPr>
        <dsp:cNvPr id="0" name=""/>
        <dsp:cNvSpPr/>
      </dsp:nvSpPr>
      <dsp:spPr>
        <a:xfrm>
          <a:off x="359335" y="2395569"/>
          <a:ext cx="653337" cy="6533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9B45E-230B-4C0B-AD48-80AABC9FF1DC}">
      <dsp:nvSpPr>
        <dsp:cNvPr id="0" name=""/>
        <dsp:cNvSpPr/>
      </dsp:nvSpPr>
      <dsp:spPr>
        <a:xfrm>
          <a:off x="1372007" y="2128295"/>
          <a:ext cx="8508885" cy="1187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18" tIns="125718" rIns="125718" bIns="12571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THANK YOU</a:t>
          </a:r>
          <a:endParaRPr lang="en-US" sz="2500" kern="1200"/>
        </a:p>
      </dsp:txBody>
      <dsp:txXfrm>
        <a:off x="1372007" y="2128295"/>
        <a:ext cx="8508885" cy="1187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CCB8-5E79-24DD-11C9-0501F82D2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7A83B-6019-18CD-2D43-93CBCCFBB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50AED-0600-CCBE-2B48-A74394EF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ABDB-641A-426D-BF50-D6778C8219A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83D01-5170-3F8D-6D0A-7E32EE5E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EDB52-EAC4-DBF9-42B8-F97FD1B2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BE1B-9741-4B98-85B4-1FD1C81FD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9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F9DC-1D10-AAFF-3296-B22B2596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98AD6-478A-FE30-04CB-769E6F600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CEE1A-49DA-EEF4-D8E8-07FD67EB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ABDB-641A-426D-BF50-D6778C8219A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3860-E930-E07C-A69C-736636C0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AC290-91EE-4A0C-5FA8-5B39C2D69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BE1B-9741-4B98-85B4-1FD1C81FD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2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9D92A-44E9-1624-827A-A91415C311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DF046-55CF-3710-0701-ED357ECF7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2C54A-7919-EF69-9BB5-1CE26B86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ABDB-641A-426D-BF50-D6778C8219A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9C92-34A5-5FB3-5CDD-13630E8B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17A56-3230-A645-80EF-E11980A1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BE1B-9741-4B98-85B4-1FD1C81FD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1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37EF-4E47-903B-DD4C-2D6CD555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25EC4-2BD7-3A91-1A62-9F60A4920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273F6-828D-DEFD-8F51-D8AB03C3E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ABDB-641A-426D-BF50-D6778C8219A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1A5BD-D540-6A47-5EB9-73C47E1F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63BC2-CB68-95AC-7DA2-89996F9C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BE1B-9741-4B98-85B4-1FD1C81FD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5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65D2-6C3D-BEFE-9E3C-168FF15A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BC7F8-7E2C-F2BE-9146-18C1FEFD2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4F1BA-99BC-059A-CE58-9ED314D6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ABDB-641A-426D-BF50-D6778C8219A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FC05D-67DE-FC15-14B0-288B6D5E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266F3-C428-A6C3-9FA9-E8DFFFBA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BE1B-9741-4B98-85B4-1FD1C81FD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5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0F989-EEF6-753F-4220-76F176FB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F9A6F-CD0E-4B51-1729-2E57B6522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7C387-DEB3-6764-FC1D-025485E17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2E497-E2CB-28B8-9082-7568E6B2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ABDB-641A-426D-BF50-D6778C8219A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531AC-56DE-D429-588A-6F981D14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F506D-A82A-5C9A-8BC8-29688440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BE1B-9741-4B98-85B4-1FD1C81FD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4799-5461-1806-C8B3-106238890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1CF9D-EAB4-0846-D337-F4D8F4982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6298A-CD1B-91EE-2E59-B87168525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F3AC1-5EE8-8C48-981D-C80503B23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5D8E27-138F-D9DD-17E0-9473EEB4F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D03F87-C75F-FC80-0E5E-722B0229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ABDB-641A-426D-BF50-D6778C8219A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5C795-63BD-F323-625F-7F448B43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4ABC6-1423-D6EA-98A6-1AEEE4AC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BE1B-9741-4B98-85B4-1FD1C81FD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3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4E9B-C75A-FB47-BA48-FB72FFF3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E5856-6511-3618-2A99-9CE84574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ABDB-641A-426D-BF50-D6778C8219A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358A8-0879-22D3-B330-183BF358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34316-8397-13B8-90FE-D8FEA2B6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BE1B-9741-4B98-85B4-1FD1C81FD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0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36250-D692-079C-475F-32FFD9FB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ABDB-641A-426D-BF50-D6778C8219A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6DD5C-5B0D-B6DC-1BAA-B1291EF1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808BD-7BB5-0CD0-2D39-65D788D2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BE1B-9741-4B98-85B4-1FD1C81FD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8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66B6-EB1C-F329-D579-7531C95CF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5BE94-6399-9772-E7A2-EC15BF9E3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E2E60-6738-BB7A-43EB-9AA0F2A0A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3C790-0AC5-0F69-0209-0B781AC20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ABDB-641A-426D-BF50-D6778C8219A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ACBDC-28A9-404C-0529-0B08380D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4834B-61E6-01A5-0A2F-CDEFE951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BE1B-9741-4B98-85B4-1FD1C81FD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6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972C2-B3A1-B416-E39A-983107111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5137A-22B2-3A45-ADBC-C337C5EDA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F78A9-5ED3-9865-C448-F55E854E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53D6D-B835-4C7B-C0CC-A0037D0C6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7ABDB-641A-426D-BF50-D6778C8219A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A72C7-3A47-82F4-E1AC-A40D3846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048F8-F450-930D-836B-B69962E8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0BE1B-9741-4B98-85B4-1FD1C81FD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2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BD5B7-EF78-2CFA-78F0-1104E602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098D4-AEBE-CDAE-6B8A-8D0DD8859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B338A-C70B-622C-64F3-624AE9CDA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17ABDB-641A-426D-BF50-D6778C8219A0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E8E21-3CA1-E443-8BAC-655F6BEBC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506B5-17A1-4522-34A3-1B1D22ADE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F0BE1B-9741-4B98-85B4-1FD1C81FD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7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B457B-95DF-E3A3-661F-32871397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Title: </a:t>
            </a:r>
            <a:r>
              <a:rPr lang="en-GB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</a:t>
            </a:r>
            <a:r>
              <a:rPr lang="en-GB">
                <a:solidFill>
                  <a:srgbClr val="FFFFFF"/>
                </a:solidFill>
              </a:rPr>
              <a:t> the Ecology and Drivers of Two UK Tech Clusters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Subtitle 2">
            <a:extLst>
              <a:ext uri="{FF2B5EF4-FFF2-40B4-BE49-F238E27FC236}">
                <a16:creationId xmlns:a16="http://schemas.microsoft.com/office/drawing/2014/main" id="{ECD87A09-3B85-C2DC-7F7D-45A6CFE7E1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8191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7652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E14A5-2156-546A-890B-774005841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35" y="1250575"/>
            <a:ext cx="4604274" cy="4163210"/>
          </a:xfrm>
        </p:spPr>
        <p:txBody>
          <a:bodyPr anchor="ctr">
            <a:normAutofit/>
          </a:bodyPr>
          <a:lstStyle/>
          <a:p>
            <a:r>
              <a:rPr lang="en-US" sz="6200">
                <a:solidFill>
                  <a:schemeClr val="bg1"/>
                </a:solidFill>
              </a:rPr>
              <a:t>Dynamics, Opportunities &amp; Constraints – Manchester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C57604-0CFD-4023-B9BD-107166A2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476" y="1100949"/>
            <a:ext cx="4996593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21D4AD-A959-DB52-C0B0-30BF67D35A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93224" y="860612"/>
            <a:ext cx="4797909" cy="50238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Opportunities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Growing digital services market, focus on emerging technologies (fintech, cybersecurity).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Expansion of digital infrastructure and smart city initiatives.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Constraints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Talent Gap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Shortage of highly experienced tech professionals, especially in AI and niche tech areas.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Developing Research Ecosystem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While growing, Manchester’s R&amp;D infrastructure is not as mature as Cambridge’s, affecting high-tech innovation.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172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A70B3-C8FD-F262-1875-20E0913B5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8308"/>
            <a:ext cx="7188989" cy="1021424"/>
          </a:xfrm>
        </p:spPr>
        <p:txBody>
          <a:bodyPr anchor="b">
            <a:normAutofit/>
          </a:bodyPr>
          <a:lstStyle/>
          <a:p>
            <a:r>
              <a:rPr lang="en-GB" sz="3100">
                <a:solidFill>
                  <a:schemeClr val="bg1"/>
                </a:solidFill>
              </a:rPr>
              <a:t>Comparison of Clusters – Summary Table</a:t>
            </a:r>
            <a:endParaRPr lang="en-US" sz="3100"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164811" y="6267491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25">
            <a:extLst>
              <a:ext uri="{FF2B5EF4-FFF2-40B4-BE49-F238E27FC236}">
                <a16:creationId xmlns:a16="http://schemas.microsoft.com/office/drawing/2014/main" id="{51E8828E-4BE6-0EB0-A6DD-FD9985E039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802821"/>
              </p:ext>
            </p:extLst>
          </p:nvPr>
        </p:nvGraphicFramePr>
        <p:xfrm>
          <a:off x="1795571" y="1715407"/>
          <a:ext cx="8600860" cy="4241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951">
                  <a:extLst>
                    <a:ext uri="{9D8B030D-6E8A-4147-A177-3AD203B41FA5}">
                      <a16:colId xmlns:a16="http://schemas.microsoft.com/office/drawing/2014/main" val="1426088254"/>
                    </a:ext>
                  </a:extLst>
                </a:gridCol>
                <a:gridCol w="3255918">
                  <a:extLst>
                    <a:ext uri="{9D8B030D-6E8A-4147-A177-3AD203B41FA5}">
                      <a16:colId xmlns:a16="http://schemas.microsoft.com/office/drawing/2014/main" val="2781034264"/>
                    </a:ext>
                  </a:extLst>
                </a:gridCol>
                <a:gridCol w="3383991">
                  <a:extLst>
                    <a:ext uri="{9D8B030D-6E8A-4147-A177-3AD203B41FA5}">
                      <a16:colId xmlns:a16="http://schemas.microsoft.com/office/drawing/2014/main" val="1339447875"/>
                    </a:ext>
                  </a:extLst>
                </a:gridCol>
              </a:tblGrid>
              <a:tr h="450820">
                <a:tc>
                  <a:txBody>
                    <a:bodyPr/>
                    <a:lstStyle/>
                    <a:p>
                      <a:r>
                        <a:rPr lang="en-US" sz="2000" b="1"/>
                        <a:t>Aspect</a:t>
                      </a:r>
                      <a:endParaRPr lang="en-US" sz="2000"/>
                    </a:p>
                  </a:txBody>
                  <a:tcPr marL="102459" marR="102459" marT="51229" marB="51229"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Cambridge</a:t>
                      </a:r>
                      <a:endParaRPr lang="en-US" sz="2000"/>
                    </a:p>
                  </a:txBody>
                  <a:tcPr marL="102459" marR="102459" marT="51229" marB="51229"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Manchester</a:t>
                      </a:r>
                      <a:endParaRPr lang="en-US" sz="2000"/>
                    </a:p>
                  </a:txBody>
                  <a:tcPr marL="102459" marR="102459" marT="51229" marB="51229" anchor="ctr"/>
                </a:tc>
                <a:extLst>
                  <a:ext uri="{0D108BD9-81ED-4DB2-BD59-A6C34878D82A}">
                    <a16:rowId xmlns:a16="http://schemas.microsoft.com/office/drawing/2014/main" val="448348932"/>
                  </a:ext>
                </a:extLst>
              </a:tr>
              <a:tr h="758197">
                <a:tc>
                  <a:txBody>
                    <a:bodyPr/>
                    <a:lstStyle/>
                    <a:p>
                      <a:r>
                        <a:rPr lang="en-US" sz="2000" b="1"/>
                        <a:t>Focus</a:t>
                      </a:r>
                      <a:endParaRPr lang="en-US" sz="2000"/>
                    </a:p>
                  </a:txBody>
                  <a:tcPr marL="102459" marR="102459" marT="51229" marB="51229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Life sciences, AI, semiconductors</a:t>
                      </a:r>
                    </a:p>
                  </a:txBody>
                  <a:tcPr marL="102459" marR="102459" marT="51229" marB="51229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Software, fintech, e-commerce</a:t>
                      </a:r>
                    </a:p>
                  </a:txBody>
                  <a:tcPr marL="102459" marR="102459" marT="51229" marB="51229"/>
                </a:tc>
                <a:extLst>
                  <a:ext uri="{0D108BD9-81ED-4DB2-BD59-A6C34878D82A}">
                    <a16:rowId xmlns:a16="http://schemas.microsoft.com/office/drawing/2014/main" val="3544211091"/>
                  </a:ext>
                </a:extLst>
              </a:tr>
              <a:tr h="758197">
                <a:tc>
                  <a:txBody>
                    <a:bodyPr/>
                    <a:lstStyle/>
                    <a:p>
                      <a:r>
                        <a:rPr lang="en-US" sz="2000"/>
                        <a:t>Key Drivers</a:t>
                      </a:r>
                    </a:p>
                  </a:txBody>
                  <a:tcPr marL="102459" marR="102459" marT="51229" marB="51229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Academic excellence, venture capital</a:t>
                      </a:r>
                    </a:p>
                  </a:txBody>
                  <a:tcPr marL="102459" marR="102459" marT="51229" marB="51229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Digital transformation, cost efficiency</a:t>
                      </a:r>
                    </a:p>
                  </a:txBody>
                  <a:tcPr marL="102459" marR="102459" marT="51229" marB="51229"/>
                </a:tc>
                <a:extLst>
                  <a:ext uri="{0D108BD9-81ED-4DB2-BD59-A6C34878D82A}">
                    <a16:rowId xmlns:a16="http://schemas.microsoft.com/office/drawing/2014/main" val="1613090751"/>
                  </a:ext>
                </a:extLst>
              </a:tr>
              <a:tr h="758197">
                <a:tc>
                  <a:txBody>
                    <a:bodyPr/>
                    <a:lstStyle/>
                    <a:p>
                      <a:r>
                        <a:rPr lang="en-US" sz="2000"/>
                        <a:t>Attractiveness</a:t>
                      </a:r>
                    </a:p>
                  </a:txBody>
                  <a:tcPr marL="102459" marR="102459" marT="51229" marB="51229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High-quality talent, strong academia-industry ties</a:t>
                      </a:r>
                      <a:endParaRPr lang="en-US" sz="2000"/>
                    </a:p>
                  </a:txBody>
                  <a:tcPr marL="102459" marR="102459" marT="51229" marB="51229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Cost-effective for startups, regional support</a:t>
                      </a:r>
                      <a:endParaRPr lang="en-US" sz="2000"/>
                    </a:p>
                  </a:txBody>
                  <a:tcPr marL="102459" marR="102459" marT="51229" marB="51229"/>
                </a:tc>
                <a:extLst>
                  <a:ext uri="{0D108BD9-81ED-4DB2-BD59-A6C34878D82A}">
                    <a16:rowId xmlns:a16="http://schemas.microsoft.com/office/drawing/2014/main" val="1305856098"/>
                  </a:ext>
                </a:extLst>
              </a:tr>
              <a:tr h="758197">
                <a:tc>
                  <a:txBody>
                    <a:bodyPr/>
                    <a:lstStyle/>
                    <a:p>
                      <a:r>
                        <a:rPr lang="en-US" sz="2000"/>
                        <a:t>Opportunities</a:t>
                      </a:r>
                    </a:p>
                  </a:txBody>
                  <a:tcPr marL="102459" marR="102459" marT="51229" marB="51229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Research opportunities, venture capital access</a:t>
                      </a:r>
                      <a:endParaRPr lang="en-US" sz="2000"/>
                    </a:p>
                  </a:txBody>
                  <a:tcPr marL="102459" marR="102459" marT="51229" marB="51229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Emerging tech hubs, growing digital market</a:t>
                      </a:r>
                      <a:endParaRPr lang="en-US" sz="2000"/>
                    </a:p>
                  </a:txBody>
                  <a:tcPr marL="102459" marR="102459" marT="51229" marB="51229"/>
                </a:tc>
                <a:extLst>
                  <a:ext uri="{0D108BD9-81ED-4DB2-BD59-A6C34878D82A}">
                    <a16:rowId xmlns:a16="http://schemas.microsoft.com/office/drawing/2014/main" val="1466153329"/>
                  </a:ext>
                </a:extLst>
              </a:tr>
              <a:tr h="758197">
                <a:tc>
                  <a:txBody>
                    <a:bodyPr/>
                    <a:lstStyle/>
                    <a:p>
                      <a:r>
                        <a:rPr lang="en-US" sz="2000"/>
                        <a:t>Constraints</a:t>
                      </a:r>
                    </a:p>
                  </a:txBody>
                  <a:tcPr marL="102459" marR="102459" marT="51229" marB="51229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High cost of living, talent competition</a:t>
                      </a:r>
                      <a:endParaRPr lang="en-US" sz="2000"/>
                    </a:p>
                  </a:txBody>
                  <a:tcPr marL="102459" marR="102459" marT="51229" marB="51229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Talent gap, developing research ecosystem</a:t>
                      </a:r>
                      <a:endParaRPr lang="en-US" sz="2000"/>
                    </a:p>
                  </a:txBody>
                  <a:tcPr marL="102459" marR="102459" marT="51229" marB="51229"/>
                </a:tc>
                <a:extLst>
                  <a:ext uri="{0D108BD9-81ED-4DB2-BD59-A6C34878D82A}">
                    <a16:rowId xmlns:a16="http://schemas.microsoft.com/office/drawing/2014/main" val="847245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424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66ACC7-21A6-FEDC-3DE3-E3DB9680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9BEE9E-0F48-C09A-AA96-25DEF3A0E0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5548" y="2217343"/>
            <a:ext cx="9880893" cy="3959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Which Cluster is Better for Digitech Entrepreneurs?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Cambridge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Best for deep-tech startups focused on AI, life sciences, and semiconductors, with strong academic and R&amp;D resources. However, high costs and intense competition may limit accessibility for new entrepreneurs.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Manchester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More attractive for entrepreneurs seeking a cost-effective environment, with growing digital sectors like fintech, software, and e-commerce. However, there is a need to address the talent gap and research infrastructure.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Final Recommendations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For deep-tech startups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Cambridge offers unmatched research and innovation resources but requires navigating high costs.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For software and digital services startups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Manchester is a strong contender due to its lower operational costs and emerging digital ecosystem.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218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74C8E-F41C-ECA4-3DFB-B3770A1D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Questions &amp; Discussion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A1327497-6D13-DEF0-A851-7DBE7206B1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548" y="2217343"/>
          <a:ext cx="9880893" cy="3959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66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71B2B-E917-7689-57A9-A66EA601C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graphicFrame>
        <p:nvGraphicFramePr>
          <p:cNvPr id="68" name="Rectangle 1">
            <a:extLst>
              <a:ext uri="{FF2B5EF4-FFF2-40B4-BE49-F238E27FC236}">
                <a16:creationId xmlns:a16="http://schemas.microsoft.com/office/drawing/2014/main" id="{44CFCCF7-2287-EA64-78CD-8AD12BCC7C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9105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5519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B8AC2-1249-C7E3-0B41-AB02806D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The Cambridge Tech Cluster Overview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91BDB7B-C7D8-F7F0-AAD9-BF668441E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22223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269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AA1C2-550E-3C25-2328-B16629ED2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292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GB" sz="5600">
                <a:solidFill>
                  <a:schemeClr val="bg1"/>
                </a:solidFill>
              </a:rPr>
              <a:t>The Manchester Digital Cluster Overview</a:t>
            </a:r>
            <a:endParaRPr lang="en-US" sz="5600">
              <a:solidFill>
                <a:schemeClr val="bg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25292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Rectangle 1">
            <a:extLst>
              <a:ext uri="{FF2B5EF4-FFF2-40B4-BE49-F238E27FC236}">
                <a16:creationId xmlns:a16="http://schemas.microsoft.com/office/drawing/2014/main" id="{44B981A5-A801-0217-8A18-4244ACEA3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448396"/>
              </p:ext>
            </p:extLst>
          </p:nvPr>
        </p:nvGraphicFramePr>
        <p:xfrm>
          <a:off x="5728502" y="685800"/>
          <a:ext cx="5878512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092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C527C-0397-7004-661D-1304A06D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chemeClr val="bg1"/>
                </a:solidFill>
              </a:rPr>
              <a:t>Key Drivers of Growth – Cambridge</a:t>
            </a:r>
            <a:br>
              <a:rPr lang="en-GB" b="1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9" name="Freeform: Shape 14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B05E00B-9907-56B1-C7F5-A50369D7F7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4534436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890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50358-C115-54C1-1562-CD53136F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Key Drivers of Growth – Manchester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7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3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5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16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5C89328A-5065-57EB-5A2F-6C627984C9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77270" y="1130846"/>
            <a:ext cx="4974771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Digital Transformation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Significant regional investments in smart city initiatives, digital infrastructure, and technology hubs.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Cost Efficiency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Lower operational costs compared to Cambridge and London, making it more attractive for startups.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Government Support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Northern Powerhouse initiative and local funding programs support tech growth.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85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Rectangle 38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22D06-5D25-4EC3-3AA5-D32817BDA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Attractiveness for Digitech Entrepreneurs – Cambridge</a:t>
            </a:r>
          </a:p>
        </p:txBody>
      </p:sp>
      <p:grpSp>
        <p:nvGrpSpPr>
          <p:cNvPr id="384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5" name="Freeform: Shape 32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6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6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40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41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42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43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44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45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46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47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97" name="Oval 396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46CE9CBE-5E27-DE25-53A0-EE1069F299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34868" y="1130846"/>
            <a:ext cx="5217173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Talent Pool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 concentration of STEM graduates, particularly in AI, software, and life sciences.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Investment Climate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 established ecosystem with numerous venture capital firms and angel investors.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Industry-Academia Collaboration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Strong relationships between the university and tech firms, facilitating innovation and spin-offs.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64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53" name="Freeform: Shape 2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2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5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6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57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58" name="Freeform: Shape 3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3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3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1B42B9-E2EA-0AF7-1EB0-FF6A000C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Attractiveness for Digitech Entrepreneurs – Manchester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A35D3C-44D2-3C15-C95E-A7CD885A44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77270" y="1130846"/>
            <a:ext cx="4974771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Cost Efficiency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Lower costs for office space, talent acquisition, and living expenses compared to Cambridge and London.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Government Initiatives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Regional funds and programs like the Northern Powerhouse help foster tech startups.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Growing Talent Pool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While still growing, universities like the University of Manchester provide a strong foundation of talent, particularly in software development and fintech.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282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C8891-3464-65E1-DC6A-0EC0B6C96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Dynamics, Opportunities &amp; Constraints – Cambridge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A37C004B-F856-C2A1-2D10-D5AB6FE1AC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0" y="1108061"/>
            <a:ext cx="5008901" cy="45719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Opportunities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Access to cutting-edge research, top-tier venture capital, and innovative technologies in AI and life sciences.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Constraints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 Cost of Living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Housing and operational costs are significant barriers to entry for startups.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Talent Competition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High demand for skilled workers leads to intense competition for top talent.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16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886ab1d-51ff-47ab-9e3e-b20b22f1c1b7}" enabled="1" method="Privileged" siteId="{2d65fea0-8478-44f2-ac0f-1a58b1382aa2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874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Theme</vt:lpstr>
      <vt:lpstr>Title: Comparing the Ecology and Drivers of Two UK Tech Clusters</vt:lpstr>
      <vt:lpstr>Introduction</vt:lpstr>
      <vt:lpstr>The Cambridge Tech Cluster Overview</vt:lpstr>
      <vt:lpstr>The Manchester Digital Cluster Overview</vt:lpstr>
      <vt:lpstr>Key Drivers of Growth – Cambridge </vt:lpstr>
      <vt:lpstr>Key Drivers of Growth – Manchester</vt:lpstr>
      <vt:lpstr>Attractiveness for Digitech Entrepreneurs – Cambridge</vt:lpstr>
      <vt:lpstr>Attractiveness for Digitech Entrepreneurs – Manchester</vt:lpstr>
      <vt:lpstr>Dynamics, Opportunities &amp; Constraints – Cambridge</vt:lpstr>
      <vt:lpstr>Dynamics, Opportunities &amp; Constraints – Manchester</vt:lpstr>
      <vt:lpstr>Comparison of Clusters – Summary Table</vt:lpstr>
      <vt:lpstr>Conclusion</vt:lpstr>
      <vt:lpstr>Questions &amp;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Janet N. Nyabuto</dc:creator>
  <cp:lastModifiedBy>Janet N. Nyabuto</cp:lastModifiedBy>
  <cp:revision>1</cp:revision>
  <dcterms:created xsi:type="dcterms:W3CDTF">2024-12-16T06:56:04Z</dcterms:created>
  <dcterms:modified xsi:type="dcterms:W3CDTF">2024-12-16T09:47:30Z</dcterms:modified>
</cp:coreProperties>
</file>