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784A3-6C6D-4FB5-80B8-D486122D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EB76E2-2FEE-4D13-8367-1920626B9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A0E3F-8CA5-4AF0-9063-67DC5D9C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AC82-198D-4E85-A569-F3AC123BA00E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767B3-661A-4F67-957E-1A4398C7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6A2D8-C6F0-4236-83A4-441781D2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85E-567B-4392-A1A0-18857001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1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76090-9189-49C4-8C37-1558C89B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9B0B98-B651-42C0-8F25-930420272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D592B-8E1B-42FB-9810-DB8CCE47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AC82-198D-4E85-A569-F3AC123BA00E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83836-63CB-43AC-9B50-A69C4738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4E7E8-7868-4C32-A291-1C1F75CB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85E-567B-4392-A1A0-18857001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2B076A-2594-416C-A256-BA1B4B7E9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A72372-5D10-4050-B817-B7C0BB1D2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EE922-2651-4E4C-981A-52012F3C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AC82-198D-4E85-A569-F3AC123BA00E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3F927-F7E2-4438-B217-89B52378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2AD91-03E0-4C41-8BED-536E31CA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85E-567B-4392-A1A0-18857001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6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3243E-8C57-488D-BC28-826A448D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00A26-4EB5-4ADC-AB79-42F52D5D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A241-F5CC-4516-814E-DABD287F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AC82-198D-4E85-A569-F3AC123BA00E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08045-7D7E-4DDF-A25C-C167DEB8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A1F36-02D5-4A6E-AA43-A7143309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85E-567B-4392-A1A0-18857001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1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A1662-DA75-4D61-8F2A-B8764789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94D7A6-F6F0-4A45-BFD1-BE0070170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3B7A6-A206-4E10-A511-127B1BEF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AC82-198D-4E85-A569-F3AC123BA00E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B5FB7-4D30-460E-A446-7F08844F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9E31B-6AB9-46B4-9C6C-0EC7177B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85E-567B-4392-A1A0-18857001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0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DA7E5-AC28-4107-B1BB-0AE41CE2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6850C-E01D-41EA-9A50-507A29C8B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943982-70B3-4201-BF96-43FD014C9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12C92-A6AB-40F2-9E70-DB970DE7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AC82-198D-4E85-A569-F3AC123BA00E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AFFAC-717F-4207-99C9-629AFB27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47112-1EFB-4BB8-8567-8EBA48D6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85E-567B-4392-A1A0-18857001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4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A9DA8-8BCB-4259-93B8-CF36796D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9B5E6-2998-4EA9-A2E1-00CB5DC11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2F771-6DC0-44B1-BAC5-571DE5ECF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47CC25-7D90-403C-BC47-7C2C1C4D7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0234D3-EC85-4BA3-A6E2-199FFC6D3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B0E9E4-7EEA-4B27-9E2C-FE92D10F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AC82-198D-4E85-A569-F3AC123BA00E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311C12-9B31-41EB-8F61-22F469C6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D5A6A2-8D5F-4406-AD2D-F12001B2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85E-567B-4392-A1A0-18857001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2B2CD-59BF-4B22-BE8E-7121D03C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8D6B05-8B11-4E3B-8305-1F4463FC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AC82-198D-4E85-A569-F3AC123BA00E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1878DF-64CF-401B-A201-D4B2FDC6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181560-9596-4F73-AEFB-AA932FDA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85E-567B-4392-A1A0-18857001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2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FD679-C461-4B85-8915-692FC5E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AC82-198D-4E85-A569-F3AC123BA00E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004637-4F84-4A46-8CB1-3898F3E2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864C9F-4021-402A-82E6-150304B0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85E-567B-4392-A1A0-18857001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DDDB0-97E3-4804-AACA-81564922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756F0-BAED-4CDD-9756-EC9DB6381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70368-E1B1-4871-8F1B-0CEC8089B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D79AF-F0CD-4147-992D-8C1234A1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AC82-198D-4E85-A569-F3AC123BA00E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F2D7E-2641-4FFE-93E1-955F8D16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664C9-533A-42B1-AF2C-04549351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85E-567B-4392-A1A0-18857001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8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2D25E-0448-403D-8C28-828E0C7A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CCF599-6585-4633-8542-0EE568562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D041F6-B145-4435-B4E4-A9193EF52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017C60-E549-4C96-8794-16AA7FF9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AC82-198D-4E85-A569-F3AC123BA00E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462C5-0901-4868-9EBC-E8DD567B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28D8AD-A7EA-474B-95A8-4FB33E4F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585E-567B-4392-A1A0-18857001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735132-BCAA-45AE-9AB9-32BE2A89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A7FB4D-6D25-4522-8A8D-131173B2E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DE773-F0DA-4F93-8FEE-A7D56CABD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AC82-198D-4E85-A569-F3AC123BA00E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ACDFF-8346-47D7-A3B5-A7CE22C4C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D4A2C-20CC-4780-A2A5-75B408B89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D585E-567B-4392-A1A0-188570012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6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337D8C-2BB1-4811-98DD-185F390C4179}"/>
              </a:ext>
            </a:extLst>
          </p:cNvPr>
          <p:cNvSpPr/>
          <p:nvPr/>
        </p:nvSpPr>
        <p:spPr>
          <a:xfrm>
            <a:off x="2882283" y="1100831"/>
            <a:ext cx="177554" cy="4829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1FC9FE-189E-4244-AAFA-6E9E57D2B579}"/>
              </a:ext>
            </a:extLst>
          </p:cNvPr>
          <p:cNvSpPr/>
          <p:nvPr/>
        </p:nvSpPr>
        <p:spPr>
          <a:xfrm>
            <a:off x="5227467" y="1100831"/>
            <a:ext cx="177554" cy="4829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123482-0103-4624-A80F-4BE00A2E8212}"/>
              </a:ext>
            </a:extLst>
          </p:cNvPr>
          <p:cNvSpPr/>
          <p:nvPr/>
        </p:nvSpPr>
        <p:spPr>
          <a:xfrm>
            <a:off x="7395097" y="1100831"/>
            <a:ext cx="177554" cy="4829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C80D0D-CBF8-4691-9E6A-AAEA8BA5E8C8}"/>
              </a:ext>
            </a:extLst>
          </p:cNvPr>
          <p:cNvSpPr txBox="1"/>
          <p:nvPr/>
        </p:nvSpPr>
        <p:spPr>
          <a:xfrm>
            <a:off x="2532479" y="5415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FC7ABE-6530-40B2-B0CC-DC1E07F0E5ED}"/>
              </a:ext>
            </a:extLst>
          </p:cNvPr>
          <p:cNvSpPr txBox="1"/>
          <p:nvPr/>
        </p:nvSpPr>
        <p:spPr>
          <a:xfrm>
            <a:off x="4934569" y="54688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网站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5795DA-DCC6-40E2-995E-78E896EA3283}"/>
              </a:ext>
            </a:extLst>
          </p:cNvPr>
          <p:cNvSpPr txBox="1"/>
          <p:nvPr/>
        </p:nvSpPr>
        <p:spPr>
          <a:xfrm>
            <a:off x="6814460" y="5415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验证服务器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4467B0E-9400-4592-891C-6938566C2FF0}"/>
              </a:ext>
            </a:extLst>
          </p:cNvPr>
          <p:cNvCxnSpPr/>
          <p:nvPr/>
        </p:nvCxnSpPr>
        <p:spPr>
          <a:xfrm>
            <a:off x="3059837" y="1438183"/>
            <a:ext cx="21676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7935C58-1BA1-4226-9665-A8F8076FF5DE}"/>
              </a:ext>
            </a:extLst>
          </p:cNvPr>
          <p:cNvSpPr txBox="1"/>
          <p:nvPr/>
        </p:nvSpPr>
        <p:spPr>
          <a:xfrm>
            <a:off x="3586099" y="1046657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1</a:t>
            </a:r>
            <a:r>
              <a:rPr lang="zh-CN" altLang="en-US" sz="1050" dirty="0"/>
              <a:t>、初次访问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E9A8C96-C412-4A94-9FC6-756C82D2D8FD}"/>
              </a:ext>
            </a:extLst>
          </p:cNvPr>
          <p:cNvCxnSpPr/>
          <p:nvPr/>
        </p:nvCxnSpPr>
        <p:spPr>
          <a:xfrm>
            <a:off x="5405021" y="1677880"/>
            <a:ext cx="1990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DD28E9-1D39-4517-B96F-6743AF0652AB}"/>
              </a:ext>
            </a:extLst>
          </p:cNvPr>
          <p:cNvSpPr txBox="1"/>
          <p:nvPr/>
        </p:nvSpPr>
        <p:spPr>
          <a:xfrm>
            <a:off x="5384397" y="1312987"/>
            <a:ext cx="1465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2</a:t>
            </a:r>
            <a:r>
              <a:rPr lang="zh-CN" altLang="en-US" sz="1050" dirty="0"/>
              <a:t>、引导至验证服务器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44BA399-B910-4180-8B2D-8FEF39961D70}"/>
              </a:ext>
            </a:extLst>
          </p:cNvPr>
          <p:cNvCxnSpPr/>
          <p:nvPr/>
        </p:nvCxnSpPr>
        <p:spPr>
          <a:xfrm>
            <a:off x="7572651" y="1917577"/>
            <a:ext cx="378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E570581-A8AF-448E-89A8-F095D21D4973}"/>
              </a:ext>
            </a:extLst>
          </p:cNvPr>
          <p:cNvCxnSpPr/>
          <p:nvPr/>
        </p:nvCxnSpPr>
        <p:spPr>
          <a:xfrm>
            <a:off x="7951433" y="1917577"/>
            <a:ext cx="0" cy="417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DAE1AF0-D88B-44A6-B753-205A620826ED}"/>
              </a:ext>
            </a:extLst>
          </p:cNvPr>
          <p:cNvCxnSpPr/>
          <p:nvPr/>
        </p:nvCxnSpPr>
        <p:spPr>
          <a:xfrm flipH="1">
            <a:off x="7572651" y="2334827"/>
            <a:ext cx="3787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8CD30D3-50A3-4847-85B0-15DF5BBCB23C}"/>
              </a:ext>
            </a:extLst>
          </p:cNvPr>
          <p:cNvSpPr txBox="1"/>
          <p:nvPr/>
        </p:nvSpPr>
        <p:spPr>
          <a:xfrm>
            <a:off x="8057966" y="2015231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3</a:t>
            </a:r>
            <a:r>
              <a:rPr lang="zh-CN" altLang="en-US" sz="1050" dirty="0"/>
              <a:t>、用户登录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7EBFC86-CA30-423B-9631-FF62FBAAFB80}"/>
              </a:ext>
            </a:extLst>
          </p:cNvPr>
          <p:cNvCxnSpPr/>
          <p:nvPr/>
        </p:nvCxnSpPr>
        <p:spPr>
          <a:xfrm flipH="1">
            <a:off x="3059837" y="2565647"/>
            <a:ext cx="4335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8D6A973-9D5E-4288-92D4-FA2DF4166AE1}"/>
              </a:ext>
            </a:extLst>
          </p:cNvPr>
          <p:cNvSpPr txBox="1"/>
          <p:nvPr/>
        </p:nvSpPr>
        <p:spPr>
          <a:xfrm>
            <a:off x="3162174" y="2196315"/>
            <a:ext cx="4440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4</a:t>
            </a:r>
            <a:r>
              <a:rPr lang="zh-CN" altLang="en-US" sz="1050" dirty="0"/>
              <a:t>、返回</a:t>
            </a:r>
            <a:r>
              <a:rPr lang="en-US" altLang="zh-CN" sz="1050" dirty="0"/>
              <a:t>token</a:t>
            </a:r>
            <a:r>
              <a:rPr lang="zh-CN" altLang="en-US" sz="1050" dirty="0"/>
              <a:t>信息，并且保存在</a:t>
            </a:r>
            <a:r>
              <a:rPr lang="en-US" altLang="zh-CN" sz="1050" dirty="0"/>
              <a:t>Cookie</a:t>
            </a:r>
            <a:r>
              <a:rPr lang="zh-CN" altLang="en-US" sz="1050" dirty="0"/>
              <a:t>中、同时将</a:t>
            </a:r>
            <a:r>
              <a:rPr lang="en-US" altLang="zh-CN" sz="1050" dirty="0"/>
              <a:t>token</a:t>
            </a:r>
            <a:r>
              <a:rPr lang="zh-CN" altLang="en-US" sz="1050" dirty="0"/>
              <a:t>信息保存在</a:t>
            </a:r>
            <a:r>
              <a:rPr lang="en-US" altLang="zh-CN" sz="1050" dirty="0"/>
              <a:t>Redis</a:t>
            </a:r>
            <a:endParaRPr lang="zh-CN" altLang="en-US" sz="105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214BE29-E670-4E87-AAC5-361EA7395085}"/>
              </a:ext>
            </a:extLst>
          </p:cNvPr>
          <p:cNvCxnSpPr/>
          <p:nvPr/>
        </p:nvCxnSpPr>
        <p:spPr>
          <a:xfrm flipH="1">
            <a:off x="5405021" y="3124940"/>
            <a:ext cx="1990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87A7DF4-4026-4F05-9FDC-C328BA458B11}"/>
              </a:ext>
            </a:extLst>
          </p:cNvPr>
          <p:cNvSpPr txBox="1"/>
          <p:nvPr/>
        </p:nvSpPr>
        <p:spPr>
          <a:xfrm>
            <a:off x="5384397" y="2782243"/>
            <a:ext cx="1265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5</a:t>
            </a:r>
            <a:r>
              <a:rPr lang="zh-CN" altLang="en-US" sz="1050" dirty="0"/>
              <a:t>、正常访问网站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9D183C-FAA3-4820-AD3B-B3F5315CA590}"/>
              </a:ext>
            </a:extLst>
          </p:cNvPr>
          <p:cNvSpPr/>
          <p:nvPr/>
        </p:nvSpPr>
        <p:spPr>
          <a:xfrm>
            <a:off x="9910350" y="1100831"/>
            <a:ext cx="177554" cy="4829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CA2EAC6-43BD-4707-8FFE-54A0DD16FB08}"/>
              </a:ext>
            </a:extLst>
          </p:cNvPr>
          <p:cNvSpPr txBox="1"/>
          <p:nvPr/>
        </p:nvSpPr>
        <p:spPr>
          <a:xfrm>
            <a:off x="9617452" y="56635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网站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9653376-880C-4E8C-ACC1-63D32B22038B}"/>
              </a:ext>
            </a:extLst>
          </p:cNvPr>
          <p:cNvCxnSpPr/>
          <p:nvPr/>
        </p:nvCxnSpPr>
        <p:spPr>
          <a:xfrm>
            <a:off x="3059838" y="4021584"/>
            <a:ext cx="6850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7E08870-70E1-4F3E-A99B-D8A730E2F657}"/>
              </a:ext>
            </a:extLst>
          </p:cNvPr>
          <p:cNvSpPr txBox="1"/>
          <p:nvPr/>
        </p:nvSpPr>
        <p:spPr>
          <a:xfrm>
            <a:off x="3272902" y="3685998"/>
            <a:ext cx="28216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6</a:t>
            </a:r>
            <a:r>
              <a:rPr lang="zh-CN" altLang="en-US" sz="1050" dirty="0"/>
              <a:t>、将</a:t>
            </a:r>
            <a:r>
              <a:rPr lang="en-US" altLang="zh-CN" sz="1050" dirty="0"/>
              <a:t>token</a:t>
            </a:r>
            <a:r>
              <a:rPr lang="zh-CN" altLang="en-US" sz="1050" dirty="0"/>
              <a:t>信息放在请求</a:t>
            </a:r>
            <a:r>
              <a:rPr lang="en-US" altLang="zh-CN" sz="1050" dirty="0"/>
              <a:t>Header</a:t>
            </a:r>
            <a:r>
              <a:rPr lang="zh-CN" altLang="en-US" sz="1050" dirty="0"/>
              <a:t>中访问网站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B56D059-703D-48C8-AFA7-B99E711C1699}"/>
              </a:ext>
            </a:extLst>
          </p:cNvPr>
          <p:cNvCxnSpPr/>
          <p:nvPr/>
        </p:nvCxnSpPr>
        <p:spPr>
          <a:xfrm flipH="1">
            <a:off x="7572652" y="4563122"/>
            <a:ext cx="2337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4651E2F-3929-42E8-8777-21ADD01DD836}"/>
              </a:ext>
            </a:extLst>
          </p:cNvPr>
          <p:cNvSpPr txBox="1"/>
          <p:nvPr/>
        </p:nvSpPr>
        <p:spPr>
          <a:xfrm>
            <a:off x="7758480" y="4316317"/>
            <a:ext cx="25042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7</a:t>
            </a:r>
            <a:r>
              <a:rPr lang="zh-CN" altLang="en-US" sz="1050" dirty="0"/>
              <a:t>、验证</a:t>
            </a:r>
            <a:r>
              <a:rPr lang="en-US" altLang="zh-CN" sz="1050" dirty="0"/>
              <a:t>token</a:t>
            </a:r>
            <a:r>
              <a:rPr lang="zh-CN" altLang="en-US" sz="1050" dirty="0"/>
              <a:t>，访问</a:t>
            </a:r>
            <a:r>
              <a:rPr lang="en-US" altLang="zh-CN" sz="1050" dirty="0"/>
              <a:t>Redis</a:t>
            </a:r>
            <a:r>
              <a:rPr lang="zh-CN" altLang="en-US" sz="1050" dirty="0"/>
              <a:t>查看有无记录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E500468-4DD9-4990-9797-D34ED8E799CA}"/>
              </a:ext>
            </a:extLst>
          </p:cNvPr>
          <p:cNvCxnSpPr/>
          <p:nvPr/>
        </p:nvCxnSpPr>
        <p:spPr>
          <a:xfrm>
            <a:off x="7572652" y="5122416"/>
            <a:ext cx="2337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F8197E1-1A64-4AD7-8D2A-2E67E36005C4}"/>
              </a:ext>
            </a:extLst>
          </p:cNvPr>
          <p:cNvSpPr txBox="1"/>
          <p:nvPr/>
        </p:nvSpPr>
        <p:spPr>
          <a:xfrm>
            <a:off x="7810317" y="4800576"/>
            <a:ext cx="18036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8</a:t>
            </a:r>
            <a:r>
              <a:rPr lang="zh-CN" altLang="en-US" sz="1050" dirty="0"/>
              <a:t>、验证成功正常访问网站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D7966D1-BAAD-4974-9974-E80B25C10174}"/>
              </a:ext>
            </a:extLst>
          </p:cNvPr>
          <p:cNvCxnSpPr/>
          <p:nvPr/>
        </p:nvCxnSpPr>
        <p:spPr>
          <a:xfrm flipH="1">
            <a:off x="6983767" y="5122416"/>
            <a:ext cx="4113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CC452F2-0594-454F-80FB-EBB83AA4048A}"/>
              </a:ext>
            </a:extLst>
          </p:cNvPr>
          <p:cNvCxnSpPr/>
          <p:nvPr/>
        </p:nvCxnSpPr>
        <p:spPr>
          <a:xfrm>
            <a:off x="6983767" y="5122417"/>
            <a:ext cx="0" cy="399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8AF55B3-C446-4BA4-A8F0-6D34C83EE0F7}"/>
              </a:ext>
            </a:extLst>
          </p:cNvPr>
          <p:cNvCxnSpPr/>
          <p:nvPr/>
        </p:nvCxnSpPr>
        <p:spPr>
          <a:xfrm>
            <a:off x="6983767" y="5521911"/>
            <a:ext cx="4113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0CAC966-A909-43CF-830E-4845AF4D8838}"/>
              </a:ext>
            </a:extLst>
          </p:cNvPr>
          <p:cNvSpPr txBox="1"/>
          <p:nvPr/>
        </p:nvSpPr>
        <p:spPr>
          <a:xfrm>
            <a:off x="5620716" y="4805414"/>
            <a:ext cx="21622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9</a:t>
            </a:r>
            <a:r>
              <a:rPr lang="zh-CN" altLang="en-US" sz="1050" dirty="0"/>
              <a:t>、</a:t>
            </a:r>
            <a:r>
              <a:rPr lang="en-US" altLang="zh-CN" sz="1050" dirty="0"/>
              <a:t>token</a:t>
            </a:r>
            <a:r>
              <a:rPr lang="zh-CN" altLang="en-US" sz="1050" dirty="0"/>
              <a:t>过期的情况下通过</a:t>
            </a:r>
            <a:r>
              <a:rPr lang="en-US" altLang="zh-CN" sz="1050" dirty="0" err="1"/>
              <a:t>refresh_token</a:t>
            </a:r>
            <a:r>
              <a:rPr lang="zh-CN" altLang="en-US" sz="1050" dirty="0"/>
              <a:t>自动刷新，刷新</a:t>
            </a:r>
            <a:r>
              <a:rPr lang="en-US" altLang="zh-CN" sz="1050" dirty="0"/>
              <a:t>Redis</a:t>
            </a:r>
            <a:r>
              <a:rPr lang="zh-CN" altLang="en-US" sz="1050" dirty="0"/>
              <a:t>。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6E054E0-E5B1-46B3-A972-E9DC17D055EC}"/>
              </a:ext>
            </a:extLst>
          </p:cNvPr>
          <p:cNvCxnSpPr/>
          <p:nvPr/>
        </p:nvCxnSpPr>
        <p:spPr>
          <a:xfrm>
            <a:off x="6983767" y="5521911"/>
            <a:ext cx="0" cy="408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E808485-5260-454A-8571-02E9C3A33E76}"/>
              </a:ext>
            </a:extLst>
          </p:cNvPr>
          <p:cNvCxnSpPr>
            <a:cxnSpLocks/>
          </p:cNvCxnSpPr>
          <p:nvPr/>
        </p:nvCxnSpPr>
        <p:spPr>
          <a:xfrm>
            <a:off x="6983767" y="5930283"/>
            <a:ext cx="4113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3F9ECCB-5E04-44BA-8239-CF549BD1A432}"/>
              </a:ext>
            </a:extLst>
          </p:cNvPr>
          <p:cNvSpPr txBox="1"/>
          <p:nvPr/>
        </p:nvSpPr>
        <p:spPr>
          <a:xfrm>
            <a:off x="5632551" y="5493505"/>
            <a:ext cx="21622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10</a:t>
            </a:r>
            <a:r>
              <a:rPr lang="zh-CN" altLang="en-US" sz="1050" dirty="0"/>
              <a:t>、</a:t>
            </a:r>
            <a:r>
              <a:rPr lang="en-US" altLang="zh-CN" sz="1050" dirty="0"/>
              <a:t> </a:t>
            </a:r>
            <a:r>
              <a:rPr lang="en-US" altLang="zh-CN" sz="1050" dirty="0" err="1"/>
              <a:t>refresh_token</a:t>
            </a:r>
            <a:r>
              <a:rPr lang="zh-CN" altLang="en-US" sz="1050" dirty="0"/>
              <a:t>也过期将再次触发用户登录。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8781681-6CE2-4756-9685-F3219340733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05021" y="3515557"/>
            <a:ext cx="1990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BE9C6256-7F85-43C7-9E26-C007B5B1687F}"/>
              </a:ext>
            </a:extLst>
          </p:cNvPr>
          <p:cNvSpPr txBox="1"/>
          <p:nvPr/>
        </p:nvSpPr>
        <p:spPr>
          <a:xfrm>
            <a:off x="5581572" y="3264368"/>
            <a:ext cx="1441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11</a:t>
            </a:r>
            <a:r>
              <a:rPr lang="zh-CN" altLang="en-US" sz="1050" dirty="0"/>
              <a:t>、注销，清除</a:t>
            </a:r>
            <a:r>
              <a:rPr lang="en-US" altLang="zh-CN" sz="1050" dirty="0"/>
              <a:t>Redis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9676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张超</dc:creator>
  <cp:lastModifiedBy>陈 张超</cp:lastModifiedBy>
  <cp:revision>1</cp:revision>
  <dcterms:created xsi:type="dcterms:W3CDTF">2018-09-03T08:33:51Z</dcterms:created>
  <dcterms:modified xsi:type="dcterms:W3CDTF">2018-09-03T08:34:03Z</dcterms:modified>
</cp:coreProperties>
</file>