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322a5ed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322a5ed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322a5ed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322a5ed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322a5e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322a5e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322a5ed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322a5ed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322a5ed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322a5ed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322a5ed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322a5ed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ad786bce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ad786bc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322a5ed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322a5ed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ad786bc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ad786bc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rit.fr/~Andreas.Herzig/Org/WsSintelnet12/Slides/Elkind.pdf" TargetMode="External"/><Relationship Id="rId4" Type="http://schemas.openxmlformats.org/officeDocument/2006/relationships/hyperlink" Target="https://www.cs.ubc.ca/~kevinlb/teaching/cs532l%20-%202007-8/lectures/lect23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quora.com/How-can-I-find-the-core-or-least-core-in-a-cooperative-g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Coordinated Disaster Relief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Minds Collective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Rauta, Daniel Saurez, Thomas Hewatt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(Prolly getting rid of this)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country </a:t>
            </a:r>
            <a:r>
              <a:rPr lang="en"/>
              <a:t>has been affected by a major natural disaster (National Pandemic)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province has their own relief organizations working to benefit their province the most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disaster</a:t>
            </a:r>
            <a:r>
              <a:rPr lang="en"/>
              <a:t> affected each province equally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Provinces have the choice to either focus all resources on themselves or coalesce with other provinces to benefit the country as a whole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Problem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Superadditive Coalition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(Transferable vs non-transferable)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(Characteristic vs partition)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https://www.irit.fr/~Andreas.Herzig/Org/WsSintelnet12/Slides/Elkind.pdf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https://www.cs.ubc.ca/~kevinlb/teaching/cs532l%20-%202007-8/lectures/lect23.pdf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30975" y="198225"/>
            <a:ext cx="4028100" cy="8196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Transferable or </a:t>
            </a:r>
            <a:r>
              <a:rPr lang="en" sz="2400"/>
              <a:t>Nontransferable</a:t>
            </a:r>
            <a:r>
              <a:rPr lang="en" sz="2400"/>
              <a:t> </a:t>
            </a:r>
            <a:endParaRPr sz="2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30975" y="1152475"/>
            <a:ext cx="4028100" cy="34164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Transferable because they buy from the same third party contractor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004100" y="198225"/>
            <a:ext cx="4028100" cy="81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Characteristic Function Game vs. Partition Function Game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004250" y="1152475"/>
            <a:ext cx="4028100" cy="34164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Characteristic Function Game (CFG) because gov has infinite supplies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30975" y="198225"/>
            <a:ext cx="4028100" cy="8196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Excludable vs </a:t>
            </a:r>
            <a:r>
              <a:rPr lang="en" sz="2400"/>
              <a:t>Non Excludable</a:t>
            </a:r>
            <a:endParaRPr sz="24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30975" y="1152475"/>
            <a:ext cx="4028100" cy="34164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Excludable because provinces cannot keep other provinces from buying supplies.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004100" y="198225"/>
            <a:ext cx="4028100" cy="81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Rival vs. Non Rival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004250" y="1152475"/>
            <a:ext cx="4028100" cy="34164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rival because purchasing supplies does not deplete supplies for the other provinces.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Symmetry?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province has a different payoff vector to start, groups of the same size have different payoffs as well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Counties C, M, P (Change these names later)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v(Ø) = v({C}) = v({M}) = v({P}) = 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v({C, M}) = 500, v({C, P}) = 500, v({M, P}) = 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v({C, M, P}) = 750</a:t>
            </a:r>
            <a:endParaRPr b="1" i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Starting budget: C: $4, M: $3, P: $3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Benefit: </a:t>
            </a:r>
            <a:r>
              <a:rPr lang="en"/>
              <a:t>w = 500 w = 750 w = 1000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Cost:      p = $7   p = $9    p = $11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(250, 250, 250) core, (750, 0, 0) also core. 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u="sng"/>
              <a:t>UNFAIR CORE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government wants to ensure a “fair”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where each county gets an equal amount of goods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</a:t>
            </a:r>
            <a:r>
              <a:rPr lang="en"/>
              <a:t>proportional</a:t>
            </a:r>
            <a:r>
              <a:rPr lang="en"/>
              <a:t>, so counties that pay more get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could subsidize certain provinces (within a certain budget)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be an arbitrary number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apped by the sum of all the players’ budgets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Analyzing the Core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https://www.quora.com/How-can-I-find-the-core-or-least-core-in-a-cooperative-game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look at our previous game, we can reformulate the core as needing to </a:t>
            </a:r>
            <a:r>
              <a:rPr lang="en"/>
              <a:t>satisfy: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C, M, P &gt;=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+ M &gt;= 500, C + P &gt;= 500, P + M &gt;=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investigate the boundary of the solution set to investigate the different “extreme solutions to this problem”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Government subsidizes could change the boundaries of the convex set of the core and exclude solutions that aren’t “fair”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