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05EA58-1091-9E11-3C3B-C1FD1A2090B8}" v="5" dt="2025-01-21T22:22:47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Object 3">
                <a:extLst>
                  <a:ext uri="{FF2B5EF4-FFF2-40B4-BE49-F238E27FC236}">
                    <a16:creationId xmlns:a16="http://schemas.microsoft.com/office/drawing/2014/main" id="{74B13A98-C37B-F9D1-6BF5-B25D2B7912DA}"/>
                  </a:ext>
                </a:extLst>
              </p:cNvPr>
              <p:cNvGraphicFramePr/>
              <p:nvPr/>
            </p:nvGraphicFramePr>
            <p:xfrm>
              <a:off x="-805132" y="-668547"/>
              <a:ext cx="13802264" cy="819509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74B13A98-C37B-F9D1-6BF5-B25D2B7912D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805132" y="-668547"/>
                <a:ext cx="13802264" cy="819509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92C32-6317-2B5A-D985-488FCEF7F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A4482-C61A-CFD0-484A-3B0607AB5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Object 3">
                <a:extLst>
                  <a:ext uri="{FF2B5EF4-FFF2-40B4-BE49-F238E27FC236}">
                    <a16:creationId xmlns:a16="http://schemas.microsoft.com/office/drawing/2014/main" id="{0F52B7FF-6251-D5B0-D5F1-EBEA11FEDCE2}"/>
                  </a:ext>
                </a:extLst>
              </p:cNvPr>
              <p:cNvGraphicFramePr/>
              <p:nvPr/>
            </p:nvGraphicFramePr>
            <p:xfrm>
              <a:off x="-805132" y="-668547"/>
              <a:ext cx="13802264" cy="819509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0F52B7FF-6251-D5B0-D5F1-EBEA11FEDC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805132" y="-668547"/>
                <a:ext cx="13802264" cy="819509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779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EBC9B-2A71-D97A-C87C-753DDF8C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3D5EB-F7D8-082D-B700-6A7741E34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Object 3">
                <a:extLst>
                  <a:ext uri="{FF2B5EF4-FFF2-40B4-BE49-F238E27FC236}">
                    <a16:creationId xmlns:a16="http://schemas.microsoft.com/office/drawing/2014/main" id="{C31CD573-048A-713B-44AD-05081A2C5DBD}"/>
                  </a:ext>
                </a:extLst>
              </p:cNvPr>
              <p:cNvGraphicFramePr/>
              <p:nvPr/>
            </p:nvGraphicFramePr>
            <p:xfrm>
              <a:off x="-805132" y="-668547"/>
              <a:ext cx="13802264" cy="819509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C31CD573-048A-713B-44AD-05081A2C5DB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805132" y="-668547"/>
                <a:ext cx="13802264" cy="819509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5534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1B1582F0-0BC6-4F9A-829A-F74050145A01}">
  <we:reference id="WA200003233" version="2.0.0.3" store="en-US" storeType="omex"/>
  <we:alternateReferences>
    <we:reference id="WA200003233" version="2.0.0.3" store="omex" storeType="omex"/>
  </we:alternateReferences>
  <we:properties>
    <we:property name="reportUrl" value="&quot;/groups/me/reports/b3df25cc-7c00-4268-a2bc-fa9c9737d495/978cbc8c82ae62ed65d4?bookmarkGuid=549d6949-057a-44c7-a6d9-68f34f7a77b4&amp;bookmarkUsage=1&amp;ctid=16aed0a2-d37b-4eb0-b239-0afb0244a72d&amp;fromEntryPoint=export&quot;"/>
    <we:property name="reportState" value="&quot;CONNECTED&quot;"/>
    <we:property name="artifactViewState" value="&quot;live&quot;"/>
    <we:property name="reportEmbeddedTime" value="&quot;2025-01-21T22:14:25.705Z&quot;"/>
    <we:property name="creatorSessionId" value="&quot;e42cb0f9-3a6d-487a-a252-15b09e003dc4&quot;"/>
    <we:property name="creatorUserId" value="&quot;100320042B76871E&quot;"/>
    <we:property name="creatorTenantId" value="&quot;16aed0a2-d37b-4eb0-b239-0afb0244a72d&quot;"/>
    <we:property name="pageDisplayName" value="&quot;Overview&quot;"/>
    <we:property name="pageName" value="&quot;978cbc8c82ae62ed65d4&quot;"/>
    <we:property name="reportName" value="&quot;2024 presidential election&quot;"/>
    <we:property name="isVisualContainerHeaderHidden" value="false"/>
    <we:property name="isFiltersActionButtonVisible" value="true"/>
    <we:property name="initialStateBookmark" value="&quot;H4sIAAAAAAAAA+1cW2/buBL+K4Fe8uIckBQvUt7SJIvuaZINmqAHBwdFMCRHtrayZEhy2myR/36oi3PxTY6bZL2JURSVyeFwZjjfDDmU+tOzcTFK4OYMhujtex+y7NsQ8m871Ot5adv2xx+fTg8+f7o6Ozg9ds3ZqIyztPD2f3ol5H0sv8TFGJKKg2v839eeB0lyDv3qVwRJgT1vhHmRpZDEf2FD7LrKfIy3PQ9/jJIsh4rlRQklVmyvHbn77eam//LdjGDK+Bov0JRNa6gCo01gAgYoGVopLHdkRUNQSzaXpGJdT3+YpSXEqZumahNU+IQokFbzKDTKh1BV7UWc9pNW4PuxlzejyirFANy/zhr6Tzdtxef21qkTEF9xJTGIIqE48blVdF1enBDDWYhKSSa1T6Xm/rq8fCbQD6W1MqDWjzi1Sq7LS6E0hjAmlG+tYAqtXpuX9LXS0kmEwKUfEkZUt+1L/FHq7McsN4s+I4EJQwwgCBT4XOpqdBQnZbvY+ub4xyh3fuq8t+F2YK8hNWi92hlzLBrf++kdZsl4WD8dP2q/yMa5wc8Y1V1pGZc3jk1FEVtMy6tRliTF1SAuyiyPjZO/Eu08zxwKakpzYxKsGwfZ98Mcnddbb5/cfnUty22YxAbzR2p7Q3QQrB766Py5GuQ0GzWTxVjca//46csEYqzn/ZZnw3pYGwRGboZV1Op5jVxO8p73nwHmWHNx4LJx2drq9yn7FS3JCpZtftTyLDCgm/YLJOM67DiuJ3HZWOBn0+woGWH8pKL86vyj+luNsVDCHDMNM1sbEmv/mMtu98iNsNn3dNe7bZkVmEzi0gzHonSGKi/qJb2o6Tr4VzGx5Vyp3MQ9p/ifDyLbncYv76Bfm5AWEWEEIkEQOjQajCKLQdUmjQC074uAaqaJb2Ro/RCcw7SQO3Qu37/zotf3yrOsnLXai7hqUee0VVx1d7cmW9B5WqWrncOjPboaGVtKdoY6h+IbdDN8SLk6T38p5fnYGSfb+RybbHeCzds6+r1O/J2syfPG32eMKn8n9u8ctsa+S4vIaSAZAIXAgVlo1pmeR27vdwbXcR/cHLNJmhirKaGEaao5NTJwEWX9lC8jG4Z+KJgkRGoqXbwxndFJkUjIQALjBJn2hXJcNic6vUzOBDeD81G8qm2wUkQ6qvbsducyHw9HSxH97wx3PlQaL6X6BENIYOcj5Hlc7N5n5Vfbd02bYDoA9O4cRANoKxQTwkgf3Z7ZELrIQV5J+EbMKyhnBKcPBGcRcGYNDao/AaXWCP5rnp089OyTzA09clwuQSd4JVyalzyie8pHscdD1HtgQ7qHqJlVYagA2Ku5/IzJ/ouQr7pLJCdLPHdqFzm95B9jNyA3g5sTvMZkVty7/tmuibRfII+bM3CrzbO4T7uCd8y9ZR71QEqvWuGd+4aqu9VtYtQp6LhMAWaA9ui+mtAsYWzr0G7crL/bBh/DkZOnmKBl8utTnDaMTjAqnw6kdRxzvrv0vM9xf1AuyNUTV2mOm49qJ1WXV0HxDerMF+vMvQoS3afpg34/xz5MEH/8KlFzZBrn/m2ctoc0OjfsrxDY3xXKT7O0HMzPkF3r/K7sdAQ36xwkEndKOxxAXj7ezy7Y9bdeeVMH1Hdl3kl4emdq36HvnendoKk5eTK0EQuYDkUUUSUtBd59SlxQZI64JECM0CilERJEQPi6vFBQDTzkvmZGIFcWqF183tzIpDjnHHSfH9ka4cxAbtuuqXiW5RbzD03kOorzSaXUHTOON98OTSEmoKFPfWmgWmzNI989b8SCTwrPV45ynDiLL1Lvra3wLyjeLKnilqqQSGLckgZWitAuqWg/+6G/S353OijnbSted5PdJeV1VmIxZWGy6UIvcg1/DUwMxqnN0Z6jkyMtL0ow39B+gHzuxm4DYbJgARuIECVYqLUkWlgecSKF3kLkyVKa8mqelZeeQTdB8OeEic3ScflPwcSSFavqiN3Hs5dx82ZLTLmhgeGcY4iWC2NDHi3G5PaqY3vV8dxXHW/5pv7RkbXbYyrjlvEQd6sS6B6le0RdUrFPgn1ClrnGgnGUPnUc9S8p22dPnq8dFz5hHKnGseCS0X3K15zPf+p8NKzmI3dyvvZbAtsLt+2F2yYUxbYXbtsLt7kXbm0AwpASRRSC0iTUoZIq+MU37V4lAL1YYp+JSpNq+iq7QDQ41JgvTTjvKvosuAh8C+HnXrVlWHzkE3MAOel+Q7fg26vd7dXu9mp3e7X7Ule7VCOiYCRUgvNAhVRqUcm3tI5FXMIJeWQMRaF8YbmI1K9tc/DhNmemEve37mFwOoI/4TOCg6R6C39pdarzXf7OV/hd3q+/bdnJop1aNR0vn/IjfIc4XkaSjpOkQyb6jIWArtLroo8EVkiTpwjFOF8ZjZ1F4Du0fo/TFPNFJb3O1ORgkaA9hdHTU9PL2Lb9xsBnBkItfRIosNodZmTwjwwHG4T856g2bxGyKQiJfMNCX/tBEAhDCFdGhVuErIGQB1nofSGkutO8snEUuWVxYyB5WxCpUTLvo7xsXBYjMHgOKc75OM/ZHFKLtn1e9IFe/b8YePUkzhaxTrBjwKPveG9v/w+K2VwBZkEAAA==&quot;"/>
    <we:property name="bookmark" value="&quot;H4sIAAAAAAAAA+1cW2/buBL+K4Ze8pIckBQvUt7apIvu2bQImqCLg4MiGJIjW1tZMiQ5bbbIf19Skp2Lr3GT1JsYRVGZHA5nhvPNkEOpPwKbVqMMrj7CEIPD4G1RfB1C+bVHg/0gb9uU5sipjg3RgCRSRsbc9RajOi3yKjj8EdRQ9rH+nFZjyDwj1/j/L/sBZNkp9P2vBLIK94MRllWRQ5b+jS2x66rLMV7vB/h9lBUleJZnNdTo2V46cvfbiUD/E7oZwdTpJZ6hqdvWWEVGm8hEDFAytFJYL1jVEjSSzSXxrJvpj4q8hjR30/g2QUVIiAJpNU9io0KIlW+v0ryfdQLfjD2/GnnjVANw/zpr6L/ctJ7P9bVTJyKh4kpilCRCcRJyq+imvDghhrMYlZJM6pBKzcNNeYVMYBhLa2VEbZhwapXclJdCaQxhTKjQWsEUWr0xLxlqpaWTCIHLMCaMqNW2r/F7rYvvs9wshoxEJo4xgihSEHKp/egkzepusfXVu++j0vmp896W2xt7CblBGzTOWGLV+t6P4KjIxsPm6d2d9rNiXBr8hEnTlddpfeXYeIrUYl5fjIosqy4GaVUXZWqc/F6007JwKGgozZXJsGkcFN+OSnReb4NDcv3FtSy3YZYaLO+oHQzRQdA/9NH5sx/kNBu1k6VY3Wh/9+nzBGJsP/itLIbNsC4WjNwM66i1H7RyOcn3gz8HWGLDxYHLpnVnq9/v2a/qSNawbPujkWeBAd20nyEbN2HHcT1J69YCP9pmR8kI4yee8ovzD//Xj7FQwxwzDQvbGBIb/5jLbu/YjbDFt3wvuO6YVZhN4tIMx6p2hqrPmiU9a+hW8PcxsePsVW7jnlP8r1uRbarx0zvolzakJUQYgUgQhEsGGowii0HV5Y4IdBiKiGqmSegShw1jcA7TQe7IuXx/6kXP75Ufi3rWak/iqlWT09Zx1b29hmxB5wefrnpHxwd0PTK2lOwj6hKqr7Ca4W3K9XmGSylPx844Re9Taoq9CTavm+j3PPF3siaPG38fMar8SuxPHbbBvkuLbgsYSQZAIXJgFpqtTM8jt/f7CJdpH9wcs0maGKspoYRpqjk1MnIRZfOULxMbx2EsmCREaipdvDEro5MiiZCRBMYJMh0K5bhsT3R6mpwJbgbno3jR2GCtiHTs9+y2d16Oh6OliP5vgb23XuOlVH/AEDLovYeyTKu9m6z8bPuu+ya4HwD2pw6iAbQViglhZIhuz2wIXeQgzyR8K+YF1DOC01uCswQ4s4ZG/k9EqTWC/5xnZ7c9+6RwQ48dl3PQGV4Il+YlT+iBClEc8Bj1AdiYHiBqZlUcKwD2bC4/Y7L/IZTr7hLJyRLPvbeLvL/k71M3oDSDqxO8xGxW3Gn/bNdE2s9Qpu0ZuNPmUdynW8Ep82CZR92SMvAr3Ltp8N2dbhOj3oOOyxRgBmiPb4oK7RKmtgntxs36u23xMRw5eaoJWia//kjzltEJJvXDgbSJY853l/3gU9of1Aty9cRV2uPmnRKK7wo8FF+gznyxzjzwkFh9mn7T75fYhwni3z1L1ByZ1rl/G+fdIY3ODftrBPZXhfIPRV4P5mfIVev8qux0DFebHCQyd0o7GkBZ393PLtj1d1551QTUV2XeSXh6ZWpP0ffK9G7R1J48GdqERUzHIkmokpYCX31KXFBkTrgkQIzQKKUREkRE+Ka8UFANPOahZkYgVxaoXXze3MqkOOccdJMf2QbhzEBpu6578awoLZZv28h1nJaTSqk7Zrzbfju0hZiIxiENpQG/2JonoXveigWfFJ4vHOU4cxZfpN5LW+GfULxdUsUtVTGRxLgljawUsV1S0X70Q/8q+d3poJ63rXjeTfYqKS+LGqt7FibbLvQi1wg3wMRgnNsS7Sk6OfL6rAbzFe1bKOdu7LYQJgsWsIUIUYLFWkuiheUJJ1LoHUQeLKWpL+ZZeekZdBsEf0yY2CIf1/8WTCxZMV9HXH08exo3b7fElBsaGc45xmi5MDbmyWJM7q46dlcdj33V8ZJv6u8cWVd7jDdunQ5xz5dADyg9IOqcikMSHRKyzDUWjKP0oeNoeE7ZIXvwfN24+AHjiB/HonNGDynfcL7wofPR2M9HpnI+91sCuwu33YXbNhTFdhduuwu3uRduXQDCmBJFFILSJNaxkir6yTftniUAPVlin4lKk2r6OrtANDjUWC5NOK8q+iy4CHwJ4edGtWVYvOMTcwA56X5Bt+C7q93d1e7uand3tftUV7tUI6JgJFaC80jFVGrh5VtaxyIu4cQ8MYaiUKGwXCTq57Y5eHubM1OJ+6V7GLwfwR/wGcGbzL+Fv7Q6tfJd/pWv8Lu833zb0iuSXqOaTpdP+R6+QZouI8nHWbZCJvqIhYBVpddFHwmskSY/IFTjcm00riwCT9H6Lc1zLBeV9FamJgeLDO0HGD08NT2NbbtvDEJmINYyJJECq91hRkb/ynCwRch/jGrzDiHbgpAkNCwOdRhFkTCEcGVUvEPIBgi5lYVeF0L8neaFTZPELYsbA9nLgkiDknkf5RXjuhqBwVPIcc7Hec7mkFu03fOiD/Sa/8UgmHybd339D4PwkcI9QQAA&quot;"/>
    <we:property name="datasetId" value="&quot;f195dd3d-1aa1-4ad7-ace4-d61a7d95c578&quot;"/>
    <we:property name="embedUrl" value="&quot;/reportEmbed?reportId=b3df25cc-7c00-4268-a2bc-fa9c9737d495&amp;config=eyJjbHVzdGVyVXJsIjoiaHR0cHM6Ly9XQUJJLVVTLU5PUlRILUNFTlRSQUwtSi1QUklNQVJZ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7071E834-851B-47FA-A2D3-B5B77AF18511}">
  <we:reference id="WA200003233" version="2.0.0.3" store="en-US" storeType="omex"/>
  <we:alternateReferences>
    <we:reference id="WA200003233" version="2.0.0.3" store="omex" storeType="omex"/>
  </we:alternateReferences>
  <we:properties>
    <we:property name="reportUrl" value="&quot;/groups/me/reports/b3df25cc-7c00-4268-a2bc-fa9c9737d495/6b406bc600a2ff95be12?bookmarkGuid=69e30606-be5c-4c0c-9e13-d389a4142138&amp;bookmarkUsage=1&amp;ctid=16aed0a2-d37b-4eb0-b239-0afb0244a72d&amp;fromEntryPoint=export&quot;"/>
    <we:property name="reportState" value="&quot;CONNECTED&quot;"/>
    <we:property name="artifactViewState" value="&quot;live&quot;"/>
    <we:property name="reportEmbeddedTime" value="&quot;2025-01-21T22:21:02.897Z&quot;"/>
    <we:property name="creatorSessionId" value="&quot;fe113684-f955-4600-8f30-08f1cab1160a&quot;"/>
    <we:property name="creatorUserId" value="&quot;100320042B76871E&quot;"/>
    <we:property name="creatorTenantId" value="&quot;16aed0a2-d37b-4eb0-b239-0afb0244a72d&quot;"/>
    <we:property name="pageDisplayName" value="&quot;Polls&quot;"/>
    <we:property name="pageName" value="&quot;6b406bc600a2ff95be12&quot;"/>
    <we:property name="reportName" value="&quot;2024 presidential election&quot;"/>
    <we:property name="isVisualContainerHeaderHidden" value="false"/>
    <we:property name="isFiltersActionButtonVisible" value="true"/>
    <we:property name="initialStateBookmark" value="&quot;H4sIAAAAAAAAA+1ba2/bOhL9K4G+5Iuz4FtUvuV1t908GiTZXlwsimBIjmzdypYhyWlzC//3pR5O4sSxXbdN0sQoisjicEgOzzkcUtK3wCXFMIXrE+hjsB3sZtnnPuSfN2jQCQbtvQ8fDo93zg4vT3aOD/ztbFgm2aAItr8FJeRdLD8mxQjSyoO/+b9PnQDS9BS61a8Y0gI7wRDzIhtAmvyDjbEvKvMRjjsBfh2mWQ6Vy/MSSqzcXnlz/9u3Tf/FfYtgy+QKz9GWzV1lBFHGKkKAxXEkDVLmzYrGoO7ZTJPKdd38XjYoIRn4Zqp7yKVmlDNpXGhY7C/iuhtFMuimbYdv615cD6uoFD3wf300zN++2crPeOyHYzkwZkgIxGnrYoso+aq+tDPUUaKkdIIYwWJJ41V9cRIZZwmRFh1HAQIdW9UXkYLGTFIdx7Gl6EMnolV9hcpFSgkRhyaKQwytidyqvqR1TlM/g05QP0xiwzhcOfZIeBgRjJgjmnCwQoqFvkr8Wprs60NvzAPBaekdERcxJmIjoaodJ2nZgtBcH3wd5p4/nlWNtx13BQNfL6hJkmPRcOJbsJelo359dTB1/zwb5RbPsAbJwaBMymvvprJIHA7Ky2GWpsVlLynKLE+s73/VtdM88+ysLe21TbG+2cu+7OXo2ejngow/+TvzY5gmFvOpYQd99NJQXXTR86yq5Ec2bBpLsLgd/fTVxwn1WSf4I8/6dbVWnIa+hWWG1Qmafvmed4I/e5hj7cWT3iVlG6v39+JXtCZLRLb5UffnkQD6Zj9COqrl0Hs9SsomAt+a296SESaOKstPHh/V/6qOgxJmhKmfuTqQWONjprvNfV/DZV8Gm8G4dVZgOtHLBx6L0geqPK+n9Ly2W+C/0urWczXkRo/9wP++o7g3I/71AP1UkwoN5RHXMUHuZYgzZJo8Tqp2MZOSCsqASUK44kKGBqsVpqXcnod89wZFT4/Kk6x8GLVfAtWiXmuXgermZm32SOE7+AJJMtfkuFppN/b2t+hyZmyu2QmaHIrPsNjhXcvlffK5lqcjH79s4yyx2eaEvuNaIJ9GoifT9nMl+icKz3PKww2mm4xHWSmNX22NNuBZrkOyOBMb+rT1BK6SLvg2ZmUFVkmqImQiio3mMSq9UHIiRxVTfiF3EBqgsY7dC5Kc51aXnbRi3ubtWvjcVOosTsCOEYpRjj+/T1W5h+fll2Tgk6bLGkArkN2jKEV3DMNpBD/CzBaB10/ITYGxNhakikPNmbPIQa559EM8urMQr3n0VngUIxEhujC0Qiun/KIkFp9cPLpLVQBEUhM6tFRIySNL9Kr7Z0NAMW4pWo5CKCK874UMD0kslVbABEFmuAxV7F45wy34Fnz+hROQLkH1/eoozW1c5KP+cG62+p8MN3arEc+1OoQ+pLDxDvI8KZ5BQB6EYIaStAAxAMbJkElpFfe5F7WEvhyAPN3uzTbBuYRyKcRUwS2TPm4ywsgWpVtMXzC6TcU2IfOgcbeeqOpRfkHZNuPfUa9uj0ZVeySa1HvqbdNUvKbhRe/Ai8UgfDZCdfVPU+qsFD8Gr/QuvI4yX3Xfe7kAk+Kl1GCUiOlWyFFuiQjNFriIbiEa5sIoCgHYkwnTg5D9hZAve5RFjuaA4d5R1/0pf5f4CrntXR/hFaYPu3tT/rBo0tuPkCfNA4R2ND8FPu0M3jgP5iHqTi+DaoY3bm9Uxe3YJkG9J3AdL4G2h27/9lFMM4VJcxRufavvXcOP/tD3p5iwZfLrMBk0jo4wLr+fSKsAczZcOsFZ0u2Vj5wWTKBSZwjTD56qoqCi4iscs3h8zCKoKHEjQBhREpIQ/QaHRCYKVajhNxCgX7bwPVCl42xQ9pbMktBi32A+d8F5U+ozCd4rlJ/boc3j4hQmZhByUtySctH2dafbzbELExYcPEkqM7TNnP8xGrSPd+hKe+83hfx9uF5l/58mA9zrQV5+//7/TYV3shC+sWHfiM4bG3fDpuYEShpJuePGACdUoePELD7JpQJIZEloQVEdcaHkj6Y563Oe13HO8/suuQsXk7JKbg5mHLvaMLKRI44hj5WTwLSL1xRaU+j7KURfLIWKoQdB5sE8zSO2Ao8s5K4tupeVZbnDfLfJv/aTfPL6k8f6wUuOQPPSBI8NhtI6EFIrE0cxQbVQBV72I9Hf722mOy8jrF94etEvPK2fLv/6p8sKSRQRa0ARoWiotaNmoSRxQ4iQXph0jFqj9+H0W5SkIVR/l5KkvQ8nczn477ODueXvT/bnln+4eDef4+dHc8v/e3I4t/zo/e6zaMMkxK9qH/G0nZ+8JH7pLUdpWTyacN7rOF9B73qjgcvRnaLvx6A8L8F+RrcL+cwTthedy82cyDaNozHHEJSQzESKERM2adxK3xIpE0FIHHcRYVopaky43hiuN4ZvYGMo3/zGUE4URUVceyFBIkNlNdVEgFlZUYBaYznhgpFY6tAYvT6tXSvK61IU6A9TvCySf+4nLauc2v6uojIvCM0Hh+PZ3wJlo7IYgsVTGOCMb4L8BHtgoGuvH/suqP7uO6gb8eFMTIoLKkx9YTge/x+CFki2mD4AAA==&quot;"/>
    <we:property name="bookmark" value="&quot;H4sIAAAAAAAAA+1ba2/buBL9K4G+5Iuz4JtUvjWPve02zQZNthcXF0UwJEe2trJlSHLabJH/vpRk5enYrtsmaWIURWRxOCSH5xwOKelr5NNynMH5IQwx2o528vzTEIpPGzTqRaP2nuGxJjHR3sZIgCEoSkJpPq7SfFRG21+jCoo+Vh/ScgJZ7Sjc/P/HXgRZdgT9+lcCWYm9aIxFmY8gS//B1jgUVcUEL3oRfhlneQG1y+MKKqzdngXz8Dt0gf7GQ4vgqvQMj9FV7V1lBVHWKRJ6lSSxtEhZMCtbg6ZnM01q103zu/mognQUmqnvIZeGUc6k9dqyJFwkTTfKdNTPph2+qntyPq6DUw4g/A3RsH+HZms/FxdhOI4DY5ZoIN44nzhEyVf1ZbylnhIlpRfECpZImqzqi5PYekeIdOg5ChDo2aq+iBQ0YZKaJEkcxRA6Ea/qSysfKyVEom2caNTOxn5VX9J5b2iYQS9oGCZxOtErxx4J1zHBmHliCAcnpFjoq8Ivlc2/3PXGAhC8kcER8TFjIrES6tpJmlVTENrz/S/jIvAnsKr19sqfwSjUixqSFFi2nPga7ebZZNhc7d+4f5xPCofvsQHJ/qhKq/PgprZIPY6q03GeZeXpIC2rvEhd6H/dtaMiD+xsLN25y7C5Ocg/7xYY2Bjmglx8DHfmxzBLHRY3hh0NMUhDfdHHwLO6UhjZuG0sxfJq9DevPnTUZ73o9yIfNtWmGjUOLSwzrF7U9iv0vBf9d4AFNl4C6X1aTWP15lb8yqnJEpFtfzT9uSeAodkPkE0aOQxeD9KqjcDX9nawZISJg9ryY8BH/b+u46GCGWEa5r4JJDb4mOlucy/U8Pnn0WZ0MXVWYtbp5R2PZRUCVR03U3rc2C3wX2v11HM95FaPw8D/vqa4lyP++QD92JAKLeUxNwlBHmSIM2SG3E+q6ZomJRWUAZOEcMWF1BbrFWZKud0A+f4lih4elYd5dTdqPwWqZbPWLgPVzc3G7J7C1/AZ0nSuybt6pd3Y3duiy5mxuWaHaAsoP8Fih9ctl/fJ51oeTUL88o33qcs3O/peNAL5MBLdTduPlegfKDyPKQ+XmG4zHuWktGG1tcZCYLnRZHEmNg5p6yGcpX0IbczKCpySVMXIRJxYwxNUZqHkxJ4qpsJC7kFboIlJ/BOSnMdWl1dZzbzNq7XwsanUW5yAvUMoJwX++D7V5QGep5/TUUiaThsArUD2gKIM/TsY30TwPcycIvD8AbkpMDHWgVSJNpx5hxzkmkffxaNrC/GaRy+FRwkSodFr7YRRXoVFSSw+ubh3l6oAiKRWe3RUSMljR8yq+2dLQDHuKDqOQigigu+FDNckkcooYIIgs1xqlfhnznAHoYWQf2EH0iWovlcfpfmNk2IyHM/NVv/IcWOnHvFcq7cwhAw2XkNRpOUjCMidEMxQkilALID1UjMpneIh96KO0KcDkIfbvbk2OKdQLYWYOrhVOsRNRhjZonSLmRNGt6nYJmQeNK7XE3U9yk8o22b8G+o17dG4bo/EXb2H3jbdiNdNeNFr8GIJiJCNUFP/M5R6J8X3wSu7Dq+DPFTdC15OwGZ4Kg1YJRK6pTnKLRGj3QIf0y1Ey7yOYw3AHkyY7oTsfwjFskdZ5GAOGG4ddd2e8tdpqFC4wfkBnmF2t7uX5XeLut5+gCJtHyBMR/ND4DOdwUvn0TxEXetlVM/wxtWNung6ti6otwSuFyTQDdDvXT2RaacwbY/CXWj1jW/5MRyH/pQdW7pfb9NR6+gAk+rbibQKMGfDpRe9T/uD6p7Tgg4qTYZw8/lTXRTVVHyGYxb3j1lENSUuBQhjSjTRGDY4JLaxVtrALyBAP23hu6NK7/JRNVgyS0KHQ4vF3AXnRalPF7xnKD9XQ5vHxRuYmEHIrnhKykXb11f9foF96Fiw/yCpzNi1c/77ZDR9vENX2nu/KOTvwfkq+/8sHeHuAIrq2/f/Lyq83UL4woZ9KTovbNwtm9oTKGkl5Z5bC5xQhZ4Tu/gklwogsSPagaIm5kLJ701z1uc8z+Oc59ddchcuJlWd3OzPOHZ1OnaxJ54hT5SXwIxP1hRaU+jbKUSfLIXKcQBBHsB8k0dsBR45KPy06FZWlhcei502/9pLi+71p4D1/accgfalCZ5Y1NJ5ENIom8QJQbVQBZ72I9Ff722may8jrF94etIvPK2fLv/8p8sKSRwTZ0ERoag2xlO7UJK4JUTIIEwmQWMw+PDmJUrSGOq/S0nS7p+Hczn4n/f7c8vfHO7NLf/z5PV8jh8fzC3/6/Dt3PKDNzuPog1diJ/VPuJhO9+9JH4aLCdZVd6bcN7qOF9B7waTkS/QH2Hox6g6rsB9Qr8DxcwTtiedy82cyGkaRxOOGpSQzMaKEavbNG6lb4mUjUETz31MmFGKWqvXG8P1xvAFbAzli98Yyk5RVMxNEBIkUitnqCEC7MqKAtRZxwkXjCTSaGvN+rR2rSjPS1FgOM7wtEz/uZ20rHJq+6uKyrwgtB8cXsz+FiifVOUYHB7BCGd8ExQmOAAD/fT6vu+Cmu++o+6ToIuLfwFf+Rm8bz4AAA==&quot;"/>
    <we:property name="datasetId" value="&quot;f195dd3d-1aa1-4ad7-ace4-d61a7d95c578&quot;"/>
    <we:property name="embedUrl" value="&quot;/reportEmbed?reportId=b3df25cc-7c00-4268-a2bc-fa9c9737d495&amp;config=eyJjbHVzdGVyVXJsIjoiaHR0cHM6Ly9XQUJJLVVTLU5PUlRILUNFTlRSQUwtSi1QUklNQVJZ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28E3E60C-850F-4705-9644-9637087354D4}">
  <we:reference id="WA200003233" version="2.0.0.3" store="en-US" storeType="omex"/>
  <we:alternateReferences>
    <we:reference id="WA200003233" version="2.0.0.3" store="omex" storeType="omex"/>
  </we:alternateReferences>
  <we:properties>
    <we:property name="reportUrl" value="&quot;/groups/me/reports/b3df25cc-7c00-4268-a2bc-fa9c9737d495/55bf8bd33b6bdf41dfe1?bookmarkGuid=d6c189a1-8e6e-46b0-9bda-0803d13314c0&amp;bookmarkUsage=1&amp;ctid=16aed0a2-d37b-4eb0-b239-0afb0244a72d&amp;fromEntryPoint=export&quot;"/>
    <we:property name="reportState" value="&quot;CONNECTED&quot;"/>
    <we:property name="artifactViewState" value="&quot;live&quot;"/>
    <we:property name="reportEmbeddedTime" value="&quot;2025-01-21T22:22:36.659Z&quot;"/>
    <we:property name="creatorSessionId" value="&quot;da3fb2e5-990b-4cf5-a425-d10210ff1e70&quot;"/>
    <we:property name="creatorUserId" value="&quot;100320042B76871E&quot;"/>
    <we:property name="creatorTenantId" value="&quot;16aed0a2-d37b-4eb0-b239-0afb0244a72d&quot;"/>
    <we:property name="pageDisplayName" value="&quot;Results&quot;"/>
    <we:property name="pageName" value="&quot;55bf8bd33b6bdf41dfe1&quot;"/>
    <we:property name="reportName" value="&quot;2024 presidential election&quot;"/>
    <we:property name="isVisualContainerHeaderHidden" value="false"/>
    <we:property name="isFiltersActionButtonVisible" value="true"/>
    <we:property name="initialStateBookmark" value="&quot;H4sIAAAAAAAAA+1aS2/bRhD+KwEvvqjFvrjk5ubYDlokdoK4SA+FIQx3Z2UmNCmQlGPX0H/v8KHEsvWKartK6oMgcjk7OzP7fbMzom4Cl1bjDK5P4AKDl8Grovh8AeXnFzwYBHk/9u7dm+P9D2+GJ/vHRzRcjOu0yKvg5U1QQznC+mNaTSBrNNDgX2eDALLsPYyaOw9ZhYNgjGVV5JClf2MnTI/qcoLTQYBX46wooVF5WkONjdpLEqd7Wpv/KmlFsHV6iado6240DBMfJ07KRCfOK+48NvZWnUBr2UKRRnW7/EGR15DmtEwz5lRCYlYwcBh55WWSJM14leajrDf429w/rsdNVKpzoG+KRvKJlm30TKfkjtNK+IgbLjQaKcEphdvqCiO0zoWJ0p75mAPESm2rSzKOobZOG46KRwpRh9vqQm69FCY2ZJbkIWM65NvqYkoqjJ1T2jgb2Sj2zm2rK+axMuhYyCOU1iXKc7a1XVIJEUtm4libMEEvovV21XhVJ8XVfW0UJAERg9A4UmViLeMWYT7N6h6EyfXR1bgk/hCrOm377hJyiy5oSVJi1XHiJjgosslFe3U0N35aTEqLH9C3j/I6ra9JTSOROszr4bjIsmp4nlZ1UaaW7G9Me18WxM5W0l7bDNvB8+LLQYnERvKZTc9oZHUMs9RiOed2cIGUGpqLERLPmknk2bhbLMXqm/fzVx9n1BeD4HVZXLTT+uQ0phU2cWsQdHaR5YPgz3MssdVCpHdp3cfq9zvxq3qRDSLb3bT2LAkgLfsRskmbDknr27TuInDTDZOkYEK9bSTPCB/Np5njoIYFYbooXBtIbPGxUN3eIc1wxZd8L5j2yirMZvnynsaqpkDVp+2WnrZya/Q3ubrX3Ljc5WNy/NOtjPvV48cH6FmXHjGGSHjOFaBg3qgoNMtJ1R9m0tFxwGKmiI6WqC2sEQSYnnIHBPnRVxRthkq8jcpZ0Ifk0yQjJmyCxZOivh+rhwAo3g1g1Z6wmwB07+DwF77Xii4XEOsE5EqBw7QD4ovCv2gdS1LYm5Fi2qadf5P47u3FkmA8bLp7QBI/PNU2DUlHMIESjI2Esk5qiehDWF9/jKnwO4HLdARE4gUnoYm4h4TOZx9DGEoed3XIStIyC9Yoby3VMJEMnQp99EzaBQjaz6D6DP8VbZdN+A2+QJquEsknWbbGJr4DmWGwvjY7RqgmJT6UJZdFjUOXek8YpDmQDVtKbJG0iBcZumMYz3NySYbpOXX96DlGe2t8bCU1FD4xSkuj1/deS+tssJZF6BV1ElzGVsvEwrYdgHdKJABgQSAqmySRjNbW7PO56DExOobmeyuM7o9GJY5glsmOHtHK9jm199mwQXL3+PUk7wtTtuvmW6CM72bJ4JvhcgsCJlAenNOm3eVfUTosX3VMO0zLWdFOh9bRzu5aV5vIkMfGRY76d4hC5hLqbp8Z8r1W2nphlPmuG/6Q3HBFPql/FHas2LGmRnvq83QG87P+1NI+kRhHMQJw5rjXK06tHa6vd6iUPnsuOX+mkjNKhDIcMGJaofFRpCV7psgWFLnV1z1T5KeiiDaKsVBL7pQSgsVK6xUU2cHK7ulsmS+Ddrlg27ADW4tZ21r1o1RrSzuYp+fYbah0POMuAjBWMlA8Vug1MreWZ7uApe/u69ejCkrXP9p9UG3YIKMHI0AYpa1wXMWxgBU/du/Q9v4vN3XFVrZkXfS2p5jU1RgsvoccF7z1oQ0kzqPrr5e9+Wn/JRO0i1D40iRb96po7n3sdPoPH9B9SsYjAAA=&quot;"/>
    <we:property name="bookmark" value="&quot;H4sIAAAAAAAAA+1aS2/cNhD+K4EuvmwLvkSJuSW2gxZIg6Au0kNhGENyuFYiS4Kkdewa+987emxix/vK1k43qQ/GasnhcGb4fcOZlW8inzVVDtdv4AKj59HLsvxwAfWHZzyaRMUwho4HVJZx74A5r2JvDc2WVZuVRRM9v4laqKfYvsuaGeSdIhr863QSQZ6/hWn3LUDe4CSqsG7KAvLsbxyEaaqtZzifRHhV5WUNncqTFlrs1F6SOH0nE/jPknYE12aXeIKuHUbj2IbUeimttj4o7gN2ZjeDQG/ZUpFOdb/9YVm0kBW0TTfmlSUxJxh4TIIK0lrbjTdZMc1Hgz+v/eO66oLTnAN9UjTse9q20zOfkzteKxESbrjQaKQErxTuqitO0HkfW6UDCykHSJXaVZdkHGPtvDYcFU8Uoo531YXcBSlMasgsyWPGdMx31cWUVJh6r7TxLnFJGrzfVVfKU2XQs5gnKJ23KnC2s11SCZFKZtJUm9hiEMlmu1q8am15dV8bBUlAwiA2nlSZVMu0R1jI8nYEob0+vqpq4g+xatD2wl9C4dBHPUlqbAZO3ESHZT676J+O74yflLPa4e8Y+qmizdprUtNJZB6L9qwq87w5O8+atqwzR/Z3pr2tS2JnL+muXY794Hn58bBGYiP5zOanNLI+hnnmsL7jdnSBlBq6hykSz7pF5Fk1bJZh89n7u0/vFtQXk+hVXV70y8YcVdEO27g1iQa7yPJJ9Oc51thrIdL7rB1j9esX8WtGkS0iO3zp7VkRQNr2HeSzPh2S1tdZO0TgZhgmScGEet1JnhI+ur9ujYcWloTpovR9ILHHx1J1B0e0wpcfi4NoPiprMF/ky3sam5YC1Z70R3rSy23Q3+XqUXPn8pCPyfH3tzLuJ48fH6CnQ3rEFBIROFeAggWjktisJtV4p0lP1wFLmSI6OqK2cEYQYEbKHRLkp59QtB0q8TYqF0E/I59mOTFhGyy+Kdv7sXoIgOKXAWz6G3YbgB4cHv3ED3rR1QJik4BcK3CUDUB8VoZnvWM2g4MFKeZ92vk3ie/eWawIxsOmuwck8cNTbduQDAQTKMG4RCjnpZaIIYbN9UdFhd8buMymQCRechOahAewdD+HFOJY8nSoQ9aSljlwRgXnqIZJZEyVaEieSLsEQS9yaD7Af0XbVQt+gY+QZetEilmeb7CJ70FmmGyuzX5DaGY1PpQll2WLZz4LgTBIayA/6ymxQ9IiXuTof4PqLidXZJiRU9ePnmN0cCakTlJDEaxRWhq9ufdaWWeDcyzBoKiT4DJ1WloHu3YAwSthAcCBQFTO2kQmG2v2u7noMTFaQfe5E0ZfTKc1TmGRyY4f0cp+ntr7/KxD8jD9alaMhSnbd/MdUMb3i2Tw2XC5AwEt1IfndGhf8q+sPdYvB6YdZfWiaKdL63hvT22oTWTMU+MTT/07JDHzlrrbJ4Z8rZWuXRplvu+GPyQ3fFnM2u+FHWtOrKvRvvV9uoD56Xhr6WAlpkmKAJx5HvSaW2uP6+s9KqVPn0rOH6nkTKxQhgMmTCs0IUm0ZE8U2YEit/q6J4r8UBTRRjEWa8m9UkKwVGm9hiJ7WNl9O1vulkH7XLBt2YFtxKzrrfpeqrWVHcy359htqAw84z4BME4yUDxVGDQyv5Fn+4Clr+7rN6MKaj9O7T+otmyQMYARIIzSTniu0lTAmh+79+h4/5eHuuYoe7Iue9tTztqmAodvocAlb33oAInz6MfnVW9++v+S+fTSZz7/BwkbX1GdIwAA&quot;"/>
    <we:property name="datasetId" value="&quot;f195dd3d-1aa1-4ad7-ace4-d61a7d95c578&quot;"/>
    <we:property name="embedUrl" value="&quot;/reportEmbed?reportId=b3df25cc-7c00-4268-a2bc-fa9c9737d495&amp;config=eyJjbHVzdGVyVXJsIjoiaHR0cHM6Ly9XQUJJLVVTLU5PUlRILUNFTlRSQUwtSi1QUklNQVJZ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Overview</vt:lpstr>
      <vt:lpstr>Polls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27</cp:revision>
  <dcterms:created xsi:type="dcterms:W3CDTF">2025-01-21T20:48:44Z</dcterms:created>
  <dcterms:modified xsi:type="dcterms:W3CDTF">2025-01-22T19:18:31Z</dcterms:modified>
</cp:coreProperties>
</file>