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E2D806-CB40-7926-144C-3EA030390B62}" v="16" dt="2025-01-13T03:02:37.3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Object 3">
                <a:extLst>
                  <a:ext uri="{FF2B5EF4-FFF2-40B4-BE49-F238E27FC236}">
                    <a16:creationId xmlns:a16="http://schemas.microsoft.com/office/drawing/2014/main" id="{5D1E8C7B-0C56-7934-4AAF-3BA4F27DD562}"/>
                  </a:ext>
                </a:extLst>
              </p:cNvPr>
              <p:cNvGraphicFramePr/>
              <p:nvPr/>
            </p:nvGraphicFramePr>
            <p:xfrm>
              <a:off x="-805132" y="-668547"/>
              <a:ext cx="13802264" cy="819509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Object 3">
                <a:extLst>
                  <a:ext uri="{FF2B5EF4-FFF2-40B4-BE49-F238E27FC236}">
                    <a16:creationId xmlns:a16="http://schemas.microsoft.com/office/drawing/2014/main" id="{5D1E8C7B-0C56-7934-4AAF-3BA4F27DD56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805132" y="-668547"/>
                <a:ext cx="13802264" cy="819509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F5922-6E11-504A-FFFA-A9EFC5234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345EE-F814-6983-3724-68593746A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Object 3">
                <a:extLst>
                  <a:ext uri="{FF2B5EF4-FFF2-40B4-BE49-F238E27FC236}">
                    <a16:creationId xmlns:a16="http://schemas.microsoft.com/office/drawing/2014/main" id="{A50D635C-3BC5-18C3-E02F-2D22C0013B03}"/>
                  </a:ext>
                </a:extLst>
              </p:cNvPr>
              <p:cNvGraphicFramePr/>
              <p:nvPr/>
            </p:nvGraphicFramePr>
            <p:xfrm>
              <a:off x="-805132" y="-668547"/>
              <a:ext cx="13802264" cy="819509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Object 3">
                <a:extLst>
                  <a:ext uri="{FF2B5EF4-FFF2-40B4-BE49-F238E27FC236}">
                    <a16:creationId xmlns:a16="http://schemas.microsoft.com/office/drawing/2014/main" id="{A50D635C-3BC5-18C3-E02F-2D22C0013B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805132" y="-668547"/>
                <a:ext cx="13802264" cy="819509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6148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B0EF3-0C8C-0E27-B163-5257E443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C0CF4-654D-4180-B9A9-9F7E84228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Object 3">
                <a:extLst>
                  <a:ext uri="{FF2B5EF4-FFF2-40B4-BE49-F238E27FC236}">
                    <a16:creationId xmlns:a16="http://schemas.microsoft.com/office/drawing/2014/main" id="{E1852633-9B3F-84A6-661E-D384A541D80E}"/>
                  </a:ext>
                </a:extLst>
              </p:cNvPr>
              <p:cNvGraphicFramePr/>
              <p:nvPr/>
            </p:nvGraphicFramePr>
            <p:xfrm>
              <a:off x="-805132" y="-668547"/>
              <a:ext cx="13802264" cy="819509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Object 3">
                <a:extLst>
                  <a:ext uri="{FF2B5EF4-FFF2-40B4-BE49-F238E27FC236}">
                    <a16:creationId xmlns:a16="http://schemas.microsoft.com/office/drawing/2014/main" id="{E1852633-9B3F-84A6-661E-D384A541D80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805132" y="-668547"/>
                <a:ext cx="13802264" cy="819509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1800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A20DB-E10A-A317-0FB5-A49952754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Vaccinations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34676-9960-7ABA-E20B-2EB96A1CE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Object 3">
                <a:extLst>
                  <a:ext uri="{FF2B5EF4-FFF2-40B4-BE49-F238E27FC236}">
                    <a16:creationId xmlns:a16="http://schemas.microsoft.com/office/drawing/2014/main" id="{81B5251D-1DF5-0999-9448-543AE9A40F76}"/>
                  </a:ext>
                </a:extLst>
              </p:cNvPr>
              <p:cNvGraphicFramePr/>
              <p:nvPr/>
            </p:nvGraphicFramePr>
            <p:xfrm>
              <a:off x="-805132" y="-668547"/>
              <a:ext cx="13802264" cy="819509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Object 3">
                <a:extLst>
                  <a:ext uri="{FF2B5EF4-FFF2-40B4-BE49-F238E27FC236}">
                    <a16:creationId xmlns:a16="http://schemas.microsoft.com/office/drawing/2014/main" id="{81B5251D-1DF5-0999-9448-543AE9A40F7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805132" y="-668547"/>
                <a:ext cx="13802264" cy="819509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1784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EC4D1313-9E80-4EFB-8528-7FA22C3CC762}">
  <we:reference id="WA200003233" version="2.0.0.3" store="en-US" storeType="omex"/>
  <we:alternateReferences>
    <we:reference id="WA200003233" version="2.0.0.3" store="omex" storeType="omex"/>
  </we:alternateReferences>
  <we:properties>
    <we:property name="reportUrl" value="&quot;/groups/me/reports/172d67ec-a909-4a7e-9a41-4d9dffa6a5ee/24a3b1dff7cc6ca86996?bookmarkGuid=49e89fb4-7420-4c6a-9ede-0505ca347c99&amp;bookmarkUsage=1&amp;ctid=16aed0a2-d37b-4eb0-b239-0afb0244a72d&amp;fromEntryPoint=export&quot;"/>
    <we:property name="reportState" value="&quot;CONNECTED&quot;"/>
    <we:property name="artifactViewState" value="&quot;live&quot;"/>
    <we:property name="reportEmbeddedTime" value="&quot;2025-01-13T01:56:45.571Z&quot;"/>
    <we:property name="creatorSessionId" value="&quot;9f486301-a892-4a87-8df0-78d9a73172de&quot;"/>
    <we:property name="creatorUserId" value="&quot;100320042B76871E&quot;"/>
    <we:property name="creatorTenantId" value="&quot;16aed0a2-d37b-4eb0-b239-0afb0244a72d&quot;"/>
    <we:property name="pageDisplayName" value="&quot;Dashboard&quot;"/>
    <we:property name="pageName" value="&quot;24a3b1dff7cc6ca86996&quot;"/>
    <we:property name="reportName" value="&quot;Covid-19 Data Exploration&quot;"/>
    <we:property name="isVisualContainerHeaderHidden" value="false"/>
    <we:property name="isFiltersActionButtonVisible" value="true"/>
    <we:property name="initialStateBookmark" value="&quot;H4sIAAAAAAAAA+VZW0/jOBT+KygvvFQr23FuvHW4SKtZGDSsZh9GCJ3YxyUzaVwlKdBF/e9z4hQYSi9Mh9IO8EAb+/jcPp9beuvprBrkMDqBPnp73gdrv/eh/L7DvY5XTNY+ffp43P388eKke3xIy3ZQZ7aovL1br4ayh/WXrBpC3nCgxa/nHQ/y/BR6zZOBvMKON8CysgXk2f/YEtNWXQ5x3PHwZpDbEhqWZzXU2LC9InJ6Jtn8L58kgqqzKzxDVberQoKfcm1MpFSoIA6TJCSyqiVwms0kaVg78fu2qCErSIyjBS25CQBMbJhiOhYcmvUqK3r5ROGHs/+OBo1XarypU3vT+CP9RoIbTuMxGZQYE0stkINIOBiFkYia0ybL64nAdHR4MyjJV+TBlts+Wd6zZaZIkvNJiVXrgltv3+bDvvt2+Gj9zA5LhZ/RuK2izupRw8leZfoAob6svEad09KS991WbpXzs1u/tNf7JZGh9vbY+JxWFppb5ZnC8pG1Xh8J/eaLhhqcNYNWWIbtvtVuG52xt94/GTmg5f0F8mHDdveATmh7XeySUvR33qjWwk2Kf/sJUHeiclLW4ZBzh51GGdCVQSMDUJIxESNbil1XX0GhyI/TwHV7vRJ7rYQnyr6YEboJmmbtaFhMAkSuALCCUj++zPRQaiw/jJyxB1l5F3+8M6XzJg1tr4zgkss4DhgoNGEac+D4BwIn1guc2BrgxB1wKvQxiiMtY5XEkUSTMD0fuElFOnKbmMQqSHwRsxBSP+KccCdHzMyoLTuXR+5qCznjqLR9x3dS/RRRzjSo47XOJjg63n+XJHuSiAqd3TnvxNZPffX3lP9+IYG1D06rBWmr85AYv87OsCe2rC93upSsyRe77swcyq5ZSkJKPZPZ4bBReLG8Kmt5nE9y/yYqX+d1a3BW2QvV1MWNa6KoB6IWqKg3r8p9gpinxdxM/WIq1LaG/EJBhdWGNRnYwTBfflvXr0iB11vhkEYP/bCzWUWuQKmsgLYt3YYru3UKzYVqaSdTQ5rj4c2qXeg6cZ4MJoIhNwkqxjBI0VdRYJ7ZrMQBHaO5gkbMJArCVIZR8i6alZ/LzPJupRjm+at0BIuq3/schh8B5aZhBimPwihUkRJxrKlNl2nDbbX3IlEQCJ9FGn2KHx9FJDB9ZvCYVElfSxSJzxONyvcD/10EzwY7/V/p358/LWxHp7/hwX+61/y9Fzd9GExXzJk5YxImozW/Qgt8ZlikYhOIRCZN1sBg9aQhTSKSVGiWgkkZohSQzE8abxHe7X+9s9DetohxrqWKAVkkRMIVZ1KpbYdxag576yguMrcF0ddhoIUCllARRyUNKrE6iMcI1bDEF9D8FIm+qKGHO4un+LWi9Ar2tDCwmAcy4iHnoWGJFCklxm2PpSeT4VuPpsUGt0AaRRiaMFAolPEl0OeCaXKD8bT6RL+lAXVvUAtEzBT308BPQgQG9I/z5S1LdQn0OdWwuJ5l1lBIjXA1IIRPocAZwyFBCYVGvWRAdL+me04I6ZKl+bKJsvmN/X6WHI9/AL9zG6nuHwAA&quot;"/>
    <we:property name="bookmark" value="&quot;H4sIAAAAAAAAA+VZW0/jOBT+KygvvFQr23FuvDFcpJV2EVpWMw8jNDqxj0tm0qRKXKCL+t/32CkwlF6YLqVd4IE29vG5fT639C7QRTssYXwGAwwOgk91/WMAzY89HvSCqltTEphJI5RoNA8jZbI4pN16aIu6aoODu8BC00f7uWhHUDpGtPj1shdAWZ5D3z0ZKFvsBUNs2rqCsvgHO2Lass0IJ70Ab4dl3YBjeWHBomN7TeT0TCrw35xEULa4xgtUtlsVEsKca2MSpWIFaZxlMZG1HYHXbC6JY+3FH9WVhaIiMZ4WtOQmAjCpYYrpVHBw621R9cupwo9n/x4PnXMs3tq8vnX+yL+TYMdpMiGDMmNSqQVyEBkHozARiTttitJOBebjk9thQ74iD3bcjsjyft0UiiR5nzTYdi64C47qcjTw306erF/Uo0bhX2j8VmULO3ac6utCHyPYqzZw6pw3NXnfb5W18n7261f1zVFDZKiDAza5pJWl5rZlobB5Ym0wQELffdFgwVsz7IQV2O3X2m+jN/Yu+KMgB3S8P0M5cmz3j+mErm+qfVKK/i6dah3cpPj3nwD1J1ovZRMOufTYaZQRXRk0MgIlGRMpspXYHeprqBT5cRa4w36/wX4n4Zmyr2aEdkHj1k5H1TRA5BoAK2j008tMD43G5tPYG3tcNPfxx3szOm/T0O7KCC65TNOIgUIT5ykHjv9D4MRmgRM7A5y4B07FISZpomWqsjShSpMxvRi4aWE69ZuYpSrKQpGyGPIw4ZxwJ0fMzagdO59H7msLOeO0qQee77QIKqKca1Av6JxNcPSCL1cke5qIKl3cO++sts999fuM/34hgXUPXqslaav3mBi/zs+wZ3Vjr/YOKVmTL/b9mQWUh2YlCSn1QmYnI6fwcnlt0fG4nOb+bVS+3tvW4KKtvylXF7euiaIeiFqgym5flYcEsUiLhZn61VSwtYXym4IW2y1rMqyHo3L1bd28IhXe7IRDnB76cWe7ilyDUkUFXVu6C1d25xRaCNXKTsZCXuLJ7bpd6CZxng4mgiE3GSrGMMoxVElkXtispBEdo7mCRswsieJcxkn2IZqVn8vM6m6lGpXlm3QEy6rfxxyGnwDlp2EGOU/iJFaJEmmqqU2XueO23nuRJIpEyBKNIcVPiCIRmL8weEyuZKgliizkmUYVhlH4IYJni53+r/TvL58WdqPT3/LgP9tr/rcXNwMYzlbMuTljGibjDb9Ci0JmWKJSE4lMZi5rYLR+0pAmE1kuNMvB5AxRCsgWJ433CO/uv95Zam9XxDjXUqWALBEi44ozqdSuwzgzh713FJeZ24EY6jjSQgHLqIijkgaVWB/EPxHaUYOvoPk5En1loY97y6f4jaL0BvZ0MLCURzLhMeexYZkUOSXGXY+lZ5Phe4+m5QZ3QBpFGJo4UiiUCSXQ55JpcovxtP5Ev6MB9WBQB0TKFA/zKMxiBAb0j/PVLUt7BfQ507D4nmXeUEiNcDskhM+hwjnDIUEJlUa9YkD0v6Y/zIaTyb+o/Oc+xR8AAA==&quot;"/>
    <we:property name="datasetId" value="&quot;bb2ac0fe-f968-4f34-8a43-80a76d28da92&quot;"/>
    <we:property name="embedUrl" value="&quot;/reportEmbed?reportId=172d67ec-a909-4a7e-9a41-4d9dffa6a5ee&amp;config=eyJjbHVzdGVyVXJsIjoiaHR0cHM6Ly9XQUJJLVVTLU5PUlRILUNFTlRSQUwtSi1QUklNQVJZLXJlZGlyZWN0LmFuYWx5c2lzLndpbmRvd3MubmV0IiwiZW1iZWRGZWF0dXJlcyI6eyJ1c2FnZU1ldHJpY3NWTmV4dCI6dHJ1ZX19&amp;disableSensitivityBanner=true&quot;"/>
    <we:property name="backgroundColor" value="&quot;#FFFFFF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E0EE1250-642F-40BB-BD0C-9D779F5FA976}">
  <we:reference id="WA200003233" version="2.0.0.3" store="en-US" storeType="omex"/>
  <we:alternateReferences>
    <we:reference id="WA200003233" version="2.0.0.3" store="omex" storeType="omex"/>
  </we:alternateReferences>
  <we:properties>
    <we:property name="reportUrl" value="&quot;/groups/me/reports/172d67ec-a909-4a7e-9a41-4d9dffa6a5ee/3922552f2aa8895f9ad5?bookmarkGuid=4726d245-9f6d-4781-b493-11e0a8dcd47f&amp;bookmarkUsage=1&amp;ctid=16aed0a2-d37b-4eb0-b239-0afb0244a72d&amp;fromEntryPoint=export&quot;"/>
    <we:property name="reportState" value="&quot;CONNECTED&quot;"/>
    <we:property name="artifactViewState" value="&quot;live&quot;"/>
    <we:property name="reportEmbeddedTime" value="&quot;2025-01-13T03:01:58.100Z&quot;"/>
    <we:property name="creatorSessionId" value="&quot;fc7c2575-daa5-4894-abc6-f386effd791d&quot;"/>
    <we:property name="creatorUserId" value="&quot;100320042B76871E&quot;"/>
    <we:property name="creatorTenantId" value="&quot;16aed0a2-d37b-4eb0-b239-0afb0244a72d&quot;"/>
    <we:property name="pageDisplayName" value="&quot;Cases&quot;"/>
    <we:property name="pageName" value="&quot;3922552f2aa8895f9ad5&quot;"/>
    <we:property name="reportName" value="&quot;Covid-19 Data Exploration&quot;"/>
    <we:property name="isVisualContainerHeaderHidden" value="false"/>
    <we:property name="isFiltersActionButtonVisible" value="true"/>
    <we:property name="initialStateBookmark" value="&quot;H4sIAAAAAAAAA+1aWW/bOBD+K4Fe8uIuJFJn35I0xS6atkHTzWKxKIohObLZypIh0WnSwP99h5TsHL5yNO7lIICh4Wg458cZQpee0s2ogIs3METvubdfVZ+HUH/eCbyeV3a0t29fvd579+rjm73Xh0SuRkZXZeM9v/QM1H00p7oZQ2ElEPG/Dz0PiuIY+vYph6LBnjfCuqlKKPRXbJlpydRjnPQ8PB8VVQ1W5IkBg1bsGbHTM+0d/MFpR5BGn+EJStNSecZYFLGcAaRpFuUZqIjYmpbBabaQxYp22x9UpQFd0jaWFkXAYh7myg94xLlQ3OeWnuvCdCzi4vB8VJN1l1OvvHSLuZAhVyGyjAeZQslJAGliLkaW54Ds6Ve1llAQsRVnpZ1O7WM972VdDZ3cLgKSOA9Lo82FFVCdafUCwQwaIr93Uv0JefifAdboXiNTlG79QjIqY3+srtg0HfGv8iat6d4rxsNynvukGtcS32F+9eC0mlCsjuuKIuk0KyrpYkZ0UucUirELPgk+0mQlGWzttGRi3n1T1WawszdE64td984Szr18Lcvh2KqxWkqjV8sgw24p9GFi/z60GXnNH3fy08KALfdYzxtUXw5qYkNlA9q7nGbMnjqDUhL1thp7/X6NfZgG+vBpdDSVgeKjhAbbpZfjsqu5cF5r66tGl/2iq+mr8moT1RvCyMKF+ER1aatoMq1k2vHTtVrtyuTi7nl5T3/b2PY8lTHI8iCVEdV3nog0itLlZT4fkA3U70E1HEGtm9tPr3RJLg973hHm5s4RX169ygKtpb3T/YET+IIoJyNYIHJB+djXjR7iLvMZexawZyx87/vP3f+uk/ueVv8uNYmOnrquZrbM1dQNpJaZH0ESi4wQWjCVch/Eb4HUks46OupKcyeoLsdFsRE4vK7Wb4KHBdl7MIDa3EbFqlZY77f490LX0z4n6D2VXV3N2HzYICJ3u7ZoHKc+BFmCUoiUoDiNAoU/FRoHV2j8+GRcXr4lflmegDP4XlDJ/pG3pIY3UzsrFV9W7zdxeOMnxq+KOjRZyc+oWg0pkUW1xaFZVyhkFvk8S6knCDHJ0kSsxaGNpOmKgWFt0JtCS0LH6/H1aNjpO4gl+8FZM2o309iuVy0CozN28dy0D42Wu1NgWdbQz3qMp2znZYQCBYhcpHHEYxmlaXKfA+Rm1F4jNOMav4Gix9RrUlsDfdy5Xcj3DKKEWt2xRNntEt2APW0C+JAKhdIPqIowjsIo4P7Dw/B9j6Zgw0H67ta2IeR5zgQkiodpiplMcgR3V7bSboPnRlTnN013jR1TMVdJLkKasJIgiX21HbN/0TE72I7Z2zH7R2t4VVWOzX362++Eyyut3nBLfCN7WxjPEiZEgioWvuK+Yklyr/ZqC+NbGN/C+NPDePCTwviG73weM0zL9tpke6I8al4PkggCweNQCVB5KjOh5I8+KH7bxuTHHxXXJJAbFjFCYCz1A6HSOIx8H+O1wyI4KftjY0jW3MQIiY9cxgyzMJdpHPBMJGtFNgOg3zlZCUvoqGJ+yAKRhFJw5j8iy/7UhPi1HFwc4RkW8w6erc8vTb16Sj1J+3VLd+Y8LEjdKTqT5i0+1a8p5JqUnSuCXe7M8P5FqB+ChNA56sRdL3ZMD7xE/sV921ZLnMRRFiaxz2MZpnEkuXzw1YrL70X3udXYNCOQeAwlLrjXpZSGUtkIr7zbdZ9qeW4T0kaLYt1lsP2Aa3YTPJn8DzYt8MJLJgAA&quot;"/>
    <we:property name="bookmark" value="&quot;H4sIAAAAAAAAA+1aWW/bOBD+K4Fe8uIuJFLU0bdcxS42WwRNNovFolgMyZGtRpYMiU6TDfzfd0jJzuEjV+OkrQ0Dhoaj4ZwfZwhfeTpvRgVcfoQheu+93ao6G0J9thV4Pa9saSJC7iueholmQRorYKGk1Wpk8qpsvPdXnoG6j+Y0b8ZQWEFE/Odzz4OiOIK+fcqgaLDnjbBuqhKK/D9smWnJ1GOc9Dy8GBVVDVbksQGDVuw5sdMzqRD8wmlHUCY/x2NUpqXylDEhWMYAkiQVWQpaEFvTMjjNFrJY0W77vao0kJe0jaUJASziYab9gAvOpeY+t/QsL0zHIi8PLkY1WXc1dc4Ht5hJFXIdIkt5kGpUnASQJuZyZHn2yJ5+VecKCiK24qy006l9rOd9qKuhk9sFQhHnQWlyc2kFVOe53kcwg4bIJ06qPyEP/zXAGt1rZIrOW7+QjMrYH6srNk1H/K28TWu694rxsJznPq7GtcJPmF0/OK0mFKujuqJIOs2KSrmYEZ3UOYVi7IJPgg9zspIMtnZaMjFvf6xqM9jaGaL1xbZ7ZwnnTnYvy8HYqrFaSpOvlkGG3VHo88R+PrcZecMfD/LTwoAt91jPG1Rf92piQ20D2ruaZsyOPodSEfWuGjv9fo19mAb64GV0NJWB4l8FDbZLH8ZlV3PhvNbWV01e9ouupq/Lq01UbwgjCxfyC9WlraLJtJJpxy83arUrk8uH5+Uj/W1j2/N0yiDNgkQJqu8slokQyfIynw/IGup3rxqOoM6bu0+/5yW5POx5h5iZB0d8efVqC7SW9invD5zAfaIcj2CByAXlY183+RC3mc/Yu4C9Y+GJ7793320n94RW/yxzEi1euq5mtszV1C2kVqkvII5kSggtmU64D/KnQGpFZx0ddaV5EFSX46JYCxzeVOsnwcOC7N0bQG3uomJVa6x3W/zbz+tpnxP0XsqurmZsPqwRkbtdWzSOEh+oqUQlZUJQnIhA43eFxsE1Gj8/GZeXb4lflyfgDL4XVLJ/6C2p4fXUzkrFl9X7bRxe+4nxo6IOTVbqDHWrISWyrDY4NOsKpUqFz9OEeoIQ4zSJ5b04tJY0XTEw3Bv0psgVoePN+Ho07PQdxJL94KwZtZvl2K5XLQKjM3bx3LQLTa62p8CyrKGf9Rgv2c4rgRIlyEwmkeCREkkSP+YAuR21PxCacY3fQNEj6jWprYE+bt0t5EcGUUGtH1ii7G6JrsGeNgF8SKRG5QdURRiJUATcf3oYXvdoCtYcpFe3tg0hzzImIdY8TBJMVZwhuLuylXYbvDCyurhtumvsmI64jjMZ0oQVB3Hk682Y/YOO2cFmzN6M2W+t4dVVOTaP6W9fCZdXWr3mlvhW9rYwnsZMyhh1JH3Nfc3i+FHt1QbGNzC+gfGXh/HgO4XxNd/5PGeYVu21yeZEeda8HsQCAsmjUEvQWaJSqdVbHxS/bWPy9kfFexLIDYsoEBhL/EDqJAqF72N077AITsru2BiSNTcxQuwjVxHDNMxUEgU8lfG9IpsB0O+crJjFdFQxP2SBjEMlOfOfkWW/5oT4tRpcHuI5FvMOnq3PL029eko9Sfvvlu7MeVqQulN0Js1bfKrfUMg1KVvXBLvcmeH9jVA/BQmhc9Sxu17smJ54ifyD+7atliiORBrGkc8jFSaRUFw9+WrF5fei+9xqbJoRKDyCEhfc61JKQ6lthFfe7bq/as1udieT/wGxN2s2IiYAAA==&quot;"/>
    <we:property name="datasetId" value="&quot;bb2ac0fe-f968-4f34-8a43-80a76d28da92&quot;"/>
    <we:property name="embedUrl" value="&quot;/reportEmbed?reportId=172d67ec-a909-4a7e-9a41-4d9dffa6a5ee&amp;config=eyJjbHVzdGVyVXJsIjoiaHR0cHM6Ly9XQUJJLVVTLU5PUlRILUNFTlRSQUwtSi1QUklNQVJZLXJlZGlyZWN0LmFuYWx5c2lzLndpbmRvd3MubmV0IiwiZW1iZWRGZWF0dXJlcyI6eyJ1c2FnZU1ldHJpY3NWTmV4dCI6dHJ1ZX19&amp;disableSensitivityBanner=true&quot;"/>
    <we:property name="backgroundColor" value="&quot;#FFFFFF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E3334FDF-4408-458F-8A0C-418DC666C5BE}">
  <we:reference id="WA200003233" version="2.0.0.3" store="en-US" storeType="omex"/>
  <we:alternateReferences>
    <we:reference id="WA200003233" version="2.0.0.3" store="omex" storeType="omex"/>
  </we:alternateReferences>
  <we:properties>
    <we:property name="reportUrl" value="&quot;/groups/me/reports/172d67ec-a909-4a7e-9a41-4d9dffa6a5ee/210cbfe069e7610b9bf8?bookmarkGuid=18d0d65b-e078-451c-a278-4c98746dc5f1&amp;bookmarkUsage=1&amp;ctid=16aed0a2-d37b-4eb0-b239-0afb0244a72d&amp;fromEntryPoint=export&quot;"/>
    <we:property name="reportState" value="&quot;CONNECTED&quot;"/>
    <we:property name="artifactViewState" value="&quot;live&quot;"/>
    <we:property name="reportEmbeddedTime" value="&quot;2025-01-13T02:24:44.119Z&quot;"/>
    <we:property name="creatorSessionId" value="&quot;58d0ca06-92c2-46e1-9110-3b9fdfc02996&quot;"/>
    <we:property name="creatorUserId" value="&quot;100320042B76871E&quot;"/>
    <we:property name="creatorTenantId" value="&quot;16aed0a2-d37b-4eb0-b239-0afb0244a72d&quot;"/>
    <we:property name="pageDisplayName" value="&quot;Deaths&quot;"/>
    <we:property name="pageName" value="&quot;210cbfe069e7610b9bf8&quot;"/>
    <we:property name="reportName" value="&quot;Covid-19 Data Exploration&quot;"/>
    <we:property name="isVisualContainerHeaderHidden" value="false"/>
    <we:property name="isFiltersActionButtonVisible" value="true"/>
    <we:property name="initialStateBookmark" value="&quot;H4sIAAAAAAAAA+1a608bORD/V9B+4Ut6WnvffOOpO0Epgl5Pp6qqxvY42XazG+06lBTxv9/Yu0Ag4dFcScNdEBKsPR7P8zezk1x6Km9GBUyOYYjelrdTVV+HUH/dYF7PK7u1d+8O326fHn4+3n67T8vVyORV2Xhbl56Buo/mQ96MobAcaPHjp54HRXECffukoWiw542wbqoSivw7tsS0ZeoxXvU8vBgVVQ2W5ZkBg5btOZHTM93NfgvoRpAmP8czlKZd5cyXQqMfZ5jEzBeZ0CmRNS2Bk2wuiWXtrt+tSgN5SdfYtZD7EIsoVlL4mWQ6EILZdZ0XpiMRk/2LUU3akc6TkbXKtjqHUqKie1s6S/bhWnDe8w7qaugOdKaVRLlfmtxM6GG3Os/VHoIZNLT83rH0r8h0fw2wRneMZFR5q7B9GI6gzpv7T4d5qbytsOcdoTbtVjEeOiIrMDZNx+CsGtcST1HfPjiZrsgFJ3VFDnJyKesBu3aa9weO4R6tnI1gDsujnLSGwukNxRi74yYf4ib3OX/D+Bsevvf9Lfe76fi+p90/y5xYR1f251MbAlNsn6XBXEM+pMug+rZbEwk5i4zcu7wO7APnN5n5ESSxyIIoEFylgQ+CfNK5eZeO9as6l6ToUjx9XJlZ3f+4Z4+mO/evfC0pCSgHSkMbJI/zoWX8ca5ry3FRWMJPL+22abHm+G42/e7Ksd3v19iHa3Puv4yQpjJQfFa3ewfjskOncFZsa60mL/tFh363QNTGg1eQwrsDqI2FV/GFcMyiDp2qaoX1zsS5ey+vrxGQ9V5KsS5pbEC0qEt7X6ZwtcuHyfMD8AdutbFFSaZ15EOWREKJMEPAiKUPw/GdXNZChoEKkWcByxTKgHL6f5HLRSXbkH9OKm8eV7UZbGwP0dpi0515gHJbP0myP7ZiPM6lyR/nQYrdE+jFYWbKYq8RZfwFUGYIo/v4ssQcnw5Rl+epkKjjJGUQK4YQRyoMn2y77ubw0juHVYoLCQ0+o/ismNQ/rWYC0a5rZpdLcZIksQp9DkGqFKQB43o1cukRnH3SxU2RSyrR0/71qEb03Usi6Q9Om1F7WY7tfqXcNjpl55ebHWhyacuMKzEPweBNFX1JEMyUjEAGOg4x41HCVcIfaXZWI5FL/DY/jdkCPpZQq2dmML+fwb9e3TZ8QpUq5iMLGQed+Szgwco78Sej8eq78XGFW0dqnskItZbAghSQ8Uy7SdDjKDUA+ntHdxcUWqg4xTCIIJKJ0kkI2ZO8DF4YUV3McvPDUISoVCpUAPTDte//SIitZ1SvZ0bF1jOq9Yxq5RBeVeXY/EjDvaI4v9Qm/U78OiBncQQsU9Tv+cIXyJiMk8XLgm0as0xHLEgsQkRcZMnincfvOWVULQeTIzzHYlb9m/3ZrWudPxDmtx/mdDm9mAk7lLrh5s1HzSmBXBHYuF2w250a3t8I9SLvH9AZ6sy9h3REC75t/sdt2/ZPgZ9xHioeYqD9VDCQXCwejm8RmnG9sJ5TSp1QCaUkhD5uzMDDEhvdZSjUOkKGyBMCmiiNklCRU0Cpdbu4bhfX7eJqtYtsql381eO419C4LvKxh3Ryve7O1V965zozqYw0pJBGXPsiCHUUhWEsnmxcwYm5MzbG9Rl3ulfHdd5ktxqbZgQST6DEORNeCkkoFaru/4emvO6rR567hETKRfHUWNh+IelmJnx19Q+V2Vx5GyUAAA==&quot;"/>
    <we:property name="bookmark" value="&quot;H4sIAAAAAAAAA+1a62/bNhD/VwJ9yRd3ECnqlW95FRvWFUHTdRiKYjiSR1utLBkSncYr8r/vSCmJEzsvr3GdzUaARLzj8Z6/O9H5FuiinZQwewtjDPaCg7r+Mobmyw4LBkHVrUX0MbnJk8xorYTWGIdErSe2qKs22PsWWGiGaD8U7RRKJ4gWP34aBFCWJzB0TwbKFgfBBJu2rqAs/saOmUi2meLFIMDzSVk34ESeWrDoxJ4ROz2TCuyniE4EZYszPEVlu1XOQiUNhkmOacJCmUuTEVvbMXjNlrI40f74w7qyUFR0jFsTPIRExolWMswVM5GUzK2borQ9i5wdn08aso5snk2cc/b1GVQKNZ3b8Tm2D5eK80HwuqnHfkPvYUWcx5Ut7IweDuuzQh8h2FFLy++9yPCCXPfHCBv020hHXXQGu4fxBJqivf30a1HpYE8MgjdobEcqp2PP5BTGtu0FnNbTRuE7NNcPXqcLCsFJU1OAvF7aRcCtvSuGIy/wiFZOJ7BE5JuCrIbS2w3lFPvtthjjLg85f8X4Ky7eh+Ge/9n1ct8T9feqINHxhft86lJgTuyjLFjqyLtsGdVfDxtioWCRkwffLvP7tY+bysMY0kTmURxJrrMoBEkx6cN8SNuGdVMoMnQtkX5b20Xbf7nlj7bf969iragIqAYqSwTSx8fQCf64NLTVtCwd46fnDtu8Wktit1h+N/XYHw4bHMKlO4+fR0lbWyj/0te019OqRyexqLbzVltUw7JHv2sg6vIhKMngwxE01sGr/Ew45lCHdtWNxuZg5sN9VDSXCMgGz2VYXzQuITrUJdrnOVzt62H2+AR8wqkut6jIjIlDyNNYailyBIxZdjcc36hlI5WItECeRyzXqCKq6f9FLZe16lL+MaW8+7Zu7Ghnf4zOF7t+zx2c++ZBluOpU+N+KW1xvwwy7JZCzw4zcx57iSgTroAyY5jcxpc11vh8ivo6z6RCk6QZg0QzhCTWQjw4dt2s4bVPDpuUFwpafETz2TCtv1vPBOLd9sy+lpI0TRMtQg5RpjVkEeNmM2rpHpx9MMRtWShq0fPxDahHDP1LItkP3ppJd1iBHb3Wnoze2OXt5gDaQrk241vMXTB41UWfEwRzrWJQkUkE5jxOuU75PcPOZhRyhV+XlzFbIcYKGv3ICua3K/jHm9ulj9CZZiEywTiYPGQRjzY+iN8ZjTc/jPcb3AXS8FzFaIwCFmWAjOfG3wTdj1IjoN83bPdJYaROMhRRDLFKtUkF5A/KsnhuZX2+KC0UQgrUOpM6AvpwE4ZPSbHtHdXLuaNi2zuq7R3VxiG8rqupfcrAvaE4v9Yh/Ub+eiBnSQws1zTvhTKUyJhK0tXbghsa89zELEodQsRc5unqk8fPBVVUo0azN3iG5aL5V/RF0qXNHwjzuy9z+ppezYU9Sl1JC5aj5pxCvgnsXC84cm9G8CdCs8r7B/SOOvXvIT3Tim+b/3HfdvNTFOacC80FRibMJAPF5erp+BtCO21WtnPOqBNqoVSEMMSdBXhY46C7DoO6QCiBPCWgibM4FZqCAlpvx8XtuLgdFzdrXGRz4+KPvo57CYPrKl97KK/Xy55cw7VPrgs3lbGBDLKYm1BGwsSxEIl8cHAFr+bB1Fo/Z9yYXr3UZTe79dS2E1B4AhUuueGllIRKo+7/vuuW1//r0dUd78XFP+n9TQjyJAAA&quot;"/>
    <we:property name="datasetId" value="&quot;bb2ac0fe-f968-4f34-8a43-80a76d28da92&quot;"/>
    <we:property name="embedUrl" value="&quot;/reportEmbed?reportId=172d67ec-a909-4a7e-9a41-4d9dffa6a5ee&amp;config=eyJjbHVzdGVyVXJsIjoiaHR0cHM6Ly9XQUJJLVVTLU5PUlRILUNFTlRSQUwtSi1QUklNQVJZLXJlZGlyZWN0LmFuYWx5c2lzLndpbmRvd3MubmV0IiwiZW1iZWRGZWF0dXJlcyI6eyJ1c2FnZU1ldHJpY3NWTmV4dCI6dHJ1ZX19&amp;disableSensitivityBanner=true&quot;"/>
    <we:property name="backgroundColor" value="&quot;#FFFFFF&quot;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EBF0B356-1DE6-460A-86BD-385CFF6F514F}">
  <we:reference id="WA200003233" version="2.0.0.3" store="en-US" storeType="omex"/>
  <we:alternateReferences>
    <we:reference id="WA200003233" version="2.0.0.3" store="omex" storeType="omex"/>
  </we:alternateReferences>
  <we:properties>
    <we:property name="reportUrl" value="&quot;/groups/me/reports/172d67ec-a909-4a7e-9a41-4d9dffa6a5ee/9b9467d3e14211d8b833?bookmarkGuid=81276f2c-b22b-4da5-86d2-58d2b77dbc56&amp;bookmarkUsage=1&amp;ctid=16aed0a2-d37b-4eb0-b239-0afb0244a72d&amp;fromEntryPoint=export&quot;"/>
    <we:property name="reportState" value="&quot;CONNECTED&quot;"/>
    <we:property name="artifactViewState" value="&quot;live&quot;"/>
    <we:property name="reportEmbeddedTime" value="&quot;2025-01-13T02:21:05.704Z&quot;"/>
    <we:property name="creatorSessionId" value="&quot;d244d1e7-cc42-43bc-8ded-72db4e953009&quot;"/>
    <we:property name="creatorUserId" value="&quot;100320042B76871E&quot;"/>
    <we:property name="creatorTenantId" value="&quot;16aed0a2-d37b-4eb0-b239-0afb0244a72d&quot;"/>
    <we:property name="pageDisplayName" value="&quot;Vaccinations&quot;"/>
    <we:property name="pageName" value="&quot;9b9467d3e14211d8b833&quot;"/>
    <we:property name="reportName" value="&quot;Covid-19 Data Exploration&quot;"/>
    <we:property name="isVisualContainerHeaderHidden" value="false"/>
    <we:property name="isFiltersActionButtonVisible" value="true"/>
    <we:property name="initialStateBookmark" value="&quot;H4sIAAAAAAAAA+1a60/cOBD/V1C+8GV7ShznxTde1Z1KKYJeT6eqQmN7vJs2m6ySLGWv4n+/sRNgWfbVpWyXdhESij0ez/PnsYdvjkqrQQajU+ijs+ccFMWXPpRfdjyn4+Tt2Lt3b97un7+5PN1/e0zDxaBOi7xy9r45NZRdrD+k1RAyw4EGP37qOJBlZ9A1XxqyCjvOAMuqyCFL/8OGmKbqcog3HQevB1lRgmF5UUONhu0VkdM37e394dOOIOv0Ci9Q1s1oIhIeRspHjzPPU7GIfUNWNQRWsqkkhrXd/rDIa0hz2sbSogAAnQguYx5KH30dm3GdZnVLIkbH14OStCOdRwNjlX11BblERfs2dIbsw63grOO8Lou+XdCaVhLlcV6n9Yg+DourVB0h1L2Kht9blu4Nme6fHpZol5GMKm0UNh/9AZRpNfn1Js2Vs8c7zgnqupnKhn1LZATGqmoZXBTDUuI56vsPK9MNueCsLMhBVi5lPGDGztNuzzI8opGLAUxheZKS1pBZvSEbYru8Tvu4y1zGXnnsFePvXXfP/u5avu9p9u88JdbBjfn51ITAGNulNJhqyFm69IqvhyWRkLPIyJ1vt4H92vpNJm4AUSgSP/AFU7HvgiCftG4+pGXdokwlKboWT58W9WPd/5qwR9Wue5KvJSUB5UBe0wTJY31oGH+c6tp8mGWG8NNzu21crCm+e5x+D+XY73ZL7MKtOY+fR8i6qCG7vAIp0xwa0DEUr4d5i1H8sfDGZlWad7MWA+/hqIkKJyO1D3tQ1gZkxWdCM4M9tKooFZYHI+v0o7S8xUGv81zqtaljwqLBXpr7PIaubVaMlg/D79jVRFjH8RFiJpWrlQo00y4yJmaD8oOM1kJyX3Fkie8lCqVPmf1bZHRWyCbwl0no3dOirHs7+300tti1a2ZQ7uuFJMdDI8Z8LlU6nwcpNiHQs4PNmMU2FmsGWAwyvNQEwKM7yCFpng44fRhMQs0a0308Wm3Ku2GgPBlwl0sULAgpdfWLqsO8+zrs6aExO81z/Hqp7k06EQN3lduUFHNPnBkZtZ5Qni/5rPx7iNhrrxY3CgV+aP4D0W4LjhZ9hNJCoYhcHkjXT2QsQ1iIPmsJzTmH1EIXV1kqCRPH/evQAdu192zSH6w2g2azFJv5QtlptMpOP6sPoErl7i2azDo47kqQ5zw2fBYKjBRGCeOKC88FudhxPzmbDRDOuT14K3haQqmWzGM2mcebonQbSjpSMU8Cz2eB9nw38Ji36Q59lgvh5rt0GbUbp2rOVSiiJBJu6Cnta9Y8yM1Hrx7Q3wcWsLwAQ1drFsYoE564LoJcyKvG61oU14+5BV6MPpcxCzVS1AVhkuCLKju3z39LF3Te9vlv+/y3mcW4KvJh/T3V+E+C/CV0X3MZ/yCSLaSrxAdAIbVHxw2PWBAGfPUDQgrihTKKEsMnQRAQrl6P/JlSbpWyNzrBK8weq383/3jqVucPhP5Nx6zN7tVM2OLVHTdnOn6OCWSPg537ATPdquH8i1CuckOB1lAX9qbSEq14H/3FbdtUUnRFFdrzOMSuG/IgDJX0Vw/HtwjVsFxZzzGlzugwpSSELu7MKAvXWP6uT63GKQQ1AeM+RxnI2BcSWMi2ReS2iNwWkZtVRHrrfld+QR2mH1rOSivctp79ES+cjIeSRToJEsYDHdIxE8DCchasmAfDurbVx0RNC3HMUUfajXXoh54SInBXLyI2xlO/4BPbUvFphiLhy4BFXGtIokQHPiLfdJc2FZUoisqK+Dv4c5HKjTNVEjMhEi8E4EoFqHWw7YXP6IVLqPBFtsJnCr7thG874T+rE27Lg2nd4mJYVwOQeAY5TukaUyhAroy953aO7X+EO3YT8kAqskWtZvN/4nd95pub/wHY04M5si4AAA==&quot;"/>
    <we:property name="bookmark" value="&quot;H4sIAAAAAAAAA+1aW0/cOBT+KygvvExXiWPnwhtQql0tW6HS7WpVVdWxfTyTNpOMkgxlFvHf99gJMMDcOi3ToR2EhGIfn5zr588xV57O6lEOk9cwRO/AOyrLz0OoPu8FXs8r2rFYhCkXKky1CLVAHUTMzpajJiuL2ju48hqo+ti8y+ox5FYRDb7/0PMgz8+gb58M5DX2vBFWdVlAnv2HrTBNNdUYr3seXo7ysgKr8ryBBq3aCxKnZzIh+C2kN4Jqsgs8R9W0o6lMeRTrEAPOgkAnMgmtWN0KOMtmiljV7vXHZdFAVtBrnCxKADCp5CrhkQoxNIkdN1nedCJycnI5qsg78nkyssE51BdQKNT03lbOir27MZz1vFdVOXQLuggrkjwpmqyZ0MNxeZHplwjNoKbht06lf02h+2eAFbplZKPOWoftw3AEVVY/fPozK7R3wHveKZqmncrHQydkDca67hScl+NK4Rs0dw/OpmtKwVlVUoKcXdpmwI69yfoDp/AljZyPYIbK04y8htz5DfkYu+VNNsR95jP2ImAvGH/r+wfud9/pfUuzfxcZqRbX9udDWwJTalfyYGYg5/kyKL8cVyRCyaIg965u6vuVy5tKfQFxJNNQhJLpJPRBUk66NB/Tsn5ZZYoc3UimX5fNY9//eBCPulv3TblW1ATUA0VDE2SPy6FV/H5maotxnlvBD0+dtmmzZuTucfvdt+Ow36+wDzfhPHkaI5uygfzjBSiVFdCCjpV4NS46jOKPjbcxq7Oin3cYeAdHbVV4Obl9PICqsSArPxGaWeyhVWWlsTqauKS/zKobHAx6T+Ve1zq2LFrspblPU+jadcVk9TL8irfaCut5IULClPaN1sIw4yNjcj4o3+toIxUPNUeWhkGqUYXU2b9ER+elagt/lYbef11WzWDvcIg2FvtuzRzJQ7NU5GRszVispc4W6yDHHhj05GAzFbGtxZoRlqMcPxoC4Mkt5JA13w44Qxg9hJoNtvt0tbqW9yOhAyW4zxVKJiJqXfOseFhwx8O+vTTmt3mBXz7qu5A+qIFb5jajxfxTb05HbaaUF1s+r//uI/bG2eJWocB37X8g2R3h6NBHaiM1ytinI68fpipRESxFn42U5oJNammK6zxThInT+fVog+27czb5D86bUfuyDNv5UrtpdM7O3quPoM7U/g2azNs4binIU24bIYskxhrjlHHNZeCDWp64H9zNFggXnB6CNTKtoNIr9jF72Mfb4nRXSibWCU9FEDJhgtAXAQu2PaFPciDc/pSu4nabVMO5jmScxtKPAm1Cw9oPcovRawD0914EnC7AyDeGRQmqlKe+j6CW6mrwspHl5WNtIkgw5CphkUGqOhGlKT4r2rn7/LcyoQt2n/92n/+2k4zrshg3X8PGfxDkr+D7hmn8vUp2kK7TEAClMgFtNzxmIhJ8/Q1CSdKFKo5TqydFkBCtz0d+z6i3KjWYnOIF5o/dv51/PHXj8ztC//bGrOvu9ULY4dWtNm82fk4Z5LaDvbsBO9254f2LUK1zQoEuUOfupNIJrXke/clj2zIpOqJKEwQcEt+PuIgircL1y/EvhHpcre3nlFNntJlSE0If9+bQwg3S38251SaFoEYwHnJUQiWhVMAitiOROxK5I5HbRSKDTX9XfkY3TN+Vzipn3I7Pfo8vnIxHisUmFSnjwkS0zQhYSmfBmXk0bhrHPh5wWkgSjiY2fmKiMAq0lMJfn0RsTaZ+wk9sK9WnHYplqASLuTGQxqkRISLf9pS2jEqWZe1M/BXyuczlNpk6TZiUaRABcK0FGiN2d+Fz7sIV1Pgsr8LnGr67Cd/dhP+om3BHD2bdFpfjph6BwjMocMatMZUCFNrGe+HNsfuP8Nt74+vr/wHA0cygiS4AAA==&quot;"/>
    <we:property name="datasetId" value="&quot;bb2ac0fe-f968-4f34-8a43-80a76d28da92&quot;"/>
    <we:property name="embedUrl" value="&quot;/reportEmbed?reportId=172d67ec-a909-4a7e-9a41-4d9dffa6a5ee&amp;config=eyJjbHVzdGVyVXJsIjoiaHR0cHM6Ly9XQUJJLVVTLU5PUlRILUNFTlRSQUwtSi1QUklNQVJZLXJlZGlyZWN0LmFuYWx5c2lzLndpbmRvd3MubmV0IiwiZW1iZWRGZWF0dXJlcyI6eyJ1c2FnZU1ldHJpY3NWTmV4dCI6dHJ1ZX19&amp;disableSensitivityBanner=true&quot;"/>
    <we:property name="backgroundColor" value="&quot;#FFFFFF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Dashboard</vt:lpstr>
      <vt:lpstr>Cases</vt:lpstr>
      <vt:lpstr>Deaths</vt:lpstr>
      <vt:lpstr>Vaccinations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73</cp:revision>
  <dcterms:created xsi:type="dcterms:W3CDTF">2025-01-13T01:46:25Z</dcterms:created>
  <dcterms:modified xsi:type="dcterms:W3CDTF">2025-01-13T03:43:22Z</dcterms:modified>
</cp:coreProperties>
</file>