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BFCEE-648A-4DDB-A60C-54E0E0EA8A31}" v="1" dt="2020-02-23T23:32:17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Coffee Shops in London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By/ George Reda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Why Coffee Shops 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Coffee shops are the best place to have a rest at any time .</a:t>
            </a:r>
          </a:p>
          <a:p>
            <a:r>
              <a:rPr lang="en-US" sz="2400" dirty="0"/>
              <a:t>They’re also perfect for family gatherings and work interviews .</a:t>
            </a:r>
          </a:p>
          <a:p>
            <a:r>
              <a:rPr lang="en-US" sz="2400" dirty="0"/>
              <a:t>Watching matches and drinking the favorite drink are great advantages, too.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{C1DC2EEA-7169-4D42-84DD-B4CA4F8F4ACF}tf55705232_wac</Template>
  <TotalTime>0</TotalTime>
  <Words>50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Coffee Shops in London</vt:lpstr>
      <vt:lpstr>Why Coffee Shops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2020-07-17T23:22:27Z</dcterms:created>
  <dcterms:modified xsi:type="dcterms:W3CDTF">2020-07-17T23:30:04Z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