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0" r:id="rId3"/>
    <p:sldId id="261" r:id="rId4"/>
    <p:sldId id="267" r:id="rId5"/>
    <p:sldId id="262" r:id="rId6"/>
    <p:sldId id="268" r:id="rId7"/>
    <p:sldId id="263" r:id="rId8"/>
    <p:sldId id="264" r:id="rId9"/>
    <p:sldId id="26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FF"/>
    <a:srgbClr val="37463B"/>
    <a:srgbClr val="446777"/>
    <a:srgbClr val="22343C"/>
    <a:srgbClr val="ADC5D0"/>
    <a:srgbClr val="9BB0A3"/>
    <a:srgbClr val="384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9FF77-073C-4429-BA3B-6EE1EE42533D}" v="79" dt="2023-12-01T20:38:10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Kalad" userId="65f7159df04fa933" providerId="LiveId" clId="{0B79FF77-073C-4429-BA3B-6EE1EE42533D}"/>
    <pc:docChg chg="undo custSel addSld modSld sldOrd">
      <pc:chgData name="George Kalad" userId="65f7159df04fa933" providerId="LiveId" clId="{0B79FF77-073C-4429-BA3B-6EE1EE42533D}" dt="2023-12-01T20:38:15.306" v="850" actId="700"/>
      <pc:docMkLst>
        <pc:docMk/>
      </pc:docMkLst>
      <pc:sldChg chg="addSp delSp modSp mod">
        <pc:chgData name="George Kalad" userId="65f7159df04fa933" providerId="LiveId" clId="{0B79FF77-073C-4429-BA3B-6EE1EE42533D}" dt="2023-12-01T19:38:39.970" v="234" actId="1076"/>
        <pc:sldMkLst>
          <pc:docMk/>
          <pc:sldMk cId="1044939907" sldId="257"/>
        </pc:sldMkLst>
        <pc:spChg chg="mod">
          <ac:chgData name="George Kalad" userId="65f7159df04fa933" providerId="LiveId" clId="{0B79FF77-073C-4429-BA3B-6EE1EE42533D}" dt="2023-12-01T19:38:39.970" v="234" actId="1076"/>
          <ac:spMkLst>
            <pc:docMk/>
            <pc:sldMk cId="1044939907" sldId="257"/>
            <ac:spMk id="2" creationId="{24BD8C5B-3402-E832-F8DD-C04B8C244FD5}"/>
          </ac:spMkLst>
        </pc:spChg>
        <pc:spChg chg="add del mod">
          <ac:chgData name="George Kalad" userId="65f7159df04fa933" providerId="LiveId" clId="{0B79FF77-073C-4429-BA3B-6EE1EE42533D}" dt="2023-12-01T19:35:04.099" v="215" actId="478"/>
          <ac:spMkLst>
            <pc:docMk/>
            <pc:sldMk cId="1044939907" sldId="257"/>
            <ac:spMk id="4" creationId="{46F993BE-D282-917A-E9DD-9FD4BDA86484}"/>
          </ac:spMkLst>
        </pc:spChg>
        <pc:spChg chg="mod">
          <ac:chgData name="George Kalad" userId="65f7159df04fa933" providerId="LiveId" clId="{0B79FF77-073C-4429-BA3B-6EE1EE42533D}" dt="2023-12-01T19:38:05.606" v="231" actId="14100"/>
          <ac:spMkLst>
            <pc:docMk/>
            <pc:sldMk cId="1044939907" sldId="257"/>
            <ac:spMk id="12" creationId="{EAB03AC1-242B-2BFC-C0E9-27D1CB15EC3D}"/>
          </ac:spMkLst>
        </pc:spChg>
        <pc:picChg chg="add del mod">
          <ac:chgData name="George Kalad" userId="65f7159df04fa933" providerId="LiveId" clId="{0B79FF77-073C-4429-BA3B-6EE1EE42533D}" dt="2023-12-01T19:38:31.533" v="233" actId="1076"/>
          <ac:picMkLst>
            <pc:docMk/>
            <pc:sldMk cId="1044939907" sldId="257"/>
            <ac:picMk id="6" creationId="{55778022-079A-4FF4-8735-D3C9A67F1191}"/>
          </ac:picMkLst>
        </pc:picChg>
        <pc:picChg chg="add del mod">
          <ac:chgData name="George Kalad" userId="65f7159df04fa933" providerId="LiveId" clId="{0B79FF77-073C-4429-BA3B-6EE1EE42533D}" dt="2023-12-01T19:35:03.322" v="214" actId="931"/>
          <ac:picMkLst>
            <pc:docMk/>
            <pc:sldMk cId="1044939907" sldId="257"/>
            <ac:picMk id="7" creationId="{6671B77C-D309-711C-3888-35331D5B4C22}"/>
          </ac:picMkLst>
        </pc:picChg>
      </pc:sldChg>
      <pc:sldChg chg="addSp delSp modSp mod setBg modClrScheme chgLayout">
        <pc:chgData name="George Kalad" userId="65f7159df04fa933" providerId="LiveId" clId="{0B79FF77-073C-4429-BA3B-6EE1EE42533D}" dt="2023-12-01T20:35:24.310" v="817"/>
        <pc:sldMkLst>
          <pc:docMk/>
          <pc:sldMk cId="363839497" sldId="260"/>
        </pc:sldMkLst>
        <pc:spChg chg="add del mod ord">
          <ac:chgData name="George Kalad" userId="65f7159df04fa933" providerId="LiveId" clId="{0B79FF77-073C-4429-BA3B-6EE1EE42533D}" dt="2023-12-01T20:34:05.321" v="812" actId="700"/>
          <ac:spMkLst>
            <pc:docMk/>
            <pc:sldMk cId="363839497" sldId="260"/>
            <ac:spMk id="2" creationId="{BC0ED058-56C6-61BA-ED7F-EB0EF94F219D}"/>
          </ac:spMkLst>
        </pc:spChg>
        <pc:spChg chg="mod ord">
          <ac:chgData name="George Kalad" userId="65f7159df04fa933" providerId="LiveId" clId="{0B79FF77-073C-4429-BA3B-6EE1EE42533D}" dt="2023-12-01T20:34:48.829" v="815" actId="1076"/>
          <ac:spMkLst>
            <pc:docMk/>
            <pc:sldMk cId="363839497" sldId="260"/>
            <ac:spMk id="3" creationId="{6A59A668-717F-1555-30AA-FFD79B98796C}"/>
          </ac:spMkLst>
        </pc:spChg>
        <pc:spChg chg="add del mod ord">
          <ac:chgData name="George Kalad" userId="65f7159df04fa933" providerId="LiveId" clId="{0B79FF77-073C-4429-BA3B-6EE1EE42533D}" dt="2023-12-01T20:34:13.188" v="813" actId="700"/>
          <ac:spMkLst>
            <pc:docMk/>
            <pc:sldMk cId="363839497" sldId="260"/>
            <ac:spMk id="4" creationId="{B025362C-4516-232C-879A-B84D1AC7FF29}"/>
          </ac:spMkLst>
        </pc:spChg>
        <pc:spChg chg="mod">
          <ac:chgData name="George Kalad" userId="65f7159df04fa933" providerId="LiveId" clId="{0B79FF77-073C-4429-BA3B-6EE1EE42533D}" dt="2023-12-01T20:34:55.891" v="816" actId="1076"/>
          <ac:spMkLst>
            <pc:docMk/>
            <pc:sldMk cId="363839497" sldId="260"/>
            <ac:spMk id="5" creationId="{4E574A7A-4372-7963-8324-55C5C89EA214}"/>
          </ac:spMkLst>
        </pc:spChg>
        <pc:spChg chg="add del mod ord">
          <ac:chgData name="George Kalad" userId="65f7159df04fa933" providerId="LiveId" clId="{0B79FF77-073C-4429-BA3B-6EE1EE42533D}" dt="2023-12-01T20:34:21.566" v="814" actId="700"/>
          <ac:spMkLst>
            <pc:docMk/>
            <pc:sldMk cId="363839497" sldId="260"/>
            <ac:spMk id="6" creationId="{5BA4D661-542A-6173-2DE3-F8F68CE25A9F}"/>
          </ac:spMkLst>
        </pc:spChg>
        <pc:picChg chg="del">
          <ac:chgData name="George Kalad" userId="65f7159df04fa933" providerId="LiveId" clId="{0B79FF77-073C-4429-BA3B-6EE1EE42533D}" dt="2023-12-01T19:38:53.141" v="235" actId="478"/>
          <ac:picMkLst>
            <pc:docMk/>
            <pc:sldMk cId="363839497" sldId="260"/>
            <ac:picMk id="7" creationId="{1FBE6F45-BF17-E235-8163-2B537C6462EA}"/>
          </ac:picMkLst>
        </pc:picChg>
      </pc:sldChg>
      <pc:sldChg chg="delSp modSp mod setBg modClrScheme chgLayout">
        <pc:chgData name="George Kalad" userId="65f7159df04fa933" providerId="LiveId" clId="{0B79FF77-073C-4429-BA3B-6EE1EE42533D}" dt="2023-12-01T20:36:39.316" v="834" actId="207"/>
        <pc:sldMkLst>
          <pc:docMk/>
          <pc:sldMk cId="612163282" sldId="261"/>
        </pc:sldMkLst>
        <pc:spChg chg="mod ord">
          <ac:chgData name="George Kalad" userId="65f7159df04fa933" providerId="LiveId" clId="{0B79FF77-073C-4429-BA3B-6EE1EE42533D}" dt="2023-12-01T20:36:39.316" v="834" actId="207"/>
          <ac:spMkLst>
            <pc:docMk/>
            <pc:sldMk cId="612163282" sldId="261"/>
            <ac:spMk id="3" creationId="{066D0035-DFC2-6218-6816-7E5A090A271A}"/>
          </ac:spMkLst>
        </pc:spChg>
        <pc:spChg chg="mod">
          <ac:chgData name="George Kalad" userId="65f7159df04fa933" providerId="LiveId" clId="{0B79FF77-073C-4429-BA3B-6EE1EE42533D}" dt="2023-12-01T20:36:22.894" v="832" actId="255"/>
          <ac:spMkLst>
            <pc:docMk/>
            <pc:sldMk cId="612163282" sldId="261"/>
            <ac:spMk id="5" creationId="{85485217-3BD2-DAE9-899D-E26CABA790FF}"/>
          </ac:spMkLst>
        </pc:spChg>
        <pc:picChg chg="del">
          <ac:chgData name="George Kalad" userId="65f7159df04fa933" providerId="LiveId" clId="{0B79FF77-073C-4429-BA3B-6EE1EE42533D}" dt="2023-12-01T19:41:38.909" v="298" actId="478"/>
          <ac:picMkLst>
            <pc:docMk/>
            <pc:sldMk cId="612163282" sldId="261"/>
            <ac:picMk id="4" creationId="{4CA103ED-D2DD-B9F1-9DFB-D47A4DF60F4C}"/>
          </ac:picMkLst>
        </pc:picChg>
      </pc:sldChg>
      <pc:sldChg chg="addSp delSp modSp mod">
        <pc:chgData name="George Kalad" userId="65f7159df04fa933" providerId="LiveId" clId="{0B79FF77-073C-4429-BA3B-6EE1EE42533D}" dt="2023-12-01T19:57:17.479" v="339" actId="14100"/>
        <pc:sldMkLst>
          <pc:docMk/>
          <pc:sldMk cId="2802217307" sldId="262"/>
        </pc:sldMkLst>
        <pc:spChg chg="mod">
          <ac:chgData name="George Kalad" userId="65f7159df04fa933" providerId="LiveId" clId="{0B79FF77-073C-4429-BA3B-6EE1EE42533D}" dt="2023-12-01T19:46:58.654" v="325" actId="6549"/>
          <ac:spMkLst>
            <pc:docMk/>
            <pc:sldMk cId="2802217307" sldId="262"/>
            <ac:spMk id="4" creationId="{BCF1CEFE-E073-B8CC-18D1-41D561988699}"/>
          </ac:spMkLst>
        </pc:spChg>
        <pc:graphicFrameChg chg="mod">
          <ac:chgData name="George Kalad" userId="65f7159df04fa933" providerId="LiveId" clId="{0B79FF77-073C-4429-BA3B-6EE1EE42533D}" dt="2023-12-01T19:45:45.148" v="318" actId="14100"/>
          <ac:graphicFrameMkLst>
            <pc:docMk/>
            <pc:sldMk cId="2802217307" sldId="262"/>
            <ac:graphicFrameMk id="5" creationId="{978E9701-357F-3317-719B-8C6EBBBF8357}"/>
          </ac:graphicFrameMkLst>
        </pc:graphicFrameChg>
        <pc:picChg chg="add del mod">
          <ac:chgData name="George Kalad" userId="65f7159df04fa933" providerId="LiveId" clId="{0B79FF77-073C-4429-BA3B-6EE1EE42533D}" dt="2023-12-01T19:47:02.862" v="326" actId="478"/>
          <ac:picMkLst>
            <pc:docMk/>
            <pc:sldMk cId="2802217307" sldId="262"/>
            <ac:picMk id="3" creationId="{AC2141F3-19CE-228E-4547-C426BBB38CA1}"/>
          </ac:picMkLst>
        </pc:picChg>
        <pc:picChg chg="add del mod">
          <ac:chgData name="George Kalad" userId="65f7159df04fa933" providerId="LiveId" clId="{0B79FF77-073C-4429-BA3B-6EE1EE42533D}" dt="2023-12-01T19:47:30.691" v="330" actId="478"/>
          <ac:picMkLst>
            <pc:docMk/>
            <pc:sldMk cId="2802217307" sldId="262"/>
            <ac:picMk id="7" creationId="{A54EAE35-05D7-09E1-337D-F254E3DEE92C}"/>
          </ac:picMkLst>
        </pc:picChg>
        <pc:picChg chg="add mod">
          <ac:chgData name="George Kalad" userId="65f7159df04fa933" providerId="LiveId" clId="{0B79FF77-073C-4429-BA3B-6EE1EE42533D}" dt="2023-12-01T19:57:17.479" v="339" actId="14100"/>
          <ac:picMkLst>
            <pc:docMk/>
            <pc:sldMk cId="2802217307" sldId="262"/>
            <ac:picMk id="9" creationId="{628347BD-0337-7E90-C760-0C8946B5986C}"/>
          </ac:picMkLst>
        </pc:picChg>
      </pc:sldChg>
      <pc:sldChg chg="addSp delSp modSp mod">
        <pc:chgData name="George Kalad" userId="65f7159df04fa933" providerId="LiveId" clId="{0B79FF77-073C-4429-BA3B-6EE1EE42533D}" dt="2023-12-01T19:58:27.372" v="348" actId="14100"/>
        <pc:sldMkLst>
          <pc:docMk/>
          <pc:sldMk cId="3481690377" sldId="263"/>
        </pc:sldMkLst>
        <pc:spChg chg="del">
          <ac:chgData name="George Kalad" userId="65f7159df04fa933" providerId="LiveId" clId="{0B79FF77-073C-4429-BA3B-6EE1EE42533D}" dt="2023-12-01T19:57:43.375" v="341" actId="478"/>
          <ac:spMkLst>
            <pc:docMk/>
            <pc:sldMk cId="3481690377" sldId="263"/>
            <ac:spMk id="4" creationId="{7F6CE00B-8D55-FC6A-0912-0269258AEB3C}"/>
          </ac:spMkLst>
        </pc:spChg>
        <pc:graphicFrameChg chg="del">
          <ac:chgData name="George Kalad" userId="65f7159df04fa933" providerId="LiveId" clId="{0B79FF77-073C-4429-BA3B-6EE1EE42533D}" dt="2023-12-01T19:57:36.889" v="340" actId="478"/>
          <ac:graphicFrameMkLst>
            <pc:docMk/>
            <pc:sldMk cId="3481690377" sldId="263"/>
            <ac:graphicFrameMk id="5" creationId="{67ED1D7D-E34C-F85B-0679-1B35CF119357}"/>
          </ac:graphicFrameMkLst>
        </pc:graphicFrameChg>
        <pc:picChg chg="add mod">
          <ac:chgData name="George Kalad" userId="65f7159df04fa933" providerId="LiveId" clId="{0B79FF77-073C-4429-BA3B-6EE1EE42533D}" dt="2023-12-01T19:58:27.372" v="348" actId="14100"/>
          <ac:picMkLst>
            <pc:docMk/>
            <pc:sldMk cId="3481690377" sldId="263"/>
            <ac:picMk id="3" creationId="{C960FE71-5C36-38C9-4907-D1EE7610394C}"/>
          </ac:picMkLst>
        </pc:picChg>
      </pc:sldChg>
      <pc:sldChg chg="addSp delSp modSp mod">
        <pc:chgData name="George Kalad" userId="65f7159df04fa933" providerId="LiveId" clId="{0B79FF77-073C-4429-BA3B-6EE1EE42533D}" dt="2023-12-01T19:59:34.470" v="359" actId="14100"/>
        <pc:sldMkLst>
          <pc:docMk/>
          <pc:sldMk cId="1839028791" sldId="264"/>
        </pc:sldMkLst>
        <pc:spChg chg="del">
          <ac:chgData name="George Kalad" userId="65f7159df04fa933" providerId="LiveId" clId="{0B79FF77-073C-4429-BA3B-6EE1EE42533D}" dt="2023-12-01T19:58:49.424" v="351" actId="478"/>
          <ac:spMkLst>
            <pc:docMk/>
            <pc:sldMk cId="1839028791" sldId="264"/>
            <ac:spMk id="2" creationId="{2B6A2A89-C52A-C9EC-C6FB-757DB811005E}"/>
          </ac:spMkLst>
        </pc:spChg>
        <pc:spChg chg="del">
          <ac:chgData name="George Kalad" userId="65f7159df04fa933" providerId="LiveId" clId="{0B79FF77-073C-4429-BA3B-6EE1EE42533D}" dt="2023-12-01T19:58:41.807" v="349" actId="478"/>
          <ac:spMkLst>
            <pc:docMk/>
            <pc:sldMk cId="1839028791" sldId="264"/>
            <ac:spMk id="3" creationId="{0DA1E981-B68E-7E05-A773-7A319A919E60}"/>
          </ac:spMkLst>
        </pc:spChg>
        <pc:spChg chg="del">
          <ac:chgData name="George Kalad" userId="65f7159df04fa933" providerId="LiveId" clId="{0B79FF77-073C-4429-BA3B-6EE1EE42533D}" dt="2023-12-01T19:58:44.111" v="350" actId="478"/>
          <ac:spMkLst>
            <pc:docMk/>
            <pc:sldMk cId="1839028791" sldId="264"/>
            <ac:spMk id="4" creationId="{959D2741-476F-8AAC-2CF7-AB11D31A0CBA}"/>
          </ac:spMkLst>
        </pc:spChg>
        <pc:picChg chg="add mod">
          <ac:chgData name="George Kalad" userId="65f7159df04fa933" providerId="LiveId" clId="{0B79FF77-073C-4429-BA3B-6EE1EE42533D}" dt="2023-12-01T19:59:34.470" v="359" actId="14100"/>
          <ac:picMkLst>
            <pc:docMk/>
            <pc:sldMk cId="1839028791" sldId="264"/>
            <ac:picMk id="6" creationId="{2361DBBD-67B4-FE89-D3A8-61E402BE1EC7}"/>
          </ac:picMkLst>
        </pc:picChg>
      </pc:sldChg>
      <pc:sldChg chg="addSp delSp modSp new mod">
        <pc:chgData name="George Kalad" userId="65f7159df04fa933" providerId="LiveId" clId="{0B79FF77-073C-4429-BA3B-6EE1EE42533D}" dt="2023-12-01T20:00:29.487" v="367" actId="14100"/>
        <pc:sldMkLst>
          <pc:docMk/>
          <pc:sldMk cId="1112291245" sldId="265"/>
        </pc:sldMkLst>
        <pc:spChg chg="del">
          <ac:chgData name="George Kalad" userId="65f7159df04fa933" providerId="LiveId" clId="{0B79FF77-073C-4429-BA3B-6EE1EE42533D}" dt="2023-12-01T20:00:02.009" v="362" actId="478"/>
          <ac:spMkLst>
            <pc:docMk/>
            <pc:sldMk cId="1112291245" sldId="265"/>
            <ac:spMk id="2" creationId="{9DC42FA4-D28C-902B-BCED-5ABDD7B423A0}"/>
          </ac:spMkLst>
        </pc:spChg>
        <pc:spChg chg="del">
          <ac:chgData name="George Kalad" userId="65f7159df04fa933" providerId="LiveId" clId="{0B79FF77-073C-4429-BA3B-6EE1EE42533D}" dt="2023-12-01T19:59:59.691" v="361" actId="478"/>
          <ac:spMkLst>
            <pc:docMk/>
            <pc:sldMk cId="1112291245" sldId="265"/>
            <ac:spMk id="3" creationId="{214EADAE-0822-06DB-30F4-7467776808FC}"/>
          </ac:spMkLst>
        </pc:spChg>
        <pc:picChg chg="add mod">
          <ac:chgData name="George Kalad" userId="65f7159df04fa933" providerId="LiveId" clId="{0B79FF77-073C-4429-BA3B-6EE1EE42533D}" dt="2023-12-01T20:00:29.487" v="367" actId="14100"/>
          <ac:picMkLst>
            <pc:docMk/>
            <pc:sldMk cId="1112291245" sldId="265"/>
            <ac:picMk id="5" creationId="{EE8464CC-0201-AB72-479A-0D630A7E65CF}"/>
          </ac:picMkLst>
        </pc:picChg>
      </pc:sldChg>
      <pc:sldChg chg="modSp add mod">
        <pc:chgData name="George Kalad" userId="65f7159df04fa933" providerId="LiveId" clId="{0B79FF77-073C-4429-BA3B-6EE1EE42533D}" dt="2023-12-01T20:01:16.096" v="374" actId="14100"/>
        <pc:sldMkLst>
          <pc:docMk/>
          <pc:sldMk cId="48965554" sldId="266"/>
        </pc:sldMkLst>
        <pc:picChg chg="mod">
          <ac:chgData name="George Kalad" userId="65f7159df04fa933" providerId="LiveId" clId="{0B79FF77-073C-4429-BA3B-6EE1EE42533D}" dt="2023-12-01T20:01:16.096" v="374" actId="14100"/>
          <ac:picMkLst>
            <pc:docMk/>
            <pc:sldMk cId="48965554" sldId="266"/>
            <ac:picMk id="5" creationId="{EE8464CC-0201-AB72-479A-0D630A7E65CF}"/>
          </ac:picMkLst>
        </pc:picChg>
      </pc:sldChg>
      <pc:sldChg chg="addSp delSp modSp new mod setBg modClrScheme chgLayout">
        <pc:chgData name="George Kalad" userId="65f7159df04fa933" providerId="LiveId" clId="{0B79FF77-073C-4429-BA3B-6EE1EE42533D}" dt="2023-12-01T20:37:38.175" v="846" actId="20577"/>
        <pc:sldMkLst>
          <pc:docMk/>
          <pc:sldMk cId="187298104" sldId="267"/>
        </pc:sldMkLst>
        <pc:spChg chg="del">
          <ac:chgData name="George Kalad" userId="65f7159df04fa933" providerId="LiveId" clId="{0B79FF77-073C-4429-BA3B-6EE1EE42533D}" dt="2023-12-01T20:06:57.855" v="376" actId="478"/>
          <ac:spMkLst>
            <pc:docMk/>
            <pc:sldMk cId="187298104" sldId="267"/>
            <ac:spMk id="2" creationId="{DEA5AEE6-0DC7-E714-EB8F-C6F372846F9D}"/>
          </ac:spMkLst>
        </pc:spChg>
        <pc:spChg chg="del">
          <ac:chgData name="George Kalad" userId="65f7159df04fa933" providerId="LiveId" clId="{0B79FF77-073C-4429-BA3B-6EE1EE42533D}" dt="2023-12-01T20:07:01.564" v="377" actId="478"/>
          <ac:spMkLst>
            <pc:docMk/>
            <pc:sldMk cId="187298104" sldId="267"/>
            <ac:spMk id="3" creationId="{CFF9E4E2-ACD0-A6A3-DE7C-FDE090CBB5F3}"/>
          </ac:spMkLst>
        </pc:spChg>
        <pc:spChg chg="add mod">
          <ac:chgData name="George Kalad" userId="65f7159df04fa933" providerId="LiveId" clId="{0B79FF77-073C-4429-BA3B-6EE1EE42533D}" dt="2023-12-01T20:37:38.175" v="846" actId="20577"/>
          <ac:spMkLst>
            <pc:docMk/>
            <pc:sldMk cId="187298104" sldId="267"/>
            <ac:spMk id="4" creationId="{34846780-088E-61A5-5C12-26DC350B4DDC}"/>
          </ac:spMkLst>
        </pc:spChg>
        <pc:spChg chg="add del">
          <ac:chgData name="George Kalad" userId="65f7159df04fa933" providerId="LiveId" clId="{0B79FF77-073C-4429-BA3B-6EE1EE42533D}" dt="2023-12-01T20:08:46.324" v="387"/>
          <ac:spMkLst>
            <pc:docMk/>
            <pc:sldMk cId="187298104" sldId="267"/>
            <ac:spMk id="5" creationId="{116C1761-6C0A-ED3E-9391-1B886B3BF534}"/>
          </ac:spMkLst>
        </pc:spChg>
        <pc:spChg chg="add mod">
          <ac:chgData name="George Kalad" userId="65f7159df04fa933" providerId="LiveId" clId="{0B79FF77-073C-4429-BA3B-6EE1EE42533D}" dt="2023-12-01T20:12:15.081" v="601" actId="14100"/>
          <ac:spMkLst>
            <pc:docMk/>
            <pc:sldMk cId="187298104" sldId="267"/>
            <ac:spMk id="6" creationId="{91CB2BA3-83B9-EA28-A90E-EE053CC5CABC}"/>
          </ac:spMkLst>
        </pc:spChg>
      </pc:sldChg>
      <pc:sldChg chg="addSp delSp modSp add mod ord setBg modClrScheme chgLayout">
        <pc:chgData name="George Kalad" userId="65f7159df04fa933" providerId="LiveId" clId="{0B79FF77-073C-4429-BA3B-6EE1EE42533D}" dt="2023-12-01T20:38:00.018" v="848"/>
        <pc:sldMkLst>
          <pc:docMk/>
          <pc:sldMk cId="2282283289" sldId="268"/>
        </pc:sldMkLst>
        <pc:spChg chg="add del">
          <ac:chgData name="George Kalad" userId="65f7159df04fa933" providerId="LiveId" clId="{0B79FF77-073C-4429-BA3B-6EE1EE42533D}" dt="2023-12-01T20:14:07.565" v="616"/>
          <ac:spMkLst>
            <pc:docMk/>
            <pc:sldMk cId="2282283289" sldId="268"/>
            <ac:spMk id="2" creationId="{C26BCB5C-BF46-DC08-4AE4-1D887CF76521}"/>
          </ac:spMkLst>
        </pc:spChg>
        <pc:spChg chg="add del">
          <ac:chgData name="George Kalad" userId="65f7159df04fa933" providerId="LiveId" clId="{0B79FF77-073C-4429-BA3B-6EE1EE42533D}" dt="2023-12-01T20:15:02.253" v="631"/>
          <ac:spMkLst>
            <pc:docMk/>
            <pc:sldMk cId="2282283289" sldId="268"/>
            <ac:spMk id="3" creationId="{5117FDB5-184C-ACD2-8ADF-FCDF633854CA}"/>
          </ac:spMkLst>
        </pc:spChg>
        <pc:spChg chg="mod">
          <ac:chgData name="George Kalad" userId="65f7159df04fa933" providerId="LiveId" clId="{0B79FF77-073C-4429-BA3B-6EE1EE42533D}" dt="2023-12-01T20:17:07.689" v="641" actId="1076"/>
          <ac:spMkLst>
            <pc:docMk/>
            <pc:sldMk cId="2282283289" sldId="268"/>
            <ac:spMk id="4" creationId="{34846780-088E-61A5-5C12-26DC350B4DDC}"/>
          </ac:spMkLst>
        </pc:spChg>
        <pc:spChg chg="mod">
          <ac:chgData name="George Kalad" userId="65f7159df04fa933" providerId="LiveId" clId="{0B79FF77-073C-4429-BA3B-6EE1EE42533D}" dt="2023-12-01T20:19:31.449" v="715" actId="20577"/>
          <ac:spMkLst>
            <pc:docMk/>
            <pc:sldMk cId="2282283289" sldId="268"/>
            <ac:spMk id="6" creationId="{91CB2BA3-83B9-EA28-A90E-EE053CC5CABC}"/>
          </ac:spMkLst>
        </pc:spChg>
      </pc:sldChg>
      <pc:sldChg chg="addSp delSp modSp add mod ord setBg modClrScheme chgLayout">
        <pc:chgData name="George Kalad" userId="65f7159df04fa933" providerId="LiveId" clId="{0B79FF77-073C-4429-BA3B-6EE1EE42533D}" dt="2023-12-01T20:38:15.306" v="850" actId="700"/>
        <pc:sldMkLst>
          <pc:docMk/>
          <pc:sldMk cId="787829839" sldId="269"/>
        </pc:sldMkLst>
        <pc:spChg chg="add del">
          <ac:chgData name="George Kalad" userId="65f7159df04fa933" providerId="LiveId" clId="{0B79FF77-073C-4429-BA3B-6EE1EE42533D}" dt="2023-12-01T20:21:51.123" v="742"/>
          <ac:spMkLst>
            <pc:docMk/>
            <pc:sldMk cId="787829839" sldId="269"/>
            <ac:spMk id="2" creationId="{7C91948C-8931-6C17-BDB4-82AC53878A74}"/>
          </ac:spMkLst>
        </pc:spChg>
        <pc:spChg chg="add del">
          <ac:chgData name="George Kalad" userId="65f7159df04fa933" providerId="LiveId" clId="{0B79FF77-073C-4429-BA3B-6EE1EE42533D}" dt="2023-12-01T20:24:10.170" v="754"/>
          <ac:spMkLst>
            <pc:docMk/>
            <pc:sldMk cId="787829839" sldId="269"/>
            <ac:spMk id="3" creationId="{CA3995FD-4A17-F0A1-8FFC-82E63E8EA8DC}"/>
          </ac:spMkLst>
        </pc:spChg>
        <pc:spChg chg="mod">
          <ac:chgData name="George Kalad" userId="65f7159df04fa933" providerId="LiveId" clId="{0B79FF77-073C-4429-BA3B-6EE1EE42533D}" dt="2023-12-01T20:28:33.720" v="804" actId="14100"/>
          <ac:spMkLst>
            <pc:docMk/>
            <pc:sldMk cId="787829839" sldId="269"/>
            <ac:spMk id="4" creationId="{34846780-088E-61A5-5C12-26DC350B4DDC}"/>
          </ac:spMkLst>
        </pc:spChg>
        <pc:spChg chg="mod">
          <ac:chgData name="George Kalad" userId="65f7159df04fa933" providerId="LiveId" clId="{0B79FF77-073C-4429-BA3B-6EE1EE42533D}" dt="2023-12-01T20:28:23.683" v="803" actId="207"/>
          <ac:spMkLst>
            <pc:docMk/>
            <pc:sldMk cId="787829839" sldId="269"/>
            <ac:spMk id="6" creationId="{91CB2BA3-83B9-EA28-A90E-EE053CC5CAB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Fatal Accidents by Road Conditions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478390201224845"/>
          <c:y val="0.13208151064450277"/>
          <c:w val="0.45321019247594052"/>
          <c:h val="0.7553503207932341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1B572A-28C2-467C-89D6-53D16775A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DE24F-5D56-4409-9D75-F34B10E9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DB93-82EB-4D11-866F-B355CD4D69D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00D75-C563-4119-8787-D8CD17695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A6FF2-47B1-440E-A1C2-0011B1564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00D5-F0A2-4A01-9A9B-8BD255874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9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4B48-F9F0-4FAA-A785-5DD8A761BF0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0464-F52C-4F62-B2A8-C42021021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F104-D055-0AE6-F2DF-EE85A0C39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E73A-E4A2-04B0-AD62-6AC602E71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3BC5-F21C-7364-08F2-E0216250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52DC-CDF5-C95C-1060-94DB5151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D277-F31C-CFE5-DDDB-A52A4747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6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77FF-EA32-8021-D078-2D217F6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E5B5E-6566-66A4-FB4F-F576FEC1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67C8-A557-5645-E518-08051F1B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4A3C-C2AB-2EE3-31A0-3CF0BAC3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9924-3A2D-3205-87B4-82E980D1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5E29C-E774-6FDF-2267-A90B00525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A6D23-B891-7627-E46C-22F606B6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5C11-8DC7-4679-4907-F9E3C57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75FD-9546-BD0E-9BDF-E0775259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31B0-6186-1339-31E9-17C9A273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5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0305" y="4938614"/>
            <a:ext cx="3249643" cy="379110"/>
          </a:xfrm>
        </p:spPr>
        <p:txBody>
          <a:bodyPr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365099"/>
            <a:ext cx="4809839" cy="573515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8486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5" descr="A close up of a coral&#10;&#10;Description automatically generated">
            <a:extLst>
              <a:ext uri="{FF2B5EF4-FFF2-40B4-BE49-F238E27FC236}">
                <a16:creationId xmlns:a16="http://schemas.microsoft.com/office/drawing/2014/main" id="{1E127685-9474-47AE-BB6F-86969AAB7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0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C633AD-DA0D-4222-BB4C-CEE9D3EFC73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64FFD8EC-D8C2-4E71-8D7E-9FFE384875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7949" y="3077822"/>
            <a:ext cx="1039006" cy="368878"/>
          </a:xfrm>
        </p:spPr>
        <p:txBody>
          <a:bodyPr/>
          <a:lstStyle>
            <a:lvl1pPr algn="r">
              <a:buFontTx/>
              <a:buNone/>
              <a:defRPr sz="2400" i="1">
                <a:solidFill>
                  <a:srgbClr val="44677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Graphic 9">
            <a:extLst>
              <a:ext uri="{FF2B5EF4-FFF2-40B4-BE49-F238E27FC236}">
                <a16:creationId xmlns:a16="http://schemas.microsoft.com/office/drawing/2014/main" id="{52C2E414-18BC-4204-A2E8-DAAD333C3B60}"/>
              </a:ext>
            </a:extLst>
          </p:cNvPr>
          <p:cNvSpPr/>
          <p:nvPr/>
        </p:nvSpPr>
        <p:spPr>
          <a:xfrm rot="1563853">
            <a:off x="5413643" y="3506849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tx2"/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687A6-EA6B-4C7B-A341-693882F29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737" y="2956704"/>
            <a:ext cx="2448103" cy="601121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rgbClr val="446777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Tx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90982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1E487-F2EC-4AB0-B146-A17F2F22E5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7999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algn="ctr">
              <a:buFontTx/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296D4C-4C11-4F2C-B095-9DC1C6CCAD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5069" y="3077822"/>
            <a:ext cx="1039006" cy="368878"/>
          </a:xfrm>
        </p:spPr>
        <p:txBody>
          <a:bodyPr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11C2A-C68C-42C1-908C-D8A132FBB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2299" y="2966697"/>
            <a:ext cx="2722422" cy="5911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Tx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493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rug&#10;&#10;Description automatically generated">
            <a:extLst>
              <a:ext uri="{FF2B5EF4-FFF2-40B4-BE49-F238E27FC236}">
                <a16:creationId xmlns:a16="http://schemas.microsoft.com/office/drawing/2014/main" id="{17890488-3607-4BE4-9768-F9F1E59A2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51432" r="2143" b="11272"/>
          <a:stretch/>
        </p:blipFill>
        <p:spPr>
          <a:xfrm rot="10800000" flipV="1">
            <a:off x="-8" y="-7646"/>
            <a:ext cx="6000738" cy="6858000"/>
          </a:xfrm>
          <a:prstGeom prst="rect">
            <a:avLst/>
          </a:prstGeom>
        </p:spPr>
      </p:pic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A2A236F3-741B-4D35-B5D8-CE6FB7E01F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00730" y="0"/>
            <a:ext cx="6191270" cy="6858000"/>
          </a:xfrm>
          <a:solidFill>
            <a:schemeClr val="accent6"/>
          </a:solidFill>
        </p:spPr>
        <p:txBody>
          <a:bodyPr/>
          <a:lstStyle>
            <a:lvl1pPr algn="ctr">
              <a:buNone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DD9A1-FE51-41A1-8C8D-FDA7B913253F}"/>
              </a:ext>
            </a:extLst>
          </p:cNvPr>
          <p:cNvSpPr/>
          <p:nvPr userDrawn="1"/>
        </p:nvSpPr>
        <p:spPr>
          <a:xfrm>
            <a:off x="285565" y="285566"/>
            <a:ext cx="5405021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35FB84FF-8E5E-4861-B3BF-0F0192E59B4F}"/>
              </a:ext>
            </a:extLst>
          </p:cNvPr>
          <p:cNvSpPr/>
          <p:nvPr userDrawn="1"/>
        </p:nvSpPr>
        <p:spPr>
          <a:xfrm rot="1514662">
            <a:off x="2317266" y="5622803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E5DD7-751B-4BC5-B035-37ED6032D058}"/>
              </a:ext>
            </a:extLst>
          </p:cNvPr>
          <p:cNvSpPr/>
          <p:nvPr userDrawn="1"/>
        </p:nvSpPr>
        <p:spPr>
          <a:xfrm>
            <a:off x="647641" y="791905"/>
            <a:ext cx="4664641" cy="3927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058EA-A15F-40E4-A9F3-8EA250D7FBF3}"/>
              </a:ext>
            </a:extLst>
          </p:cNvPr>
          <p:cNvSpPr/>
          <p:nvPr userDrawn="1"/>
        </p:nvSpPr>
        <p:spPr>
          <a:xfrm>
            <a:off x="1898788" y="521602"/>
            <a:ext cx="2162346" cy="52083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72A691C7-3F2C-4DFD-B0FC-1A205B3641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4154" y="1120228"/>
            <a:ext cx="3992160" cy="2842172"/>
          </a:xfrm>
          <a:solidFill>
            <a:schemeClr val="accent5">
              <a:lumMod val="9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accent5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44A2A-7969-48CC-B5CE-702F5C63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13" y="5012463"/>
            <a:ext cx="4664641" cy="653277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1000"/>
              </a:spcBef>
              <a:buFontTx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5" descr="A close up of a coral&#10;&#10;Description automatically generated">
            <a:extLst>
              <a:ext uri="{FF2B5EF4-FFF2-40B4-BE49-F238E27FC236}">
                <a16:creationId xmlns:a16="http://schemas.microsoft.com/office/drawing/2014/main" id="{494EA73B-5244-4C80-99EB-DDE5EDF9E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9CE015-6EB3-4DD0-8826-DCA2711CBE4F}"/>
              </a:ext>
            </a:extLst>
          </p:cNvPr>
          <p:cNvSpPr/>
          <p:nvPr/>
        </p:nvSpPr>
        <p:spPr>
          <a:xfrm>
            <a:off x="848391" y="764153"/>
            <a:ext cx="4664641" cy="55902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B1BBD-5D08-4833-9588-FBABF1274F43}"/>
              </a:ext>
            </a:extLst>
          </p:cNvPr>
          <p:cNvSpPr/>
          <p:nvPr userDrawn="1"/>
        </p:nvSpPr>
        <p:spPr>
          <a:xfrm>
            <a:off x="2099538" y="484640"/>
            <a:ext cx="2162346" cy="530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D4CA70A-5D6E-4779-8014-6C12C593AFCF}"/>
              </a:ext>
            </a:extLst>
          </p:cNvPr>
          <p:cNvSpPr/>
          <p:nvPr userDrawn="1"/>
        </p:nvSpPr>
        <p:spPr>
          <a:xfrm rot="1514662">
            <a:off x="8184917" y="3851221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FF16015-5381-40DF-BF92-F9C4CCB72D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84904" y="1164507"/>
            <a:ext cx="3992160" cy="4284881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C1C624-86ED-41D8-8323-124CEDD3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937" y="3103417"/>
            <a:ext cx="4514147" cy="811119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1000"/>
              </a:spcBef>
              <a:buFontTx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08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">
    <p:bg>
      <p:bgPr>
        <a:solidFill>
          <a:srgbClr val="374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5" descr="A close up of a coral&#10;&#10;Description automatically generated">
            <a:extLst>
              <a:ext uri="{FF2B5EF4-FFF2-40B4-BE49-F238E27FC236}">
                <a16:creationId xmlns:a16="http://schemas.microsoft.com/office/drawing/2014/main" id="{4B0ACBD7-EFB6-4100-A022-0B9A0A88C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5000"/>
          </a:blip>
          <a:srcRect t="30332" b="13926"/>
          <a:stretch/>
        </p:blipFill>
        <p:spPr>
          <a:xfrm>
            <a:off x="-151534" y="0"/>
            <a:ext cx="12302836" cy="6858000"/>
          </a:xfrm>
          <a:prstGeom prst="rect">
            <a:avLst/>
          </a:prstGeom>
        </p:spPr>
      </p:pic>
      <p:sp>
        <p:nvSpPr>
          <p:cNvPr id="2" name="Graphic 11">
            <a:extLst>
              <a:ext uri="{FF2B5EF4-FFF2-40B4-BE49-F238E27FC236}">
                <a16:creationId xmlns:a16="http://schemas.microsoft.com/office/drawing/2014/main" id="{25082345-B677-4FCD-8A8F-A78A42503CCC}"/>
              </a:ext>
            </a:extLst>
          </p:cNvPr>
          <p:cNvSpPr/>
          <p:nvPr/>
        </p:nvSpPr>
        <p:spPr>
          <a:xfrm rot="20388820" flipH="1">
            <a:off x="1491896" y="5646588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Graphic 6">
            <a:extLst>
              <a:ext uri="{FF2B5EF4-FFF2-40B4-BE49-F238E27FC236}">
                <a16:creationId xmlns:a16="http://schemas.microsoft.com/office/drawing/2014/main" id="{3CB33A04-E7AD-4AC4-88B3-60ED7E9B9566}"/>
              </a:ext>
            </a:extLst>
          </p:cNvPr>
          <p:cNvSpPr/>
          <p:nvPr/>
        </p:nvSpPr>
        <p:spPr>
          <a:xfrm rot="1479909">
            <a:off x="9335388" y="5646587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6E5A3-E720-491F-80B9-92B94D665167}"/>
              </a:ext>
            </a:extLst>
          </p:cNvPr>
          <p:cNvSpPr/>
          <p:nvPr userDrawn="1"/>
        </p:nvSpPr>
        <p:spPr>
          <a:xfrm>
            <a:off x="524899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0D647A-A7D0-4786-B3B1-01ECB0E5CEA2}"/>
              </a:ext>
            </a:extLst>
          </p:cNvPr>
          <p:cNvSpPr/>
          <p:nvPr userDrawn="1"/>
        </p:nvSpPr>
        <p:spPr>
          <a:xfrm>
            <a:off x="1413196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FA808-97EC-4F02-8C56-FE1435B9771D}"/>
              </a:ext>
            </a:extLst>
          </p:cNvPr>
          <p:cNvSpPr/>
          <p:nvPr userDrawn="1"/>
        </p:nvSpPr>
        <p:spPr>
          <a:xfrm>
            <a:off x="4386204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09696-1980-4D2D-B937-02F74014104E}"/>
              </a:ext>
            </a:extLst>
          </p:cNvPr>
          <p:cNvSpPr/>
          <p:nvPr userDrawn="1"/>
        </p:nvSpPr>
        <p:spPr>
          <a:xfrm>
            <a:off x="5274501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7A092-9105-4154-A058-8646A83D73E4}"/>
              </a:ext>
            </a:extLst>
          </p:cNvPr>
          <p:cNvSpPr/>
          <p:nvPr userDrawn="1"/>
        </p:nvSpPr>
        <p:spPr>
          <a:xfrm>
            <a:off x="8247514" y="677261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407C56-9ECE-4F96-9CC0-5AF4992CB676}"/>
              </a:ext>
            </a:extLst>
          </p:cNvPr>
          <p:cNvSpPr/>
          <p:nvPr userDrawn="1"/>
        </p:nvSpPr>
        <p:spPr>
          <a:xfrm>
            <a:off x="9135811" y="329560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F0D1A6-69DE-433E-821B-4FF1D0640D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015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5433B204-C104-4815-BF09-872F084D86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32320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7E31EC5E-2551-4B7D-90D4-D3B557EA3E7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630" y="943258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BF323E-9C2D-48E5-BB6B-96419386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067" y="5766800"/>
            <a:ext cx="4721634" cy="676186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1000"/>
              </a:spcBef>
              <a:buFontTx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15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5742E-0B47-444B-8B8B-BB03EAE7FC4B}"/>
              </a:ext>
            </a:extLst>
          </p:cNvPr>
          <p:cNvSpPr/>
          <p:nvPr userDrawn="1"/>
        </p:nvSpPr>
        <p:spPr>
          <a:xfrm>
            <a:off x="0" y="-7732"/>
            <a:ext cx="12191010" cy="6865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rug&#10;&#10;Description automatically generated">
            <a:extLst>
              <a:ext uri="{FF2B5EF4-FFF2-40B4-BE49-F238E27FC236}">
                <a16:creationId xmlns:a16="http://schemas.microsoft.com/office/drawing/2014/main" id="{E4D5090F-2595-49C8-8F31-FCFF302CB3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3541" r="2143" b="34177"/>
          <a:stretch/>
        </p:blipFill>
        <p:spPr>
          <a:xfrm rot="10800000" flipV="1">
            <a:off x="-7" y="-7646"/>
            <a:ext cx="12191017" cy="508764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A53ABB2-D679-4B08-8670-374EBC192A70}"/>
              </a:ext>
            </a:extLst>
          </p:cNvPr>
          <p:cNvSpPr/>
          <p:nvPr userDrawn="1"/>
        </p:nvSpPr>
        <p:spPr>
          <a:xfrm>
            <a:off x="539327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FA6E14-528F-4D1D-8DED-CC55E7F4D15A}"/>
              </a:ext>
            </a:extLst>
          </p:cNvPr>
          <p:cNvSpPr/>
          <p:nvPr userDrawn="1"/>
        </p:nvSpPr>
        <p:spPr>
          <a:xfrm>
            <a:off x="1140392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6D0D81-7898-4FD0-B5CB-91DC005C6CD8}"/>
              </a:ext>
            </a:extLst>
          </p:cNvPr>
          <p:cNvSpPr/>
          <p:nvPr/>
        </p:nvSpPr>
        <p:spPr>
          <a:xfrm>
            <a:off x="3336321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15DBE-F5C3-4046-BFEF-BC9F50A9DAE1}"/>
              </a:ext>
            </a:extLst>
          </p:cNvPr>
          <p:cNvSpPr/>
          <p:nvPr userDrawn="1"/>
        </p:nvSpPr>
        <p:spPr>
          <a:xfrm>
            <a:off x="3937386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0D90CF-903F-438D-B2DC-69E7F8BE88A1}"/>
              </a:ext>
            </a:extLst>
          </p:cNvPr>
          <p:cNvSpPr/>
          <p:nvPr userDrawn="1"/>
        </p:nvSpPr>
        <p:spPr>
          <a:xfrm>
            <a:off x="6133415" y="3393059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6F7532-1DBF-4548-BD12-CFF9D1595916}"/>
              </a:ext>
            </a:extLst>
          </p:cNvPr>
          <p:cNvSpPr/>
          <p:nvPr userDrawn="1"/>
        </p:nvSpPr>
        <p:spPr>
          <a:xfrm>
            <a:off x="6734480" y="3079336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2E3DD0-50DC-45B6-8B27-EE9F633A9A80}"/>
              </a:ext>
            </a:extLst>
          </p:cNvPr>
          <p:cNvSpPr/>
          <p:nvPr/>
        </p:nvSpPr>
        <p:spPr>
          <a:xfrm>
            <a:off x="8928137" y="3393143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F0792B-F250-4A87-B672-10CD1FF7DB06}"/>
              </a:ext>
            </a:extLst>
          </p:cNvPr>
          <p:cNvSpPr/>
          <p:nvPr userDrawn="1"/>
        </p:nvSpPr>
        <p:spPr>
          <a:xfrm>
            <a:off x="9529202" y="3079420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4DB7F-A747-40DE-96EF-1D82762E6F2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A4F23455-1CA2-484A-A539-C13F39C10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5707" y="743985"/>
            <a:ext cx="1039006" cy="368878"/>
          </a:xfrm>
        </p:spPr>
        <p:txBody>
          <a:bodyPr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Graphic 21">
            <a:extLst>
              <a:ext uri="{FF2B5EF4-FFF2-40B4-BE49-F238E27FC236}">
                <a16:creationId xmlns:a16="http://schemas.microsoft.com/office/drawing/2014/main" id="{02AF6E82-BA59-498B-9E11-F1E1BEA76522}"/>
              </a:ext>
            </a:extLst>
          </p:cNvPr>
          <p:cNvSpPr/>
          <p:nvPr/>
        </p:nvSpPr>
        <p:spPr>
          <a:xfrm rot="1600662">
            <a:off x="5546311" y="2233118"/>
            <a:ext cx="1100563" cy="563350"/>
          </a:xfrm>
          <a:custGeom>
            <a:avLst/>
            <a:gdLst>
              <a:gd name="connsiteX0" fmla="*/ 1100560 w 1100563"/>
              <a:gd name="connsiteY0" fmla="*/ 57532 h 563350"/>
              <a:gd name="connsiteX1" fmla="*/ 1083745 w 1100563"/>
              <a:gd name="connsiteY1" fmla="*/ 74346 h 563350"/>
              <a:gd name="connsiteX2" fmla="*/ 1087472 w 1100563"/>
              <a:gd name="connsiteY2" fmla="*/ 83617 h 563350"/>
              <a:gd name="connsiteX3" fmla="*/ 1085654 w 1100563"/>
              <a:gd name="connsiteY3" fmla="*/ 86707 h 563350"/>
              <a:gd name="connsiteX4" fmla="*/ 1005400 w 1100563"/>
              <a:gd name="connsiteY4" fmla="*/ 138695 h 563350"/>
              <a:gd name="connsiteX5" fmla="*/ 946686 w 1100563"/>
              <a:gd name="connsiteY5" fmla="*/ 164780 h 563350"/>
              <a:gd name="connsiteX6" fmla="*/ 879429 w 1100563"/>
              <a:gd name="connsiteY6" fmla="*/ 192955 h 563350"/>
              <a:gd name="connsiteX7" fmla="*/ 853163 w 1100563"/>
              <a:gd name="connsiteY7" fmla="*/ 203407 h 563350"/>
              <a:gd name="connsiteX8" fmla="*/ 902969 w 1100563"/>
              <a:gd name="connsiteY8" fmla="*/ 207588 h 563350"/>
              <a:gd name="connsiteX9" fmla="*/ 950776 w 1100563"/>
              <a:gd name="connsiteY9" fmla="*/ 198136 h 563350"/>
              <a:gd name="connsiteX10" fmla="*/ 952140 w 1100563"/>
              <a:gd name="connsiteY10" fmla="*/ 201862 h 563350"/>
              <a:gd name="connsiteX11" fmla="*/ 941688 w 1100563"/>
              <a:gd name="connsiteY11" fmla="*/ 212496 h 563350"/>
              <a:gd name="connsiteX12" fmla="*/ 984587 w 1100563"/>
              <a:gd name="connsiteY12" fmla="*/ 235763 h 563350"/>
              <a:gd name="connsiteX13" fmla="*/ 983587 w 1100563"/>
              <a:gd name="connsiteY13" fmla="*/ 239308 h 563350"/>
              <a:gd name="connsiteX14" fmla="*/ 973226 w 1100563"/>
              <a:gd name="connsiteY14" fmla="*/ 238490 h 563350"/>
              <a:gd name="connsiteX15" fmla="*/ 920602 w 1100563"/>
              <a:gd name="connsiteY15" fmla="*/ 227038 h 563350"/>
              <a:gd name="connsiteX16" fmla="*/ 840893 w 1100563"/>
              <a:gd name="connsiteY16" fmla="*/ 227038 h 563350"/>
              <a:gd name="connsiteX17" fmla="*/ 839166 w 1100563"/>
              <a:gd name="connsiteY17" fmla="*/ 227311 h 563350"/>
              <a:gd name="connsiteX18" fmla="*/ 733918 w 1100563"/>
              <a:gd name="connsiteY18" fmla="*/ 267665 h 563350"/>
              <a:gd name="connsiteX19" fmla="*/ 717649 w 1100563"/>
              <a:gd name="connsiteY19" fmla="*/ 285206 h 563350"/>
              <a:gd name="connsiteX20" fmla="*/ 699744 w 1100563"/>
              <a:gd name="connsiteY20" fmla="*/ 315108 h 563350"/>
              <a:gd name="connsiteX21" fmla="*/ 656936 w 1100563"/>
              <a:gd name="connsiteY21" fmla="*/ 351373 h 563350"/>
              <a:gd name="connsiteX22" fmla="*/ 580863 w 1100563"/>
              <a:gd name="connsiteY22" fmla="*/ 394726 h 563350"/>
              <a:gd name="connsiteX23" fmla="*/ 613855 w 1100563"/>
              <a:gd name="connsiteY23" fmla="*/ 397998 h 563350"/>
              <a:gd name="connsiteX24" fmla="*/ 707197 w 1100563"/>
              <a:gd name="connsiteY24" fmla="*/ 364279 h 563350"/>
              <a:gd name="connsiteX25" fmla="*/ 777362 w 1100563"/>
              <a:gd name="connsiteY25" fmla="*/ 359462 h 563350"/>
              <a:gd name="connsiteX26" fmla="*/ 786451 w 1100563"/>
              <a:gd name="connsiteY26" fmla="*/ 367369 h 563350"/>
              <a:gd name="connsiteX27" fmla="*/ 775544 w 1100563"/>
              <a:gd name="connsiteY27" fmla="*/ 369278 h 563350"/>
              <a:gd name="connsiteX28" fmla="*/ 730100 w 1100563"/>
              <a:gd name="connsiteY28" fmla="*/ 377639 h 563350"/>
              <a:gd name="connsiteX29" fmla="*/ 626943 w 1100563"/>
              <a:gd name="connsiteY29" fmla="*/ 419175 h 563350"/>
              <a:gd name="connsiteX30" fmla="*/ 603130 w 1100563"/>
              <a:gd name="connsiteY30" fmla="*/ 422356 h 563350"/>
              <a:gd name="connsiteX31" fmla="*/ 528238 w 1100563"/>
              <a:gd name="connsiteY31" fmla="*/ 440897 h 563350"/>
              <a:gd name="connsiteX32" fmla="*/ 457982 w 1100563"/>
              <a:gd name="connsiteY32" fmla="*/ 479434 h 563350"/>
              <a:gd name="connsiteX33" fmla="*/ 417537 w 1100563"/>
              <a:gd name="connsiteY33" fmla="*/ 483524 h 563350"/>
              <a:gd name="connsiteX34" fmla="*/ 376274 w 1100563"/>
              <a:gd name="connsiteY34" fmla="*/ 478070 h 563350"/>
              <a:gd name="connsiteX35" fmla="*/ 364549 w 1100563"/>
              <a:gd name="connsiteY35" fmla="*/ 476525 h 563350"/>
              <a:gd name="connsiteX36" fmla="*/ 328012 w 1100563"/>
              <a:gd name="connsiteY36" fmla="*/ 480524 h 563350"/>
              <a:gd name="connsiteX37" fmla="*/ 206859 w 1100563"/>
              <a:gd name="connsiteY37" fmla="*/ 545509 h 563350"/>
              <a:gd name="connsiteX38" fmla="*/ 165232 w 1100563"/>
              <a:gd name="connsiteY38" fmla="*/ 557052 h 563350"/>
              <a:gd name="connsiteX39" fmla="*/ 95612 w 1100563"/>
              <a:gd name="connsiteY39" fmla="*/ 560233 h 563350"/>
              <a:gd name="connsiteX40" fmla="*/ 68164 w 1100563"/>
              <a:gd name="connsiteY40" fmla="*/ 563051 h 563350"/>
              <a:gd name="connsiteX41" fmla="*/ 49713 w 1100563"/>
              <a:gd name="connsiteY41" fmla="*/ 561596 h 563350"/>
              <a:gd name="connsiteX42" fmla="*/ 19175 w 1100563"/>
              <a:gd name="connsiteY42" fmla="*/ 545146 h 563350"/>
              <a:gd name="connsiteX43" fmla="*/ 270 w 1100563"/>
              <a:gd name="connsiteY43" fmla="*/ 513153 h 563350"/>
              <a:gd name="connsiteX44" fmla="*/ 10813 w 1100563"/>
              <a:gd name="connsiteY44" fmla="*/ 499156 h 563350"/>
              <a:gd name="connsiteX45" fmla="*/ 125241 w 1100563"/>
              <a:gd name="connsiteY45" fmla="*/ 503428 h 563350"/>
              <a:gd name="connsiteX46" fmla="*/ 245395 w 1100563"/>
              <a:gd name="connsiteY46" fmla="*/ 476162 h 563350"/>
              <a:gd name="connsiteX47" fmla="*/ 309562 w 1100563"/>
              <a:gd name="connsiteY47" fmla="*/ 434081 h 563350"/>
              <a:gd name="connsiteX48" fmla="*/ 325649 w 1100563"/>
              <a:gd name="connsiteY48" fmla="*/ 416630 h 563350"/>
              <a:gd name="connsiteX49" fmla="*/ 339919 w 1100563"/>
              <a:gd name="connsiteY49" fmla="*/ 402452 h 563350"/>
              <a:gd name="connsiteX50" fmla="*/ 374820 w 1100563"/>
              <a:gd name="connsiteY50" fmla="*/ 386728 h 563350"/>
              <a:gd name="connsiteX51" fmla="*/ 389634 w 1100563"/>
              <a:gd name="connsiteY51" fmla="*/ 381911 h 563350"/>
              <a:gd name="connsiteX52" fmla="*/ 431988 w 1100563"/>
              <a:gd name="connsiteY52" fmla="*/ 341739 h 563350"/>
              <a:gd name="connsiteX53" fmla="*/ 445076 w 1100563"/>
              <a:gd name="connsiteY53" fmla="*/ 319562 h 563350"/>
              <a:gd name="connsiteX54" fmla="*/ 456164 w 1100563"/>
              <a:gd name="connsiteY54" fmla="*/ 302475 h 563350"/>
              <a:gd name="connsiteX55" fmla="*/ 462163 w 1100563"/>
              <a:gd name="connsiteY55" fmla="*/ 310110 h 563350"/>
              <a:gd name="connsiteX56" fmla="*/ 452347 w 1100563"/>
              <a:gd name="connsiteY56" fmla="*/ 324470 h 563350"/>
              <a:gd name="connsiteX57" fmla="*/ 451529 w 1100563"/>
              <a:gd name="connsiteY57" fmla="*/ 349828 h 563350"/>
              <a:gd name="connsiteX58" fmla="*/ 464799 w 1100563"/>
              <a:gd name="connsiteY58" fmla="*/ 339466 h 563350"/>
              <a:gd name="connsiteX59" fmla="*/ 479522 w 1100563"/>
              <a:gd name="connsiteY59" fmla="*/ 331559 h 563350"/>
              <a:gd name="connsiteX60" fmla="*/ 474251 w 1100563"/>
              <a:gd name="connsiteY60" fmla="*/ 345283 h 563350"/>
              <a:gd name="connsiteX61" fmla="*/ 386362 w 1100563"/>
              <a:gd name="connsiteY61" fmla="*/ 415994 h 563350"/>
              <a:gd name="connsiteX62" fmla="*/ 384363 w 1100563"/>
              <a:gd name="connsiteY62" fmla="*/ 420357 h 563350"/>
              <a:gd name="connsiteX63" fmla="*/ 511606 w 1100563"/>
              <a:gd name="connsiteY63" fmla="*/ 400089 h 563350"/>
              <a:gd name="connsiteX64" fmla="*/ 532965 w 1100563"/>
              <a:gd name="connsiteY64" fmla="*/ 377639 h 563350"/>
              <a:gd name="connsiteX65" fmla="*/ 540690 w 1100563"/>
              <a:gd name="connsiteY65" fmla="*/ 373731 h 563350"/>
              <a:gd name="connsiteX66" fmla="*/ 643848 w 1100563"/>
              <a:gd name="connsiteY66" fmla="*/ 319289 h 563350"/>
              <a:gd name="connsiteX67" fmla="*/ 682293 w 1100563"/>
              <a:gd name="connsiteY67" fmla="*/ 281116 h 563350"/>
              <a:gd name="connsiteX68" fmla="*/ 690382 w 1100563"/>
              <a:gd name="connsiteY68" fmla="*/ 267756 h 563350"/>
              <a:gd name="connsiteX69" fmla="*/ 767546 w 1100563"/>
              <a:gd name="connsiteY69" fmla="*/ 207497 h 563350"/>
              <a:gd name="connsiteX70" fmla="*/ 853435 w 1100563"/>
              <a:gd name="connsiteY70" fmla="*/ 180503 h 563350"/>
              <a:gd name="connsiteX71" fmla="*/ 897243 w 1100563"/>
              <a:gd name="connsiteY71" fmla="*/ 156691 h 563350"/>
              <a:gd name="connsiteX72" fmla="*/ 953685 w 1100563"/>
              <a:gd name="connsiteY72" fmla="*/ 99795 h 563350"/>
              <a:gd name="connsiteX73" fmla="*/ 963137 w 1100563"/>
              <a:gd name="connsiteY73" fmla="*/ 87434 h 563350"/>
              <a:gd name="connsiteX74" fmla="*/ 984678 w 1100563"/>
              <a:gd name="connsiteY74" fmla="*/ 26903 h 563350"/>
              <a:gd name="connsiteX75" fmla="*/ 983223 w 1100563"/>
              <a:gd name="connsiteY75" fmla="*/ 13633 h 563350"/>
              <a:gd name="connsiteX76" fmla="*/ 984132 w 1100563"/>
              <a:gd name="connsiteY76" fmla="*/ 0 h 563350"/>
              <a:gd name="connsiteX77" fmla="*/ 997856 w 1100563"/>
              <a:gd name="connsiteY77" fmla="*/ 21268 h 563350"/>
              <a:gd name="connsiteX78" fmla="*/ 1029758 w 1100563"/>
              <a:gd name="connsiteY78" fmla="*/ 6817 h 563350"/>
              <a:gd name="connsiteX79" fmla="*/ 1026759 w 1100563"/>
              <a:gd name="connsiteY79" fmla="*/ 11088 h 563350"/>
              <a:gd name="connsiteX80" fmla="*/ 986314 w 1100563"/>
              <a:gd name="connsiteY80" fmla="*/ 69984 h 563350"/>
              <a:gd name="connsiteX81" fmla="*/ 978134 w 1100563"/>
              <a:gd name="connsiteY81" fmla="*/ 87162 h 563350"/>
              <a:gd name="connsiteX82" fmla="*/ 947504 w 1100563"/>
              <a:gd name="connsiteY82" fmla="*/ 135968 h 563350"/>
              <a:gd name="connsiteX83" fmla="*/ 967772 w 1100563"/>
              <a:gd name="connsiteY83" fmla="*/ 137059 h 563350"/>
              <a:gd name="connsiteX84" fmla="*/ 1024396 w 1100563"/>
              <a:gd name="connsiteY84" fmla="*/ 114610 h 563350"/>
              <a:gd name="connsiteX85" fmla="*/ 1038483 w 1100563"/>
              <a:gd name="connsiteY85" fmla="*/ 102249 h 563350"/>
              <a:gd name="connsiteX86" fmla="*/ 1072839 w 1100563"/>
              <a:gd name="connsiteY86" fmla="*/ 67711 h 563350"/>
              <a:gd name="connsiteX87" fmla="*/ 1100560 w 1100563"/>
              <a:gd name="connsiteY87" fmla="*/ 57532 h 56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00563" h="563350">
                <a:moveTo>
                  <a:pt x="1100560" y="57532"/>
                </a:moveTo>
                <a:cubicBezTo>
                  <a:pt x="1100832" y="68802"/>
                  <a:pt x="1087199" y="65258"/>
                  <a:pt x="1083745" y="74346"/>
                </a:cubicBezTo>
                <a:cubicBezTo>
                  <a:pt x="1084654" y="76709"/>
                  <a:pt x="1086109" y="80254"/>
                  <a:pt x="1087472" y="83617"/>
                </a:cubicBezTo>
                <a:cubicBezTo>
                  <a:pt x="1086745" y="84889"/>
                  <a:pt x="1086472" y="86162"/>
                  <a:pt x="1085654" y="86707"/>
                </a:cubicBezTo>
                <a:cubicBezTo>
                  <a:pt x="1059024" y="104248"/>
                  <a:pt x="1032939" y="122790"/>
                  <a:pt x="1005400" y="138695"/>
                </a:cubicBezTo>
                <a:cubicBezTo>
                  <a:pt x="986950" y="149329"/>
                  <a:pt x="966409" y="156418"/>
                  <a:pt x="946686" y="164780"/>
                </a:cubicBezTo>
                <a:cubicBezTo>
                  <a:pt x="924328" y="174323"/>
                  <a:pt x="901879" y="183594"/>
                  <a:pt x="879429" y="192955"/>
                </a:cubicBezTo>
                <a:cubicBezTo>
                  <a:pt x="870977" y="196500"/>
                  <a:pt x="862433" y="199681"/>
                  <a:pt x="853163" y="203407"/>
                </a:cubicBezTo>
                <a:cubicBezTo>
                  <a:pt x="870431" y="204680"/>
                  <a:pt x="887064" y="204134"/>
                  <a:pt x="902969" y="207588"/>
                </a:cubicBezTo>
                <a:cubicBezTo>
                  <a:pt x="920511" y="211405"/>
                  <a:pt x="934417" y="197954"/>
                  <a:pt x="950776" y="198136"/>
                </a:cubicBezTo>
                <a:cubicBezTo>
                  <a:pt x="951231" y="199408"/>
                  <a:pt x="951685" y="200590"/>
                  <a:pt x="952140" y="201862"/>
                </a:cubicBezTo>
                <a:cubicBezTo>
                  <a:pt x="948868" y="205225"/>
                  <a:pt x="945596" y="208497"/>
                  <a:pt x="941688" y="212496"/>
                </a:cubicBezTo>
                <a:cubicBezTo>
                  <a:pt x="956139" y="220403"/>
                  <a:pt x="970317" y="228038"/>
                  <a:pt x="984587" y="235763"/>
                </a:cubicBezTo>
                <a:cubicBezTo>
                  <a:pt x="984223" y="236945"/>
                  <a:pt x="983950" y="238126"/>
                  <a:pt x="983587" y="239308"/>
                </a:cubicBezTo>
                <a:cubicBezTo>
                  <a:pt x="980133" y="239035"/>
                  <a:pt x="976589" y="239217"/>
                  <a:pt x="973226" y="238490"/>
                </a:cubicBezTo>
                <a:cubicBezTo>
                  <a:pt x="955684" y="234673"/>
                  <a:pt x="938325" y="228310"/>
                  <a:pt x="920602" y="227038"/>
                </a:cubicBezTo>
                <a:cubicBezTo>
                  <a:pt x="894153" y="225220"/>
                  <a:pt x="867523" y="226856"/>
                  <a:pt x="840893" y="227038"/>
                </a:cubicBezTo>
                <a:cubicBezTo>
                  <a:pt x="840348" y="227038"/>
                  <a:pt x="839711" y="227311"/>
                  <a:pt x="839166" y="227311"/>
                </a:cubicBezTo>
                <a:cubicBezTo>
                  <a:pt x="797539" y="223493"/>
                  <a:pt x="767001" y="249396"/>
                  <a:pt x="733918" y="267665"/>
                </a:cubicBezTo>
                <a:cubicBezTo>
                  <a:pt x="727283" y="271300"/>
                  <a:pt x="722193" y="278662"/>
                  <a:pt x="717649" y="285206"/>
                </a:cubicBezTo>
                <a:cubicBezTo>
                  <a:pt x="711105" y="294749"/>
                  <a:pt x="705743" y="305111"/>
                  <a:pt x="699744" y="315108"/>
                </a:cubicBezTo>
                <a:cubicBezTo>
                  <a:pt x="689474" y="331923"/>
                  <a:pt x="675568" y="343011"/>
                  <a:pt x="656936" y="351373"/>
                </a:cubicBezTo>
                <a:cubicBezTo>
                  <a:pt x="631396" y="362734"/>
                  <a:pt x="608038" y="378912"/>
                  <a:pt x="580863" y="394726"/>
                </a:cubicBezTo>
                <a:cubicBezTo>
                  <a:pt x="594041" y="400270"/>
                  <a:pt x="604130" y="401452"/>
                  <a:pt x="613855" y="397998"/>
                </a:cubicBezTo>
                <a:cubicBezTo>
                  <a:pt x="645120" y="387092"/>
                  <a:pt x="676113" y="375640"/>
                  <a:pt x="707197" y="364279"/>
                </a:cubicBezTo>
                <a:cubicBezTo>
                  <a:pt x="730191" y="355826"/>
                  <a:pt x="753550" y="353281"/>
                  <a:pt x="777362" y="359462"/>
                </a:cubicBezTo>
                <a:cubicBezTo>
                  <a:pt x="780725" y="360371"/>
                  <a:pt x="783724" y="362643"/>
                  <a:pt x="786451" y="367369"/>
                </a:cubicBezTo>
                <a:cubicBezTo>
                  <a:pt x="782816" y="368096"/>
                  <a:pt x="778907" y="370005"/>
                  <a:pt x="775544" y="369278"/>
                </a:cubicBezTo>
                <a:cubicBezTo>
                  <a:pt x="759094" y="365733"/>
                  <a:pt x="744643" y="371822"/>
                  <a:pt x="730100" y="377639"/>
                </a:cubicBezTo>
                <a:cubicBezTo>
                  <a:pt x="695654" y="391454"/>
                  <a:pt x="661480" y="405815"/>
                  <a:pt x="626943" y="419175"/>
                </a:cubicBezTo>
                <a:cubicBezTo>
                  <a:pt x="619672" y="421993"/>
                  <a:pt x="611037" y="422992"/>
                  <a:pt x="603130" y="422356"/>
                </a:cubicBezTo>
                <a:cubicBezTo>
                  <a:pt x="575955" y="420357"/>
                  <a:pt x="551597" y="428173"/>
                  <a:pt x="528238" y="440897"/>
                </a:cubicBezTo>
                <a:cubicBezTo>
                  <a:pt x="504789" y="453712"/>
                  <a:pt x="481158" y="466164"/>
                  <a:pt x="457982" y="479434"/>
                </a:cubicBezTo>
                <a:cubicBezTo>
                  <a:pt x="444803" y="487068"/>
                  <a:pt x="431624" y="486159"/>
                  <a:pt x="417537" y="483524"/>
                </a:cubicBezTo>
                <a:cubicBezTo>
                  <a:pt x="403904" y="480979"/>
                  <a:pt x="390089" y="479797"/>
                  <a:pt x="376274" y="478070"/>
                </a:cubicBezTo>
                <a:cubicBezTo>
                  <a:pt x="372366" y="477616"/>
                  <a:pt x="367912" y="478161"/>
                  <a:pt x="364549" y="476525"/>
                </a:cubicBezTo>
                <a:cubicBezTo>
                  <a:pt x="351370" y="470436"/>
                  <a:pt x="339646" y="474253"/>
                  <a:pt x="328012" y="480524"/>
                </a:cubicBezTo>
                <a:cubicBezTo>
                  <a:pt x="287658" y="502247"/>
                  <a:pt x="247667" y="524787"/>
                  <a:pt x="206859" y="545509"/>
                </a:cubicBezTo>
                <a:cubicBezTo>
                  <a:pt x="194225" y="551871"/>
                  <a:pt x="179410" y="555507"/>
                  <a:pt x="165232" y="557052"/>
                </a:cubicBezTo>
                <a:cubicBezTo>
                  <a:pt x="142146" y="559506"/>
                  <a:pt x="118788" y="559052"/>
                  <a:pt x="95612" y="560233"/>
                </a:cubicBezTo>
                <a:cubicBezTo>
                  <a:pt x="86432" y="560688"/>
                  <a:pt x="77343" y="562596"/>
                  <a:pt x="68164" y="563051"/>
                </a:cubicBezTo>
                <a:cubicBezTo>
                  <a:pt x="61983" y="563414"/>
                  <a:pt x="55167" y="563869"/>
                  <a:pt x="49713" y="561596"/>
                </a:cubicBezTo>
                <a:cubicBezTo>
                  <a:pt x="39079" y="557143"/>
                  <a:pt x="28809" y="551417"/>
                  <a:pt x="19175" y="545146"/>
                </a:cubicBezTo>
                <a:cubicBezTo>
                  <a:pt x="7814" y="537784"/>
                  <a:pt x="1906" y="526514"/>
                  <a:pt x="270" y="513153"/>
                </a:cubicBezTo>
                <a:cubicBezTo>
                  <a:pt x="-911" y="503519"/>
                  <a:pt x="1634" y="500429"/>
                  <a:pt x="10813" y="499156"/>
                </a:cubicBezTo>
                <a:cubicBezTo>
                  <a:pt x="49168" y="493612"/>
                  <a:pt x="87886" y="495521"/>
                  <a:pt x="125241" y="503428"/>
                </a:cubicBezTo>
                <a:cubicBezTo>
                  <a:pt x="170685" y="513062"/>
                  <a:pt x="208767" y="500156"/>
                  <a:pt x="245395" y="476162"/>
                </a:cubicBezTo>
                <a:cubicBezTo>
                  <a:pt x="266754" y="462165"/>
                  <a:pt x="287840" y="447532"/>
                  <a:pt x="309562" y="434081"/>
                </a:cubicBezTo>
                <a:cubicBezTo>
                  <a:pt x="316924" y="429536"/>
                  <a:pt x="322741" y="424356"/>
                  <a:pt x="325649" y="416630"/>
                </a:cubicBezTo>
                <a:cubicBezTo>
                  <a:pt x="328376" y="409359"/>
                  <a:pt x="333102" y="405360"/>
                  <a:pt x="339919" y="402452"/>
                </a:cubicBezTo>
                <a:cubicBezTo>
                  <a:pt x="351643" y="397362"/>
                  <a:pt x="363095" y="391818"/>
                  <a:pt x="374820" y="386728"/>
                </a:cubicBezTo>
                <a:cubicBezTo>
                  <a:pt x="379546" y="384638"/>
                  <a:pt x="384545" y="382820"/>
                  <a:pt x="389634" y="381911"/>
                </a:cubicBezTo>
                <a:cubicBezTo>
                  <a:pt x="409630" y="378185"/>
                  <a:pt x="425808" y="362007"/>
                  <a:pt x="431988" y="341739"/>
                </a:cubicBezTo>
                <a:cubicBezTo>
                  <a:pt x="434442" y="333740"/>
                  <a:pt x="440532" y="326833"/>
                  <a:pt x="445076" y="319562"/>
                </a:cubicBezTo>
                <a:cubicBezTo>
                  <a:pt x="448711" y="313654"/>
                  <a:pt x="452620" y="307928"/>
                  <a:pt x="456164" y="302475"/>
                </a:cubicBezTo>
                <a:cubicBezTo>
                  <a:pt x="462345" y="302566"/>
                  <a:pt x="464799" y="305111"/>
                  <a:pt x="462163" y="310110"/>
                </a:cubicBezTo>
                <a:cubicBezTo>
                  <a:pt x="459436" y="315199"/>
                  <a:pt x="455528" y="319653"/>
                  <a:pt x="452347" y="324470"/>
                </a:cubicBezTo>
                <a:cubicBezTo>
                  <a:pt x="447166" y="332286"/>
                  <a:pt x="445530" y="340375"/>
                  <a:pt x="451529" y="349828"/>
                </a:cubicBezTo>
                <a:cubicBezTo>
                  <a:pt x="455982" y="346283"/>
                  <a:pt x="460163" y="342466"/>
                  <a:pt x="464799" y="339466"/>
                </a:cubicBezTo>
                <a:cubicBezTo>
                  <a:pt x="469343" y="336467"/>
                  <a:pt x="474433" y="334286"/>
                  <a:pt x="479522" y="331559"/>
                </a:cubicBezTo>
                <a:cubicBezTo>
                  <a:pt x="483976" y="340284"/>
                  <a:pt x="478159" y="342102"/>
                  <a:pt x="474251" y="345283"/>
                </a:cubicBezTo>
                <a:cubicBezTo>
                  <a:pt x="445258" y="369278"/>
                  <a:pt x="412538" y="388637"/>
                  <a:pt x="386362" y="415994"/>
                </a:cubicBezTo>
                <a:cubicBezTo>
                  <a:pt x="385272" y="417085"/>
                  <a:pt x="384999" y="418993"/>
                  <a:pt x="384363" y="420357"/>
                </a:cubicBezTo>
                <a:cubicBezTo>
                  <a:pt x="430988" y="443987"/>
                  <a:pt x="471979" y="430718"/>
                  <a:pt x="511606" y="400089"/>
                </a:cubicBezTo>
                <a:cubicBezTo>
                  <a:pt x="511061" y="387728"/>
                  <a:pt x="519331" y="380457"/>
                  <a:pt x="532965" y="377639"/>
                </a:cubicBezTo>
                <a:cubicBezTo>
                  <a:pt x="535691" y="377094"/>
                  <a:pt x="538418" y="375458"/>
                  <a:pt x="540690" y="373731"/>
                </a:cubicBezTo>
                <a:cubicBezTo>
                  <a:pt x="572592" y="350827"/>
                  <a:pt x="609038" y="336649"/>
                  <a:pt x="643848" y="319289"/>
                </a:cubicBezTo>
                <a:cubicBezTo>
                  <a:pt x="660571" y="310928"/>
                  <a:pt x="676113" y="300748"/>
                  <a:pt x="682293" y="281116"/>
                </a:cubicBezTo>
                <a:cubicBezTo>
                  <a:pt x="683839" y="276299"/>
                  <a:pt x="687020" y="271755"/>
                  <a:pt x="690382" y="267756"/>
                </a:cubicBezTo>
                <a:cubicBezTo>
                  <a:pt x="711923" y="242398"/>
                  <a:pt x="736372" y="221766"/>
                  <a:pt x="767546" y="207497"/>
                </a:cubicBezTo>
                <a:cubicBezTo>
                  <a:pt x="795449" y="194773"/>
                  <a:pt x="824260" y="187684"/>
                  <a:pt x="853435" y="180503"/>
                </a:cubicBezTo>
                <a:cubicBezTo>
                  <a:pt x="869977" y="176504"/>
                  <a:pt x="884974" y="169415"/>
                  <a:pt x="897243" y="156691"/>
                </a:cubicBezTo>
                <a:cubicBezTo>
                  <a:pt x="915785" y="137423"/>
                  <a:pt x="934962" y="118881"/>
                  <a:pt x="953685" y="99795"/>
                </a:cubicBezTo>
                <a:cubicBezTo>
                  <a:pt x="957320" y="96069"/>
                  <a:pt x="961319" y="92069"/>
                  <a:pt x="963137" y="87434"/>
                </a:cubicBezTo>
                <a:cubicBezTo>
                  <a:pt x="970772" y="67439"/>
                  <a:pt x="978043" y="47262"/>
                  <a:pt x="984678" y="26903"/>
                </a:cubicBezTo>
                <a:cubicBezTo>
                  <a:pt x="985950" y="23086"/>
                  <a:pt x="983496" y="18087"/>
                  <a:pt x="983223" y="13633"/>
                </a:cubicBezTo>
                <a:cubicBezTo>
                  <a:pt x="983042" y="10634"/>
                  <a:pt x="983587" y="7544"/>
                  <a:pt x="984132" y="0"/>
                </a:cubicBezTo>
                <a:cubicBezTo>
                  <a:pt x="989949" y="8907"/>
                  <a:pt x="993403" y="14360"/>
                  <a:pt x="997856" y="21268"/>
                </a:cubicBezTo>
                <a:cubicBezTo>
                  <a:pt x="1005582" y="10543"/>
                  <a:pt x="1014398" y="2454"/>
                  <a:pt x="1029758" y="6817"/>
                </a:cubicBezTo>
                <a:cubicBezTo>
                  <a:pt x="1028849" y="8180"/>
                  <a:pt x="1028213" y="10270"/>
                  <a:pt x="1026759" y="11088"/>
                </a:cubicBezTo>
                <a:cubicBezTo>
                  <a:pt x="1004946" y="24994"/>
                  <a:pt x="993948" y="46262"/>
                  <a:pt x="986314" y="69984"/>
                </a:cubicBezTo>
                <a:cubicBezTo>
                  <a:pt x="984405" y="75982"/>
                  <a:pt x="981406" y="81799"/>
                  <a:pt x="978134" y="87162"/>
                </a:cubicBezTo>
                <a:cubicBezTo>
                  <a:pt x="968318" y="103340"/>
                  <a:pt x="958047" y="119245"/>
                  <a:pt x="947504" y="135968"/>
                </a:cubicBezTo>
                <a:cubicBezTo>
                  <a:pt x="954685" y="141512"/>
                  <a:pt x="961683" y="139331"/>
                  <a:pt x="967772" y="137059"/>
                </a:cubicBezTo>
                <a:cubicBezTo>
                  <a:pt x="986859" y="130061"/>
                  <a:pt x="1005855" y="122790"/>
                  <a:pt x="1024396" y="114610"/>
                </a:cubicBezTo>
                <a:cubicBezTo>
                  <a:pt x="1029849" y="112247"/>
                  <a:pt x="1034030" y="106702"/>
                  <a:pt x="1038483" y="102249"/>
                </a:cubicBezTo>
                <a:cubicBezTo>
                  <a:pt x="1049935" y="90797"/>
                  <a:pt x="1060842" y="78618"/>
                  <a:pt x="1072839" y="67711"/>
                </a:cubicBezTo>
                <a:cubicBezTo>
                  <a:pt x="1082655" y="58714"/>
                  <a:pt x="1090289" y="56623"/>
                  <a:pt x="1100560" y="57532"/>
                </a:cubicBezTo>
                <a:close/>
              </a:path>
            </a:pathLst>
          </a:custGeom>
          <a:solidFill>
            <a:srgbClr val="F8EAD4"/>
          </a:solidFill>
          <a:ln w="90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Picture Placeholder 34">
            <a:extLst>
              <a:ext uri="{FF2B5EF4-FFF2-40B4-BE49-F238E27FC236}">
                <a16:creationId xmlns:a16="http://schemas.microsoft.com/office/drawing/2014/main" id="{771DFCF5-94C5-4563-8423-D05A462D8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0659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Picture Placeholder 34">
            <a:extLst>
              <a:ext uri="{FF2B5EF4-FFF2-40B4-BE49-F238E27FC236}">
                <a16:creationId xmlns:a16="http://schemas.microsoft.com/office/drawing/2014/main" id="{EFB6A770-C929-4EDF-85EB-4A8B19E968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7653" y="3713275"/>
            <a:ext cx="2120872" cy="210726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4">
            <a:extLst>
              <a:ext uri="{FF2B5EF4-FFF2-40B4-BE49-F238E27FC236}">
                <a16:creationId xmlns:a16="http://schemas.microsoft.com/office/drawing/2014/main" id="{E59E95AF-7585-4115-8054-B085E0FF9E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34747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8CF32787-1C54-4041-B325-864EB07CA5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29469" y="3699573"/>
            <a:ext cx="2120872" cy="212096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28F84D8-2288-4728-AC4E-041A09E0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4562" y="1524693"/>
            <a:ext cx="4581878" cy="676186"/>
          </a:xfrm>
        </p:spPr>
        <p:txBody>
          <a:bodyPr/>
          <a:lstStyle>
            <a:lvl1pPr algn="ctr">
              <a:lnSpc>
                <a:spcPct val="100000"/>
              </a:lnSpc>
              <a:buFontTx/>
              <a:buNone/>
              <a:defRPr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076F62-F4E0-4C5E-B1BD-73BA1C63B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7497" y="646236"/>
            <a:ext cx="1755342" cy="592890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Tx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60977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hoto Collage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453-F65D-4E9B-9827-962EA7B4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39241" cy="407035"/>
          </a:xfrm>
        </p:spPr>
        <p:txBody>
          <a:bodyPr/>
          <a:lstStyle>
            <a:lvl1pPr>
              <a:defRPr sz="9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CD3A7-191A-485E-B049-D37C740CB310}"/>
              </a:ext>
            </a:extLst>
          </p:cNvPr>
          <p:cNvSpPr/>
          <p:nvPr/>
        </p:nvSpPr>
        <p:spPr>
          <a:xfrm>
            <a:off x="106303" y="122372"/>
            <a:ext cx="3419583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6B0CD-4535-4563-A88C-7CDF7196B85B}"/>
              </a:ext>
            </a:extLst>
          </p:cNvPr>
          <p:cNvSpPr/>
          <p:nvPr/>
        </p:nvSpPr>
        <p:spPr>
          <a:xfrm>
            <a:off x="106303" y="3741802"/>
            <a:ext cx="3419583" cy="2981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616B6-846C-4079-9DD9-63233DAD3ACB}"/>
              </a:ext>
            </a:extLst>
          </p:cNvPr>
          <p:cNvSpPr/>
          <p:nvPr/>
        </p:nvSpPr>
        <p:spPr>
          <a:xfrm>
            <a:off x="3642691" y="122372"/>
            <a:ext cx="2956440" cy="2967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9808-C3C3-4F87-A5AE-006E7FF4D946}"/>
              </a:ext>
            </a:extLst>
          </p:cNvPr>
          <p:cNvSpPr/>
          <p:nvPr/>
        </p:nvSpPr>
        <p:spPr>
          <a:xfrm>
            <a:off x="6708952" y="122372"/>
            <a:ext cx="2673402" cy="41396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382A8-4A78-49CE-B22C-0941D49A83FD}"/>
              </a:ext>
            </a:extLst>
          </p:cNvPr>
          <p:cNvSpPr/>
          <p:nvPr/>
        </p:nvSpPr>
        <p:spPr>
          <a:xfrm>
            <a:off x="3642690" y="3205824"/>
            <a:ext cx="2956440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CA776-FCFC-4F63-8D71-9078106C9472}"/>
              </a:ext>
            </a:extLst>
          </p:cNvPr>
          <p:cNvSpPr/>
          <p:nvPr/>
        </p:nvSpPr>
        <p:spPr>
          <a:xfrm>
            <a:off x="9492176" y="122372"/>
            <a:ext cx="2568606" cy="2860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447AF-2555-49E0-918A-7A5A3E4DE479}"/>
              </a:ext>
            </a:extLst>
          </p:cNvPr>
          <p:cNvSpPr/>
          <p:nvPr/>
        </p:nvSpPr>
        <p:spPr>
          <a:xfrm>
            <a:off x="6708953" y="4372996"/>
            <a:ext cx="2673402" cy="2350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1BDE1-FF97-41BB-B1FE-039ECB3FAA48}"/>
              </a:ext>
            </a:extLst>
          </p:cNvPr>
          <p:cNvSpPr/>
          <p:nvPr/>
        </p:nvSpPr>
        <p:spPr>
          <a:xfrm>
            <a:off x="9492174" y="3090002"/>
            <a:ext cx="2568608" cy="3633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7AD5A73-8716-4463-A72A-D6F3CA1C95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9279" y="374309"/>
            <a:ext cx="2926597" cy="2524311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Picture Placeholder 18">
            <a:extLst>
              <a:ext uri="{FF2B5EF4-FFF2-40B4-BE49-F238E27FC236}">
                <a16:creationId xmlns:a16="http://schemas.microsoft.com/office/drawing/2014/main" id="{306E7670-75FA-47A8-81A4-05FD7DE0AF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189" y="3994520"/>
            <a:ext cx="2930525" cy="1987550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D93EF954-7570-4C45-A73E-2430228549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37360" y="374308"/>
            <a:ext cx="2078236" cy="18664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18">
            <a:extLst>
              <a:ext uri="{FF2B5EF4-FFF2-40B4-BE49-F238E27FC236}">
                <a16:creationId xmlns:a16="http://schemas.microsoft.com/office/drawing/2014/main" id="{37E62A63-6ADB-4815-870C-7DE18C0E2A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7874" y="374309"/>
            <a:ext cx="2460900" cy="1974108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5E88C04C-B228-4B61-AE61-D503F82ACA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053" y="4624367"/>
            <a:ext cx="2173480" cy="1357703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C88BEAB2-2E36-458C-A884-338D4D0E65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86791" y="3458132"/>
            <a:ext cx="2460899" cy="2523939"/>
          </a:xfrm>
          <a:solidFill>
            <a:srgbClr val="ADC5D0"/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F83EDCAF-9FBF-42BB-9012-9D6E7AE4AA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53051" y="374309"/>
            <a:ext cx="2173481" cy="3131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EBC88136-E5C2-44CD-88E4-25103D1B33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37360" y="3342229"/>
            <a:ext cx="2078236" cy="2639842"/>
          </a:xfrm>
          <a:solidFill>
            <a:srgbClr val="ADC5D0"/>
          </a:solidFill>
        </p:spPr>
        <p:txBody>
          <a:bodyPr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5945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FF6B-66A2-FC97-89EA-C7341A27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533E-003B-4657-435C-E5D576C0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DE09-BD94-BCFA-52A9-9971A157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7C7D-F815-4495-38A0-69AB3EF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A0BA9-308B-376B-2A18-42B9B976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7458-94A9-E1DE-E22A-0B9DF7D1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D1E0-BF20-550A-BB9E-DBAB631A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AF74-4D6E-1B21-7ADD-B09DA73B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23F7-BED9-67DF-ADCA-3039EFB6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F4BF-83A1-AF0D-9899-CA7B1936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9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3F17-EC58-24EB-915A-0A87C7B8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E18E-D02C-EE78-E7CB-310C59684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3618C-0192-9D53-D8C7-79E732509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58399-7E08-345F-1F40-2A628381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D9CA-FCA5-D105-7BF1-0B019FB2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4339-CC11-0E15-64D1-A0840630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456D-9DA7-7177-1DD9-E1A6D0D5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B40FE-8979-D80A-2BB2-EE3D86FF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336A8-4748-A4CC-55F4-C6B3E3263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9C005-C55F-3B32-B2AF-2AF1D71C3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1CF65-F55B-F029-84C9-8772F22A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D651F-901D-113A-7F9E-3B5A5635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FA33D-5C68-FEF1-6286-35A457F2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21AE5-AC95-94B2-9BAB-3BF46D1A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0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F186-3F8F-3490-476A-5673233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ED02B-081C-B922-AB88-D0E2B62E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1860D-B227-BD5F-177E-85DFEDD4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92E2C-7088-4E80-8A3C-CC4E873D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0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7A2F-C240-D04E-18D9-54AC6B0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66777-88D1-0321-1CD1-357E7654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3F29-6FCB-4FC6-25B9-F95F66B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1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6A-FA06-59A7-694F-903B5912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D68A-618F-4257-6D6A-25494592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DF6D7-9636-70E2-281D-52A393CDA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2C07-CD68-0635-501E-CEBB7071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92300-5D84-EF66-2545-D452D6CD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7E12A-CF24-FCB3-547C-929AD58D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5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1EF-A021-123D-08DA-B083EAF1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5D690-A30F-A35A-5D6D-ACDC37888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21821-B349-6F67-C15C-3EC3BB425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468CA-B919-1188-71C9-4E881D34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E2162-6C98-592F-AF1F-F1FB36EC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A5A63-B507-B119-5F31-29286134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EA092-A3DB-6EFF-74D7-7A51C1A2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37B4-F44E-9911-F229-5D939A52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2DF2-3D43-9AC5-F5E0-9188EE889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F3CB-E6AB-4C81-A84A-925B600C2E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E658-2C1F-C74C-CA75-B924E97B6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8177-0106-DF8B-0D99-31E488D69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0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661" r:id="rId14"/>
    <p:sldLayoutId id="2147483668" r:id="rId15"/>
    <p:sldLayoutId id="2147483667" r:id="rId16"/>
    <p:sldLayoutId id="2147483664" r:id="rId17"/>
    <p:sldLayoutId id="2147483665" r:id="rId18"/>
    <p:sldLayoutId id="214748366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9591" r="19591"/>
          <a:stretch/>
        </p:blipFill>
        <p:spPr>
          <a:xfrm>
            <a:off x="0" y="-270588"/>
            <a:ext cx="12214473" cy="7193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AB03AC1-242B-2BFC-C0E9-27D1CB15EC3D}"/>
              </a:ext>
            </a:extLst>
          </p:cNvPr>
          <p:cNvSpPr txBox="1">
            <a:spLocks/>
          </p:cNvSpPr>
          <p:nvPr/>
        </p:nvSpPr>
        <p:spPr>
          <a:xfrm>
            <a:off x="559837" y="357517"/>
            <a:ext cx="5234473" cy="7599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err="1">
                <a:solidFill>
                  <a:srgbClr val="37463B"/>
                </a:solidFill>
              </a:rPr>
              <a:t>VBPD</a:t>
            </a:r>
            <a:r>
              <a:rPr lang="en-US" dirty="0">
                <a:solidFill>
                  <a:srgbClr val="37463B"/>
                </a:solidFill>
              </a:rPr>
              <a:t> </a:t>
            </a:r>
          </a:p>
          <a:p>
            <a:r>
              <a:rPr lang="en-US" dirty="0">
                <a:solidFill>
                  <a:srgbClr val="37463B"/>
                </a:solidFill>
              </a:rPr>
              <a:t>Crime Analysis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4BD8C5B-3402-E832-F8DD-C04B8C244FD5}"/>
              </a:ext>
            </a:extLst>
          </p:cNvPr>
          <p:cNvSpPr>
            <a:spLocks noGrp="1"/>
          </p:cNvSpPr>
          <p:nvPr/>
        </p:nvSpPr>
        <p:spPr>
          <a:xfrm>
            <a:off x="632135" y="6051785"/>
            <a:ext cx="10552785" cy="161242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>
                <a:solidFill>
                  <a:schemeClr val="bg1"/>
                </a:solidFill>
              </a:rPr>
              <a:t>Source:  </a:t>
            </a:r>
            <a:r>
              <a:rPr lang="en-US" b="1" cap="none" dirty="0">
                <a:solidFill>
                  <a:schemeClr val="bg1"/>
                </a:solidFill>
                <a:hlinkClick r:id="rId3" action="ppaction://hlinksldjump"/>
              </a:rPr>
              <a:t>https://data.virginiabeach.gov/datasets/67bc708103e746f18e216c32ba39febe_0/explor</a:t>
            </a:r>
            <a:endParaRPr lang="en-US" b="1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3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464CC-0201-AB72-479A-0D630A7E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2" y="334296"/>
            <a:ext cx="11543070" cy="62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9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464CC-0201-AB72-479A-0D630A7E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4464" y="334296"/>
            <a:ext cx="11562735" cy="61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59A668-717F-1555-30AA-FFD79B98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85" y="7015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74A7A-4372-7963-8324-55C5C89EA214}"/>
              </a:ext>
            </a:extLst>
          </p:cNvPr>
          <p:cNvSpPr txBox="1"/>
          <p:nvPr/>
        </p:nvSpPr>
        <p:spPr>
          <a:xfrm>
            <a:off x="240143" y="968752"/>
            <a:ext cx="1125942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Introduction</a:t>
            </a:r>
            <a:endParaRPr lang="en-US" sz="16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Crime analysis is a crucial aspect of law enforcement and public safety. This project focuses on analyzing crime data to derive insights into patterns, trends, and factors influencing criminal activities. By leveraging data-driven approaches, we aim to enhance understanding and inform strategies for crime prevention.</a:t>
            </a:r>
          </a:p>
          <a:p>
            <a:br>
              <a:rPr lang="en-US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Problem Statement</a:t>
            </a:r>
            <a:endParaRPr lang="en-US" sz="16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 primary objective is to utilize crime data to identify key patterns and trends. This involves answering specific questions related to crime distribution, zone-specific incidents, and addressing systemic issues in specific areas.</a:t>
            </a:r>
          </a:p>
          <a:p>
            <a:br>
              <a:rPr lang="en-US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Data Source</a:t>
            </a:r>
            <a:endParaRPr lang="en-US" sz="16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 dataset used in this project contains detailed information about police incident reports, including offense descriptions, zones, addresses, and timestamps. Data Source :  https://data.virginiabeach.gov/   VB Police Department </a:t>
            </a:r>
          </a:p>
          <a:p>
            <a:br>
              <a:rPr lang="en-US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Overview</a:t>
            </a:r>
            <a:endParaRPr lang="en-US" sz="1600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This Python script conducts a thorough analysis of crime data sourced from the "Police_Incident_Reports.csv" file. The analysis addresses key questions related to Part 1 offenses, Zone-specific incidents, and address block patterns, specifically in the first half of the years 2021 to 2023.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Data pulled 11/29/2023</a:t>
            </a:r>
            <a:br>
              <a:rPr lang="en-US" sz="1600" b="1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6D0035-DFC2-6218-6816-7E5A090A27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7755" y="368352"/>
            <a:ext cx="2447925" cy="6016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85217-3BD2-DAE9-899D-E26CABA790FF}"/>
              </a:ext>
            </a:extLst>
          </p:cNvPr>
          <p:cNvSpPr txBox="1"/>
          <p:nvPr/>
        </p:nvSpPr>
        <p:spPr>
          <a:xfrm>
            <a:off x="474109" y="1176595"/>
            <a:ext cx="114440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What are the Top 10 Part 1 offenses (as defined by the FBI’s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UCR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reporting standards) for the first half of each year by total count from 2021 to 2023? Use a total cumulation of all years to establish the Top 10.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hat Zone had the most incidents for that crime type in the first half of 2023? Is this Top Zone trending up or down comparative to previous years?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hat are the Top 10 address blocks with the most incidents in the first half of 2023? Is the top block segment a systemic problem or was this an outlier? </a:t>
            </a:r>
          </a:p>
          <a:p>
            <a:br>
              <a:rPr lang="en-US" sz="24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21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46780-088E-61A5-5C12-26DC350B4DDC}"/>
              </a:ext>
            </a:extLst>
          </p:cNvPr>
          <p:cNvSpPr txBox="1"/>
          <p:nvPr/>
        </p:nvSpPr>
        <p:spPr>
          <a:xfrm>
            <a:off x="766916" y="511277"/>
            <a:ext cx="106581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Top 10 Part 1 offenses for the first half of each year by total count from 2021 to 2023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dirty="0"/>
              <a:t>LARCENY, FROM MOTOR VEHICLE                  3705</a:t>
            </a:r>
          </a:p>
          <a:p>
            <a:r>
              <a:rPr lang="en-US" dirty="0"/>
              <a:t>ASSAULT, SIMPLE                                             3520</a:t>
            </a:r>
          </a:p>
          <a:p>
            <a:r>
              <a:rPr lang="en-US" dirty="0"/>
              <a:t>HIT &amp; RUN                                                         3462</a:t>
            </a:r>
          </a:p>
          <a:p>
            <a:r>
              <a:rPr lang="en-US" dirty="0"/>
              <a:t>DESTRUCTION OF PROPERTY, PRIVATE PROPERTY    3392</a:t>
            </a:r>
          </a:p>
          <a:p>
            <a:r>
              <a:rPr lang="en-US" dirty="0"/>
              <a:t>ASSAULT, SIMPLE, DOMESTIC                         2965</a:t>
            </a:r>
          </a:p>
          <a:p>
            <a:r>
              <a:rPr lang="en-US" dirty="0"/>
              <a:t>LARCENY, ALL OTHERS                                   2322</a:t>
            </a:r>
          </a:p>
          <a:p>
            <a:r>
              <a:rPr lang="en-US" dirty="0"/>
              <a:t>DRUG/ NARCOTIC VIOLATIONS                       2256</a:t>
            </a:r>
          </a:p>
          <a:p>
            <a:r>
              <a:rPr lang="en-US" dirty="0"/>
              <a:t>LARCENY, SHOPLIFTING                                  2129</a:t>
            </a:r>
          </a:p>
          <a:p>
            <a:r>
              <a:rPr lang="en-US" dirty="0"/>
              <a:t>WEAPON LAW VIOLATIONS                              1257</a:t>
            </a:r>
          </a:p>
          <a:p>
            <a:r>
              <a:rPr lang="en-US" dirty="0"/>
              <a:t>MOTOR VEHICLE THEFT                                    1243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B2BA3-83B9-EA28-A90E-EE053CC5CABC}"/>
              </a:ext>
            </a:extLst>
          </p:cNvPr>
          <p:cNvSpPr txBox="1"/>
          <p:nvPr/>
        </p:nvSpPr>
        <p:spPr>
          <a:xfrm>
            <a:off x="334297" y="4503174"/>
            <a:ext cx="1150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Chart below showing the count of offenses for each year classified by the offense type . </a:t>
            </a:r>
          </a:p>
        </p:txBody>
      </p:sp>
    </p:spTree>
    <p:extLst>
      <p:ext uri="{BB962C8B-B14F-4D97-AF65-F5344CB8AC3E}">
        <p14:creationId xmlns:p14="http://schemas.microsoft.com/office/powerpoint/2010/main" val="18729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1CEFE-E073-B8CC-18D1-41D561988699}"/>
              </a:ext>
            </a:extLst>
          </p:cNvPr>
          <p:cNvSpPr txBox="1"/>
          <p:nvPr/>
        </p:nvSpPr>
        <p:spPr>
          <a:xfrm>
            <a:off x="430238" y="4420728"/>
            <a:ext cx="11444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8E9701-357F-3317-719B-8C6EBBBF8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86220"/>
              </p:ext>
            </p:extLst>
          </p:nvPr>
        </p:nvGraphicFramePr>
        <p:xfrm>
          <a:off x="1438769" y="543208"/>
          <a:ext cx="9488764" cy="45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28347BD-0337-7E90-C760-0C8946B5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46780-088E-61A5-5C12-26DC350B4DDC}"/>
              </a:ext>
            </a:extLst>
          </p:cNvPr>
          <p:cNvSpPr txBox="1"/>
          <p:nvPr/>
        </p:nvSpPr>
        <p:spPr>
          <a:xfrm>
            <a:off x="766916" y="511277"/>
            <a:ext cx="10658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* What Zone had the most incidents for that crime type in the first half of 2023? </a:t>
            </a:r>
          </a:p>
          <a:p>
            <a:pPr algn="l"/>
            <a:endParaRPr lang="en-US" b="1" dirty="0">
              <a:solidFill>
                <a:srgbClr val="FF0000"/>
              </a:solidFill>
              <a:latin typeface="Helvetica Neue"/>
            </a:endParaRPr>
          </a:p>
          <a:p>
            <a:pPr algn="l"/>
            <a:r>
              <a:rPr lang="en-US" b="1" dirty="0"/>
              <a:t>The Zone with the most LARCENY, FROM MOTOR VEHICLE incidents in the first half of 2023 is Zone 222.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Is this Top Zone trending up or down comparative to previous years?</a:t>
            </a:r>
          </a:p>
          <a:p>
            <a:pPr algn="l"/>
            <a:endParaRPr lang="en-US" b="1" dirty="0">
              <a:solidFill>
                <a:srgbClr val="FF0000"/>
              </a:solidFill>
              <a:latin typeface="Helvetica Neue"/>
            </a:endParaRPr>
          </a:p>
          <a:p>
            <a:r>
              <a:rPr lang="en-US" b="1" dirty="0"/>
              <a:t>The trend for Zone 222 compared to previous years is up.</a:t>
            </a:r>
          </a:p>
          <a:p>
            <a:pPr algn="l"/>
            <a:endParaRPr lang="en-US" b="1" i="0" dirty="0">
              <a:solidFill>
                <a:srgbClr val="FF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B2BA3-83B9-EA28-A90E-EE053CC5CABC}"/>
              </a:ext>
            </a:extLst>
          </p:cNvPr>
          <p:cNvSpPr txBox="1"/>
          <p:nvPr/>
        </p:nvSpPr>
        <p:spPr>
          <a:xfrm>
            <a:off x="334297" y="4503174"/>
            <a:ext cx="11503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</a:rPr>
              <a:t>- Chart below showing the Top 10 Zones with the Most LARCENY, FROM MOTOR VEHICLE Incidents (1st Half of 2023)</a:t>
            </a:r>
          </a:p>
          <a:p>
            <a:r>
              <a:rPr lang="en-US" sz="2400" b="1" dirty="0">
                <a:solidFill>
                  <a:srgbClr val="3333FF"/>
                </a:solidFill>
              </a:rPr>
              <a:t>- Another chart present in details Incidents in Zone 222   (LARCENY, FROM MOTOR VEHICLE)</a:t>
            </a:r>
          </a:p>
          <a:p>
            <a:endParaRPr lang="en-US" sz="24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8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0FE71-5C36-38C9-4907-D1EE7610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216310"/>
            <a:ext cx="11602065" cy="63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9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61DBBD-67B4-FE89-D3A8-61E402BE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363794"/>
            <a:ext cx="11602065" cy="61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46780-088E-61A5-5C12-26DC350B4DDC}"/>
              </a:ext>
            </a:extLst>
          </p:cNvPr>
          <p:cNvSpPr txBox="1"/>
          <p:nvPr/>
        </p:nvSpPr>
        <p:spPr>
          <a:xfrm>
            <a:off x="393290" y="275302"/>
            <a:ext cx="115823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Helvetica Neue"/>
              </a:rPr>
              <a:t>What are the Top 10 address blocks with the most incidents in the first half of 2023 in zone 222 ? </a:t>
            </a:r>
          </a:p>
          <a:p>
            <a:pPr algn="l"/>
            <a:r>
              <a:rPr lang="en-US" b="1" dirty="0"/>
              <a:t>Top 10 Address Blocks with the most incidents in the first half of 2023 in Zone 222: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300.0     13</a:t>
            </a:r>
          </a:p>
          <a:p>
            <a:pPr algn="l"/>
            <a:r>
              <a:rPr lang="en-US" b="1" dirty="0"/>
              <a:t>1900.0     7</a:t>
            </a:r>
          </a:p>
          <a:p>
            <a:pPr algn="l"/>
            <a:r>
              <a:rPr lang="en-US" b="1" dirty="0"/>
              <a:t>1800.0     6</a:t>
            </a:r>
          </a:p>
          <a:p>
            <a:pPr algn="l"/>
            <a:r>
              <a:rPr lang="en-US" b="1" dirty="0"/>
              <a:t>800.0      5</a:t>
            </a:r>
          </a:p>
          <a:p>
            <a:pPr algn="l"/>
            <a:r>
              <a:rPr lang="en-US" b="1" dirty="0"/>
              <a:t>2400.0     4</a:t>
            </a:r>
          </a:p>
          <a:p>
            <a:pPr algn="l"/>
            <a:r>
              <a:rPr lang="en-US" b="1" dirty="0"/>
              <a:t>400.0      3</a:t>
            </a:r>
          </a:p>
          <a:p>
            <a:pPr algn="l"/>
            <a:r>
              <a:rPr lang="en-US" b="1" dirty="0"/>
              <a:t>500.0      3</a:t>
            </a:r>
          </a:p>
          <a:p>
            <a:pPr algn="l"/>
            <a:r>
              <a:rPr lang="en-US" b="1" dirty="0"/>
              <a:t>2000.0     3</a:t>
            </a:r>
          </a:p>
          <a:p>
            <a:pPr algn="l"/>
            <a:r>
              <a:rPr lang="en-US" b="1" dirty="0"/>
              <a:t>2300.0     2</a:t>
            </a:r>
          </a:p>
          <a:p>
            <a:pPr algn="l"/>
            <a:r>
              <a:rPr lang="en-US" b="1" dirty="0"/>
              <a:t>700.0      2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  <a:latin typeface="Helvetica Neue"/>
              </a:rPr>
              <a:t>Is the top block segment a systemic problem or was this an outlier? </a:t>
            </a:r>
          </a:p>
          <a:p>
            <a:pPr algn="l"/>
            <a:endParaRPr lang="en-US" b="1" dirty="0">
              <a:solidFill>
                <a:srgbClr val="FF0000"/>
              </a:solidFill>
              <a:latin typeface="Helvetica Neue"/>
            </a:endParaRPr>
          </a:p>
          <a:p>
            <a:r>
              <a:rPr lang="en-US" b="1" dirty="0"/>
              <a:t>The top address blocks in Zone 222 are not considered outliers.</a:t>
            </a:r>
          </a:p>
          <a:p>
            <a:r>
              <a:rPr lang="en-US" b="1" dirty="0"/>
              <a:t> It indicates that these blocks have a significantly different pattern of incidents compared to the overall pattern in </a:t>
            </a:r>
            <a:r>
              <a:rPr lang="en-US" b="1" dirty="0" err="1"/>
              <a:t>Zone_ID</a:t>
            </a:r>
            <a:r>
              <a:rPr lang="en-US" b="1" dirty="0"/>
              <a:t> 222 during the first half of 2023..</a:t>
            </a:r>
            <a:endParaRPr lang="en-US" b="1" i="0" dirty="0">
              <a:solidFill>
                <a:srgbClr val="FF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B2BA3-83B9-EA28-A90E-EE053CC5CABC}"/>
              </a:ext>
            </a:extLst>
          </p:cNvPr>
          <p:cNvSpPr txBox="1"/>
          <p:nvPr/>
        </p:nvSpPr>
        <p:spPr>
          <a:xfrm>
            <a:off x="766915" y="5624050"/>
            <a:ext cx="1103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solidFill>
                  <a:srgbClr val="FF6600"/>
                </a:solidFill>
              </a:rPr>
              <a:t>- Chart below showing Distribution of Incidents Across Blocks.</a:t>
            </a:r>
          </a:p>
          <a:p>
            <a:pPr lvl="1"/>
            <a:r>
              <a:rPr lang="en-US" sz="2400" b="1" dirty="0">
                <a:solidFill>
                  <a:srgbClr val="FF6600"/>
                </a:solidFill>
              </a:rPr>
              <a:t>-Second Chart  present Proportion of Incidents Across Top 10 Blocks</a:t>
            </a:r>
          </a:p>
        </p:txBody>
      </p:sp>
    </p:spTree>
    <p:extLst>
      <p:ext uri="{BB962C8B-B14F-4D97-AF65-F5344CB8AC3E}">
        <p14:creationId xmlns:p14="http://schemas.microsoft.com/office/powerpoint/2010/main" val="78782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660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Helvetica Neue</vt:lpstr>
      <vt:lpstr>Office Theme</vt:lpstr>
      <vt:lpstr>PowerPoint Presentation</vt:lpstr>
      <vt:lpstr>Data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Kalad</dc:creator>
  <cp:lastModifiedBy>George Kalad</cp:lastModifiedBy>
  <cp:revision>1</cp:revision>
  <dcterms:created xsi:type="dcterms:W3CDTF">2023-12-01T19:25:21Z</dcterms:created>
  <dcterms:modified xsi:type="dcterms:W3CDTF">2023-12-01T20:38:16Z</dcterms:modified>
</cp:coreProperties>
</file>