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5bea010b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5bea010b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5bea010b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5bea010b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bea010b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5bea010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5bea010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5bea010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5bea010b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5bea010b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5bea010b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5bea010b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65b6b6a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65b6b6a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65b6b6a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65b6b6a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65b6b6a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65b6b6a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5bea010b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5bea010b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om/url?sa=i&amp;url=https%3A%2F%2Fwww.datasciencecentral.com%2Fstroke-prediction-using-data-analytics-and-machine-learning%2F&amp;psig=AOvVaw0mK62uAzkjnVvefr36V45v&amp;ust=1696026936397000&amp;source=images&amp;cd=vfe&amp;opi=89978449&amp;ved=0CBAQjRxqFwoTCJijruquzoEDFQAAAAAdAAAAABAE" TargetMode="External"/><Relationship Id="rId4" Type="http://schemas.openxmlformats.org/officeDocument/2006/relationships/hyperlink" Target="https://www.cdc.gov/stroke/facts.htm" TargetMode="External"/><Relationship Id="rId5" Type="http://schemas.openxmlformats.org/officeDocument/2006/relationships/hyperlink" Target="https://www.google.com/url?sa=i&amp;url=https%3A%2F%2Fwww.istockphoto.com%2Fillustrations%2Fstroke-patient&amp;psig=AOvVaw1OAvR10jZuMzrjKxs_1J0j&amp;ust=1696027657675000&amp;source=images&amp;cd=vfe&amp;opi=89978449&amp;ved=0CBAQjRxqFwoTCNCfl8KxzoEDFQAAAAAdAAAAABAE" TargetMode="External"/><Relationship Id="rId6" Type="http://schemas.openxmlformats.org/officeDocument/2006/relationships/hyperlink" Target="https://www.google.com/url?sa=i&amp;url=https%3A%2F%2Fwww.scalablepath.com%2Fdata-science%2Fdata-preprocessing-phase&amp;psig=AOvVaw2WVUnK0y9ZTk0qrxwhGJW4&amp;ust=1696029576142000&amp;source=images&amp;cd=vfe&amp;opi=89978449&amp;ved=0CBAQjRxqFwoTCLjyg9W4zoEDFQAAAAAdAAAAABAE" TargetMode="External"/><Relationship Id="rId7" Type="http://schemas.openxmlformats.org/officeDocument/2006/relationships/hyperlink" Target="https://www.vizrt.com/wp-content/uploads/ai-ml-new20article-vizrt-hdr-img-1920x1080-1.png" TargetMode="External"/><Relationship Id="rId8" Type="http://schemas.openxmlformats.org/officeDocument/2006/relationships/hyperlink" Target="https://media.istockphoto.com/id/1401095135/vector/hand-drawn-doodle-foot-print-with-choice-direction-arrow-icon-illustration.jpg?s=612x612&amp;w=0&amp;k=20&amp;c=9jWMedscYYsJRYXnUzMoQ4WEmIHeI-K9zHlKGnd3njk=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Risk of Stroke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Alexandra de Roos, George Kalad, Ryan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729625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688900"/>
            <a:ext cx="76887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url?sa=i&amp;url=https%3A%2F%2Fwww.datasciencecentral.com%2Fstroke-prediction-using-data-analytics-and-machine-learning%2F&amp;psig=AOvVaw0mK62uAzkjnVvefr36V45v&amp;ust=1696026936397000&amp;source=images&amp;cd=vfe&amp;opi=89978449&amp;ved=0CBAQjRxqFwoTCJijruquzoEDFQAAAAAdAAAAABA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https://www.cdc.gov/stroke/facts.htm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https://www.google.com/url?sa=i&amp;url=https%3A%2F%2Fwww.istockphoto.com%2Fillustrations%2Fstroke-patient&amp;psig=AOvVaw1OAvR10jZuMzrjKxs_1J0j&amp;ust=1696027657675000&amp;source=images&amp;cd=vfe&amp;opi=89978449&amp;ved=0CBAQjRxqFwoTCNCfl8KxzoEDFQAAAAAdAAAAABAE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https://www.google.com/url?sa=i&amp;url=https%3A%2F%2Fwww.scalablepath.com%2Fdata-science%2Fdata-preprocessing-phase&amp;psig=AOvVaw2WVUnK0y9ZTk0qrxwhGJW4&amp;ust=1696029576142000&amp;source=images&amp;cd=vfe&amp;opi=89978449&amp;ved=0CBAQjRxqFwoTCLjyg9W4zoEDFQAAAAAdAAAAABAE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https://www.vizrt.com/wp-content/uploads/ai-ml-new20article-vizrt-hdr-img-1920x1080-1.png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https://media.istockphoto.com/id/1401095135/vector/hand-drawn-doodle-foot-print-with-choice-direction-arrow-icon-illustration.jpg?s=612x612&amp;w=0&amp;k=20&amp;c=9jWMedscYYsJRYXnUzMoQ4WEmIHeI-K9zHlKGnd3njk=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77225" y="2067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Context of Stroke costs in the US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 pre-processing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Machine Learning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Logistic Regression &amp; Neural Network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Visualizations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0" y="493499"/>
            <a:ext cx="3634600" cy="27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Context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5275" y="2024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A stroke occurs every 40 seconds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Someone dies of a stroke every 3 minutes 14 seconds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795,000 people died of stroke in US in 2021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610,000 of those were first time strokes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Between 2018-2019 stroke-related costs neared $ 56.5B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50" y="476675"/>
            <a:ext cx="4518950" cy="3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Features vs. target variable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Ex: </a:t>
            </a:r>
            <a:r>
              <a:rPr lang="en"/>
              <a:t>marital</a:t>
            </a:r>
            <a:r>
              <a:rPr lang="en"/>
              <a:t> status,  age, work type, BMI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Cleaning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825" y="2192550"/>
            <a:ext cx="4768173" cy="2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Neural Networks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Binning for job type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800" y="1853850"/>
            <a:ext cx="5097201" cy="3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904925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Visualizations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996" y="0"/>
            <a:ext cx="4766003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9909"/>
            <a:ext cx="4571999" cy="282359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976075" y="767675"/>
            <a:ext cx="2379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Age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966025" y="3301050"/>
            <a:ext cx="199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Smoking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26126" cy="3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96380"/>
            <a:ext cx="4572001" cy="24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987975" y="954125"/>
            <a:ext cx="1842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Marriage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359925" y="3721613"/>
            <a:ext cx="1403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BMI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More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New </a:t>
            </a:r>
            <a:r>
              <a:rPr lang="en"/>
              <a:t>features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Different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811550"/>
            <a:ext cx="5143500" cy="35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