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56" r:id="rId3"/>
    <p:sldId id="280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aias" initials="I" lastIdx="2" clrIdx="0">
    <p:extLst>
      <p:ext uri="{19B8F6BF-5375-455C-9EA6-DF929625EA0E}">
        <p15:presenceInfo xmlns:p15="http://schemas.microsoft.com/office/powerpoint/2012/main" userId="S-1-5-21-1008383824-3048842555-2057337193-11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F53"/>
    <a:srgbClr val="070D17"/>
    <a:srgbClr val="B73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C3E8E-6D5D-40E3-A4B6-5A0E963C3F6B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92536-5454-4D01-8928-8089D55EC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9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F494A-4B18-C865-D3DC-C35A956CC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6972DD-2C4E-BD73-5218-14466CD2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E3D27-A3C8-9C9D-0D06-09963AC1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D2A-C7E4-4B7F-94A3-EAC6ADB9EE3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A6110C-8DA7-A920-0D90-8C36A0EB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B25B3-FCAC-503B-2D5C-1354F94D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CBB2-B1F0-47BC-8543-5A8670B78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67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F586B-5C95-634A-C6BE-9000C0A0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2F43E9-CF25-018E-93DF-92307C17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CE7675-3377-A03A-8AE3-9F2C7288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D2A-C7E4-4B7F-94A3-EAC6ADB9EE3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14B717-78A6-F8B4-5A5A-E927F9ED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C6450-68DA-BAA3-DB49-43A5BDD6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CBB2-B1F0-47BC-8543-5A8670B78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9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3779CB-0C0E-C4C5-D00E-4A5A33DFC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683250-D182-1415-0C21-4BEC56ADA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CF89C-ECAC-5B9D-EB28-C35AA8E4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D2A-C7E4-4B7F-94A3-EAC6ADB9EE3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D75111-4AFA-8C79-B6EF-FC8DA015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4F330C-CA2A-8364-EF13-BB43673C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CBB2-B1F0-47BC-8543-5A8670B78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41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301241" y="618640"/>
            <a:ext cx="9589519" cy="5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99" b="0" i="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310541" y="1440306"/>
            <a:ext cx="6249652" cy="22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77246" lvl="0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55" b="0" i="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554492" lvl="1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831738" lvl="2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108984" lvl="3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386230" lvl="4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663476" lvl="5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940723" lvl="6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217969" lvl="7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495215" lvl="8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778241" y="6377941"/>
            <a:ext cx="280416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45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56A86-B9A3-71B2-079B-1AAF1DBD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41A28-159E-0683-ACFE-5888E994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2D35DA-DBF4-A620-80AE-61B546E1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D2A-C7E4-4B7F-94A3-EAC6ADB9EE3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434E35-AE44-AF01-DC3A-D311042A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4EC99D-6A65-2403-11E9-0BF17C3D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CBB2-B1F0-47BC-8543-5A8670B78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25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6D911-0811-39F4-5A0A-9DECEA1A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B30C2F-2289-D17F-8054-C73B3491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B1507-1D2C-8220-C47B-4C2046DE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D2A-C7E4-4B7F-94A3-EAC6ADB9EE3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78655-B810-1E5B-4ACB-7873117A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96F95-3259-453D-EEB4-685CFCF9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CBB2-B1F0-47BC-8543-5A8670B78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2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BBB26-1B6D-FF40-6C51-5B65AE90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A9FC9-6ED9-0612-E552-6E586983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DD681F-D632-CBE6-57D8-964746E1B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55EEDE-A722-CB32-04A0-7B9C4720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D2A-C7E4-4B7F-94A3-EAC6ADB9EE3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6CDA6B-161A-7541-9E34-55F1BC1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8F8F9D-6CEA-950C-34F9-A1114AE8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CBB2-B1F0-47BC-8543-5A8670B78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5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7A503-ECC6-907B-DE01-1526A9D1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0FE4D-D76E-98C9-0696-2FE9CEF5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A48317-BFC6-1ED5-F1EB-78ECDF072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E7FBB5-3B00-F88F-2D97-E918F5741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C117B6-80A2-E7C7-D13B-9AF9096CC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50F58A-27A7-0C21-B520-CCC8578C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D2A-C7E4-4B7F-94A3-EAC6ADB9EE3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F7587C-5717-78BC-89D5-8A9C69E0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49C231-EFC9-C39F-FDCB-7207149A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CBB2-B1F0-47BC-8543-5A8670B78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62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EA795-68AF-3D02-7A0D-76AB610D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C61AFF-B75B-53B1-81B6-CFD28AAA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D2A-C7E4-4B7F-94A3-EAC6ADB9EE3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02A932-E414-92A5-02E7-96DE88FA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937457-781D-A36B-218E-7F961CCF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CBB2-B1F0-47BC-8543-5A8670B78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99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181870-59DE-B08F-003F-5BF3CDA1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D2A-C7E4-4B7F-94A3-EAC6ADB9EE3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B9EC05-18EE-F2BC-B414-47BDAFC3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A8179-6ED3-524C-8C7B-64C1968B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CBB2-B1F0-47BC-8543-5A8670B78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34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49FFD-6CAA-CC6D-9AC4-CBD6624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C8F284-6530-D67A-FFF3-440A0128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445479-34CA-1A3E-73A6-AF346FC7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57CA3B-F0E5-9741-9CB9-4C171983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D2A-C7E4-4B7F-94A3-EAC6ADB9EE3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1080CE-5356-7450-00BE-D1359A2B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0D0284-AC75-04EF-DCD8-C0A02829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CBB2-B1F0-47BC-8543-5A8670B78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50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DE604-9574-AA67-03FB-45CEBF73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E61FCF-DFEC-DE80-511D-615CB529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1C42FA-D848-91B9-9619-9A77044E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BDAC2C-2AA1-AAA0-9D39-E1A757DF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D2A-C7E4-4B7F-94A3-EAC6ADB9EE3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5E894A-8A8C-59FE-F6E7-45E3780A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2D268F-E2AB-7F77-75BB-74E098A3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CBB2-B1F0-47BC-8543-5A8670B78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11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BC941D-E953-5B5D-5600-FDA981A0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AC0D25-87BE-F967-B6FE-EB16D627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5C312-9C2C-A28D-C1BB-D0108ED7B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DD2A-C7E4-4B7F-94A3-EAC6ADB9EE3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A78DC-00EC-3C7B-A155-4C57F6C04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9AA9A-CA9D-6FFC-8B72-426F0026F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CBB2-B1F0-47BC-8543-5A8670B78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0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sp.senai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1;p7">
            <a:extLst>
              <a:ext uri="{FF2B5EF4-FFF2-40B4-BE49-F238E27FC236}">
                <a16:creationId xmlns:a16="http://schemas.microsoft.com/office/drawing/2014/main" id="{E29BF44A-888F-5466-C817-1D8973C8B1A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20104100" cy="11308972"/>
          </a:xfrm>
        </p:grpSpPr>
        <p:pic>
          <p:nvPicPr>
            <p:cNvPr id="5" name="Google Shape;52;p7">
              <a:extLst>
                <a:ext uri="{FF2B5EF4-FFF2-40B4-BE49-F238E27FC236}">
                  <a16:creationId xmlns:a16="http://schemas.microsoft.com/office/drawing/2014/main" id="{8CF7593C-0D86-B3C3-ED73-5F430B55DE4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</p:pic>
        <p:sp>
          <p:nvSpPr>
            <p:cNvPr id="6" name="Google Shape;53;p7">
              <a:extLst>
                <a:ext uri="{FF2B5EF4-FFF2-40B4-BE49-F238E27FC236}">
                  <a16:creationId xmlns:a16="http://schemas.microsoft.com/office/drawing/2014/main" id="{BC0279F5-5543-022F-4AD7-D4C810DFCB7C}"/>
                </a:ext>
              </a:extLst>
            </p:cNvPr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 extrusionOk="0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4;p7">
              <a:extLst>
                <a:ext uri="{FF2B5EF4-FFF2-40B4-BE49-F238E27FC236}">
                  <a16:creationId xmlns:a16="http://schemas.microsoft.com/office/drawing/2014/main" id="{F91716AA-68B2-DFB8-2903-5D57AEEDAA1D}"/>
                </a:ext>
              </a:extLst>
            </p:cNvPr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 extrusionOk="0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 extrusionOk="0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 extrusionOk="0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 extrusionOk="0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 extrusionOk="0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 extrusionOk="0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 extrusionOk="0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 extrusionOk="0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 extrusionOk="0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 extrusionOk="0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 extrusionOk="0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 extrusionOk="0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 extrusionOk="0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 extrusionOk="0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 extrusionOk="0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5;p7">
              <a:extLst>
                <a:ext uri="{FF2B5EF4-FFF2-40B4-BE49-F238E27FC236}">
                  <a16:creationId xmlns:a16="http://schemas.microsoft.com/office/drawing/2014/main" id="{799CA897-7BEF-230E-FAAF-94E006676319}"/>
                </a:ext>
              </a:extLst>
            </p:cNvPr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 extrusionOk="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69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F7F7A3B-D162-CEF0-399C-CB1E4427EC6F}"/>
              </a:ext>
            </a:extLst>
          </p:cNvPr>
          <p:cNvSpPr txBox="1"/>
          <p:nvPr/>
        </p:nvSpPr>
        <p:spPr>
          <a:xfrm>
            <a:off x="561512" y="1412185"/>
            <a:ext cx="11068976" cy="308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Componentes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O React Native fornece vários componentes principais integrados, prontos para você usar em seu aplicativo.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https://reactnative.dev/docs/components-and-apis#basic-components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endParaRPr lang="pt-BR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8D8BF-9077-4AB1-BAED-FE01FED8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91" y="383844"/>
            <a:ext cx="2568891" cy="6582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A245F85-6055-42EC-B821-651018FC107D}"/>
              </a:ext>
            </a:extLst>
          </p:cNvPr>
          <p:cNvSpPr/>
          <p:nvPr/>
        </p:nvSpPr>
        <p:spPr>
          <a:xfrm>
            <a:off x="651318" y="197086"/>
            <a:ext cx="77821" cy="9241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55;p7">
            <a:extLst>
              <a:ext uri="{FF2B5EF4-FFF2-40B4-BE49-F238E27FC236}">
                <a16:creationId xmlns:a16="http://schemas.microsoft.com/office/drawing/2014/main" id="{E03BF844-FE63-342C-2626-EAD4F74560F1}"/>
              </a:ext>
            </a:extLst>
          </p:cNvPr>
          <p:cNvSpPr/>
          <p:nvPr/>
        </p:nvSpPr>
        <p:spPr>
          <a:xfrm>
            <a:off x="0" y="6762501"/>
            <a:ext cx="12192000" cy="9549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C0E21BD-F45D-DE27-D55D-1486AB570EB6}"/>
              </a:ext>
            </a:extLst>
          </p:cNvPr>
          <p:cNvSpPr txBox="1">
            <a:spLocks/>
          </p:cNvSpPr>
          <p:nvPr/>
        </p:nvSpPr>
        <p:spPr>
          <a:xfrm>
            <a:off x="786790" y="211405"/>
            <a:ext cx="8018543" cy="616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IDMO – Interface para dispositivos móveis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CC87C9-471C-1858-EB55-09ED511E9C72}"/>
              </a:ext>
            </a:extLst>
          </p:cNvPr>
          <p:cNvSpPr txBox="1"/>
          <p:nvPr/>
        </p:nvSpPr>
        <p:spPr>
          <a:xfrm>
            <a:off x="791832" y="703995"/>
            <a:ext cx="6659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299235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F7F7A3B-D162-CEF0-399C-CB1E4427EC6F}"/>
              </a:ext>
            </a:extLst>
          </p:cNvPr>
          <p:cNvSpPr txBox="1"/>
          <p:nvPr/>
        </p:nvSpPr>
        <p:spPr>
          <a:xfrm>
            <a:off x="561512" y="1412185"/>
            <a:ext cx="11068976" cy="49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Componentes 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Componentes básicos;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Interface de usuário;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Visualizações de lista;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Específico para Android;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Específico para iOS;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Outros.</a:t>
            </a:r>
          </a:p>
          <a:p>
            <a:pPr>
              <a:lnSpc>
                <a:spcPct val="200000"/>
              </a:lnSpc>
            </a:pPr>
            <a:endParaRPr lang="pt-BR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8D8BF-9077-4AB1-BAED-FE01FED8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91" y="383844"/>
            <a:ext cx="2568891" cy="6582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A245F85-6055-42EC-B821-651018FC107D}"/>
              </a:ext>
            </a:extLst>
          </p:cNvPr>
          <p:cNvSpPr/>
          <p:nvPr/>
        </p:nvSpPr>
        <p:spPr>
          <a:xfrm>
            <a:off x="651318" y="197086"/>
            <a:ext cx="77821" cy="9241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55;p7">
            <a:extLst>
              <a:ext uri="{FF2B5EF4-FFF2-40B4-BE49-F238E27FC236}">
                <a16:creationId xmlns:a16="http://schemas.microsoft.com/office/drawing/2014/main" id="{E03BF844-FE63-342C-2626-EAD4F74560F1}"/>
              </a:ext>
            </a:extLst>
          </p:cNvPr>
          <p:cNvSpPr/>
          <p:nvPr/>
        </p:nvSpPr>
        <p:spPr>
          <a:xfrm>
            <a:off x="0" y="6762501"/>
            <a:ext cx="12192000" cy="9549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C0E21BD-F45D-DE27-D55D-1486AB570EB6}"/>
              </a:ext>
            </a:extLst>
          </p:cNvPr>
          <p:cNvSpPr txBox="1">
            <a:spLocks/>
          </p:cNvSpPr>
          <p:nvPr/>
        </p:nvSpPr>
        <p:spPr>
          <a:xfrm>
            <a:off x="786790" y="211405"/>
            <a:ext cx="8018543" cy="616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IDMO – Interface para dispositivos móveis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CC87C9-471C-1858-EB55-09ED511E9C72}"/>
              </a:ext>
            </a:extLst>
          </p:cNvPr>
          <p:cNvSpPr txBox="1"/>
          <p:nvPr/>
        </p:nvSpPr>
        <p:spPr>
          <a:xfrm>
            <a:off x="791832" y="703995"/>
            <a:ext cx="6659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201175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F7F7A3B-D162-CEF0-399C-CB1E4427EC6F}"/>
              </a:ext>
            </a:extLst>
          </p:cNvPr>
          <p:cNvSpPr txBox="1"/>
          <p:nvPr/>
        </p:nvSpPr>
        <p:spPr>
          <a:xfrm>
            <a:off x="561512" y="1412185"/>
            <a:ext cx="11068976" cy="3697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Expo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O Expo é uma plataforma de desenvolvimento de aplicativos móveis baseada em React Native.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Ele inclui um conjunto de ferramentas e serviços que permitem aos desenvolvedores criar aplicativos móveis de alta qualidade com facilidade e rapidez. </a:t>
            </a:r>
            <a:endParaRPr lang="pt-BR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8D8BF-9077-4AB1-BAED-FE01FED8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91" y="383844"/>
            <a:ext cx="2568891" cy="6582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A245F85-6055-42EC-B821-651018FC107D}"/>
              </a:ext>
            </a:extLst>
          </p:cNvPr>
          <p:cNvSpPr/>
          <p:nvPr/>
        </p:nvSpPr>
        <p:spPr>
          <a:xfrm>
            <a:off x="651318" y="197086"/>
            <a:ext cx="77821" cy="9241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55;p7">
            <a:extLst>
              <a:ext uri="{FF2B5EF4-FFF2-40B4-BE49-F238E27FC236}">
                <a16:creationId xmlns:a16="http://schemas.microsoft.com/office/drawing/2014/main" id="{E03BF844-FE63-342C-2626-EAD4F74560F1}"/>
              </a:ext>
            </a:extLst>
          </p:cNvPr>
          <p:cNvSpPr/>
          <p:nvPr/>
        </p:nvSpPr>
        <p:spPr>
          <a:xfrm>
            <a:off x="0" y="6762501"/>
            <a:ext cx="12192000" cy="9549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C0E21BD-F45D-DE27-D55D-1486AB570EB6}"/>
              </a:ext>
            </a:extLst>
          </p:cNvPr>
          <p:cNvSpPr txBox="1">
            <a:spLocks/>
          </p:cNvSpPr>
          <p:nvPr/>
        </p:nvSpPr>
        <p:spPr>
          <a:xfrm>
            <a:off x="786790" y="211405"/>
            <a:ext cx="8018543" cy="616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IDMO – Interface para dispositivos móveis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CC87C9-471C-1858-EB55-09ED511E9C72}"/>
              </a:ext>
            </a:extLst>
          </p:cNvPr>
          <p:cNvSpPr txBox="1"/>
          <p:nvPr/>
        </p:nvSpPr>
        <p:spPr>
          <a:xfrm>
            <a:off x="791832" y="703995"/>
            <a:ext cx="6659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314408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F7F7A3B-D162-CEF0-399C-CB1E4427EC6F}"/>
              </a:ext>
            </a:extLst>
          </p:cNvPr>
          <p:cNvSpPr txBox="1"/>
          <p:nvPr/>
        </p:nvSpPr>
        <p:spPr>
          <a:xfrm>
            <a:off x="561512" y="1412185"/>
            <a:ext cx="11068976" cy="308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Expo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O Expo fornece um ambiente de desenvolvimento completo, que inclui ferramentas para criar e testar aplicativos, bem como serviços para gerenciamento de projetos e publicação de aplicativos na App Store e na Google Play Store.</a:t>
            </a:r>
            <a:endParaRPr lang="pt-BR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8D8BF-9077-4AB1-BAED-FE01FED8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91" y="383844"/>
            <a:ext cx="2568891" cy="6582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A245F85-6055-42EC-B821-651018FC107D}"/>
              </a:ext>
            </a:extLst>
          </p:cNvPr>
          <p:cNvSpPr/>
          <p:nvPr/>
        </p:nvSpPr>
        <p:spPr>
          <a:xfrm>
            <a:off x="651318" y="197086"/>
            <a:ext cx="77821" cy="9241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55;p7">
            <a:extLst>
              <a:ext uri="{FF2B5EF4-FFF2-40B4-BE49-F238E27FC236}">
                <a16:creationId xmlns:a16="http://schemas.microsoft.com/office/drawing/2014/main" id="{E03BF844-FE63-342C-2626-EAD4F74560F1}"/>
              </a:ext>
            </a:extLst>
          </p:cNvPr>
          <p:cNvSpPr/>
          <p:nvPr/>
        </p:nvSpPr>
        <p:spPr>
          <a:xfrm>
            <a:off x="0" y="6762501"/>
            <a:ext cx="12192000" cy="9549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C0E21BD-F45D-DE27-D55D-1486AB570EB6}"/>
              </a:ext>
            </a:extLst>
          </p:cNvPr>
          <p:cNvSpPr txBox="1">
            <a:spLocks/>
          </p:cNvSpPr>
          <p:nvPr/>
        </p:nvSpPr>
        <p:spPr>
          <a:xfrm>
            <a:off x="786790" y="211405"/>
            <a:ext cx="8018543" cy="616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IDMO – Interface para dispositivos móveis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CC87C9-471C-1858-EB55-09ED511E9C72}"/>
              </a:ext>
            </a:extLst>
          </p:cNvPr>
          <p:cNvSpPr txBox="1"/>
          <p:nvPr/>
        </p:nvSpPr>
        <p:spPr>
          <a:xfrm>
            <a:off x="791832" y="703995"/>
            <a:ext cx="6659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68514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20"/>
          <p:cNvGrpSpPr/>
          <p:nvPr/>
        </p:nvGrpSpPr>
        <p:grpSpPr>
          <a:xfrm>
            <a:off x="428" y="0"/>
            <a:ext cx="12191144" cy="6857519"/>
            <a:chOff x="0" y="0"/>
            <a:chExt cx="20104100" cy="11308556"/>
          </a:xfrm>
        </p:grpSpPr>
        <p:pic>
          <p:nvPicPr>
            <p:cNvPr id="1271" name="Google Shape;127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2" name="Google Shape;1272;p20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 extrusionOk="0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09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 extrusionOk="0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 extrusionOk="0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 extrusionOk="0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 extrusionOk="0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 extrusionOk="0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 extrusionOk="0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 extrusionOk="0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 extrusionOk="0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 extrusionOk="0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 extrusionOk="0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 extrusionOk="0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 extrusionOk="0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 extrusionOk="0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 extrusionOk="0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 extrusionOk="0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09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4" name="Google Shape;1274;p20"/>
          <p:cNvSpPr txBox="1"/>
          <p:nvPr/>
        </p:nvSpPr>
        <p:spPr>
          <a:xfrm>
            <a:off x="6019800" y="3185630"/>
            <a:ext cx="4229101" cy="44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01" rIns="0" bIns="0" anchor="t" anchorCtr="0">
            <a:spAutoFit/>
          </a:bodyPr>
          <a:lstStyle/>
          <a:p>
            <a:pPr marL="7701">
              <a:lnSpc>
                <a:spcPct val="118651"/>
              </a:lnSpc>
              <a:buClr>
                <a:srgbClr val="000000"/>
              </a:buClr>
              <a:buSzPts val="6750"/>
            </a:pPr>
            <a:r>
              <a:rPr lang="pt-BR" sz="2400" u="sng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www.sp.senai.br</a:t>
            </a:r>
            <a:endParaRPr sz="24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75" name="Google Shape;1275;p20"/>
          <p:cNvGrpSpPr/>
          <p:nvPr/>
        </p:nvGrpSpPr>
        <p:grpSpPr>
          <a:xfrm>
            <a:off x="428" y="2519036"/>
            <a:ext cx="12191144" cy="4338735"/>
            <a:chOff x="0" y="4154076"/>
            <a:chExt cx="20104100" cy="7154896"/>
          </a:xfrm>
        </p:grpSpPr>
        <p:sp>
          <p:nvSpPr>
            <p:cNvPr id="1276" name="Google Shape;1276;p20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w="120000" h="3001009" extrusionOk="0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noFill/>
            <a:ln w="278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09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 extrusionOk="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09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8BD070F-07BB-F033-011B-B89B2169F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91" y="383844"/>
            <a:ext cx="2568891" cy="658275"/>
          </a:xfrm>
          <a:prstGeom prst="rect">
            <a:avLst/>
          </a:prstGeom>
        </p:spPr>
      </p:pic>
      <p:sp>
        <p:nvSpPr>
          <p:cNvPr id="4" name="Google Shape;55;p7">
            <a:extLst>
              <a:ext uri="{FF2B5EF4-FFF2-40B4-BE49-F238E27FC236}">
                <a16:creationId xmlns:a16="http://schemas.microsoft.com/office/drawing/2014/main" id="{DC21434E-6804-B1CA-9156-C49844D75F7C}"/>
              </a:ext>
            </a:extLst>
          </p:cNvPr>
          <p:cNvSpPr/>
          <p:nvPr/>
        </p:nvSpPr>
        <p:spPr>
          <a:xfrm>
            <a:off x="0" y="6762501"/>
            <a:ext cx="12192000" cy="9549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23A4B9E-90A6-AE00-0C31-8ABF5AB4EA93}"/>
              </a:ext>
            </a:extLst>
          </p:cNvPr>
          <p:cNvSpPr txBox="1">
            <a:spLocks/>
          </p:cNvSpPr>
          <p:nvPr/>
        </p:nvSpPr>
        <p:spPr>
          <a:xfrm>
            <a:off x="0" y="1304929"/>
            <a:ext cx="12192000" cy="25647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Interface para dispositivos móveis</a:t>
            </a:r>
          </a:p>
          <a:p>
            <a:r>
              <a:rPr lang="pt-BR" sz="4800" b="1" dirty="0">
                <a:solidFill>
                  <a:srgbClr val="00B0F0"/>
                </a:solidFill>
                <a:latin typeface="Consolas" panose="020B0609020204030204" pitchFamily="49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11749E-E6BB-E02C-7C89-4FE0938F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491" y="3745481"/>
            <a:ext cx="3371017" cy="22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6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F7F7A3B-D162-CEF0-399C-CB1E4427EC6F}"/>
              </a:ext>
            </a:extLst>
          </p:cNvPr>
          <p:cNvSpPr txBox="1"/>
          <p:nvPr/>
        </p:nvSpPr>
        <p:spPr>
          <a:xfrm>
            <a:off x="561512" y="1412185"/>
            <a:ext cx="11068976" cy="246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Definição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React Native é uma biblioteca de desenvolvimento de aplicativos móveis que permite escrever código em JavaScript e produzir aplicativos nativos para iOS e Android.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8D8BF-9077-4AB1-BAED-FE01FED8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91" y="383844"/>
            <a:ext cx="2568891" cy="6582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A245F85-6055-42EC-B821-651018FC107D}"/>
              </a:ext>
            </a:extLst>
          </p:cNvPr>
          <p:cNvSpPr/>
          <p:nvPr/>
        </p:nvSpPr>
        <p:spPr>
          <a:xfrm>
            <a:off x="651318" y="197086"/>
            <a:ext cx="77821" cy="9241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55;p7">
            <a:extLst>
              <a:ext uri="{FF2B5EF4-FFF2-40B4-BE49-F238E27FC236}">
                <a16:creationId xmlns:a16="http://schemas.microsoft.com/office/drawing/2014/main" id="{E03BF844-FE63-342C-2626-EAD4F74560F1}"/>
              </a:ext>
            </a:extLst>
          </p:cNvPr>
          <p:cNvSpPr/>
          <p:nvPr/>
        </p:nvSpPr>
        <p:spPr>
          <a:xfrm>
            <a:off x="0" y="6762501"/>
            <a:ext cx="12192000" cy="9549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C0E21BD-F45D-DE27-D55D-1486AB570EB6}"/>
              </a:ext>
            </a:extLst>
          </p:cNvPr>
          <p:cNvSpPr txBox="1">
            <a:spLocks/>
          </p:cNvSpPr>
          <p:nvPr/>
        </p:nvSpPr>
        <p:spPr>
          <a:xfrm>
            <a:off x="786790" y="211405"/>
            <a:ext cx="8018543" cy="616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IDMO – Interface para dispositivos móveis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56B812-EAE6-7C53-3EBA-D47F0CD83EA1}"/>
              </a:ext>
            </a:extLst>
          </p:cNvPr>
          <p:cNvSpPr txBox="1"/>
          <p:nvPr/>
        </p:nvSpPr>
        <p:spPr>
          <a:xfrm>
            <a:off x="791832" y="703995"/>
            <a:ext cx="6659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280508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F7F7A3B-D162-CEF0-399C-CB1E4427EC6F}"/>
              </a:ext>
            </a:extLst>
          </p:cNvPr>
          <p:cNvSpPr txBox="1"/>
          <p:nvPr/>
        </p:nvSpPr>
        <p:spPr>
          <a:xfrm>
            <a:off x="561512" y="1412185"/>
            <a:ext cx="11068976" cy="431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Definição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O React Native foi criado pelo Facebook e é uma extensão da biblioteca React, utilizada para criar interfaces de usuário em páginas da web. </a:t>
            </a:r>
          </a:p>
          <a:p>
            <a:pPr>
              <a:lnSpc>
                <a:spcPct val="200000"/>
              </a:lnSpc>
            </a:pPr>
            <a:endParaRPr lang="pt-B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Com React Native, os desenvolvedores podem criar aplicativos nativo para dispositivos móveis, com alto desempenho e visual atraente, utilizando uma abordagem de programação declarativa e componentizada.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8D8BF-9077-4AB1-BAED-FE01FED8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91" y="383844"/>
            <a:ext cx="2568891" cy="6582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A245F85-6055-42EC-B821-651018FC107D}"/>
              </a:ext>
            </a:extLst>
          </p:cNvPr>
          <p:cNvSpPr/>
          <p:nvPr/>
        </p:nvSpPr>
        <p:spPr>
          <a:xfrm>
            <a:off x="651318" y="197086"/>
            <a:ext cx="77821" cy="9241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55;p7">
            <a:extLst>
              <a:ext uri="{FF2B5EF4-FFF2-40B4-BE49-F238E27FC236}">
                <a16:creationId xmlns:a16="http://schemas.microsoft.com/office/drawing/2014/main" id="{E03BF844-FE63-342C-2626-EAD4F74560F1}"/>
              </a:ext>
            </a:extLst>
          </p:cNvPr>
          <p:cNvSpPr/>
          <p:nvPr/>
        </p:nvSpPr>
        <p:spPr>
          <a:xfrm>
            <a:off x="0" y="6762501"/>
            <a:ext cx="12192000" cy="9549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C0E21BD-F45D-DE27-D55D-1486AB570EB6}"/>
              </a:ext>
            </a:extLst>
          </p:cNvPr>
          <p:cNvSpPr txBox="1">
            <a:spLocks/>
          </p:cNvSpPr>
          <p:nvPr/>
        </p:nvSpPr>
        <p:spPr>
          <a:xfrm>
            <a:off x="786790" y="211405"/>
            <a:ext cx="8018543" cy="616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IDMO – Interface para dispositivos móveis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A2C6EF-0DD3-9039-A48B-6454AA2EFB7D}"/>
              </a:ext>
            </a:extLst>
          </p:cNvPr>
          <p:cNvSpPr txBox="1"/>
          <p:nvPr/>
        </p:nvSpPr>
        <p:spPr>
          <a:xfrm>
            <a:off x="791832" y="703995"/>
            <a:ext cx="6659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378604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F7F7A3B-D162-CEF0-399C-CB1E4427EC6F}"/>
              </a:ext>
            </a:extLst>
          </p:cNvPr>
          <p:cNvSpPr txBox="1"/>
          <p:nvPr/>
        </p:nvSpPr>
        <p:spPr>
          <a:xfrm>
            <a:off x="561512" y="1412185"/>
            <a:ext cx="11068976" cy="308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Componentes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Componentes são os blocos de construção básicos de um aplicativo React Native.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Eles representam uma parte da interface do usuário, que pode ser reutilizada em várias partes do aplicativo.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8D8BF-9077-4AB1-BAED-FE01FED8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91" y="383844"/>
            <a:ext cx="2568891" cy="6582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A245F85-6055-42EC-B821-651018FC107D}"/>
              </a:ext>
            </a:extLst>
          </p:cNvPr>
          <p:cNvSpPr/>
          <p:nvPr/>
        </p:nvSpPr>
        <p:spPr>
          <a:xfrm>
            <a:off x="651318" y="197086"/>
            <a:ext cx="77821" cy="9241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55;p7">
            <a:extLst>
              <a:ext uri="{FF2B5EF4-FFF2-40B4-BE49-F238E27FC236}">
                <a16:creationId xmlns:a16="http://schemas.microsoft.com/office/drawing/2014/main" id="{E03BF844-FE63-342C-2626-EAD4F74560F1}"/>
              </a:ext>
            </a:extLst>
          </p:cNvPr>
          <p:cNvSpPr/>
          <p:nvPr/>
        </p:nvSpPr>
        <p:spPr>
          <a:xfrm>
            <a:off x="0" y="6762501"/>
            <a:ext cx="12192000" cy="9549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C0E21BD-F45D-DE27-D55D-1486AB570EB6}"/>
              </a:ext>
            </a:extLst>
          </p:cNvPr>
          <p:cNvSpPr txBox="1">
            <a:spLocks/>
          </p:cNvSpPr>
          <p:nvPr/>
        </p:nvSpPr>
        <p:spPr>
          <a:xfrm>
            <a:off x="786790" y="211405"/>
            <a:ext cx="8018543" cy="616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IDMO – Interface para dispositivos móveis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CC87C9-471C-1858-EB55-09ED511E9C72}"/>
              </a:ext>
            </a:extLst>
          </p:cNvPr>
          <p:cNvSpPr txBox="1"/>
          <p:nvPr/>
        </p:nvSpPr>
        <p:spPr>
          <a:xfrm>
            <a:off x="791832" y="703995"/>
            <a:ext cx="6659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344162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F7F7A3B-D162-CEF0-399C-CB1E4427EC6F}"/>
              </a:ext>
            </a:extLst>
          </p:cNvPr>
          <p:cNvSpPr txBox="1"/>
          <p:nvPr/>
        </p:nvSpPr>
        <p:spPr>
          <a:xfrm>
            <a:off x="561512" y="1412185"/>
            <a:ext cx="11068976" cy="308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Componentes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Um componente pode ser considerado como uma função JavaScript que retorna uma interface de usuário.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Os componentes podem receber parâmetros, chamados de "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" (propriedades), que definem o comportamento e a aparência do componente.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8D8BF-9077-4AB1-BAED-FE01FED8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91" y="383844"/>
            <a:ext cx="2568891" cy="6582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A245F85-6055-42EC-B821-651018FC107D}"/>
              </a:ext>
            </a:extLst>
          </p:cNvPr>
          <p:cNvSpPr/>
          <p:nvPr/>
        </p:nvSpPr>
        <p:spPr>
          <a:xfrm>
            <a:off x="651318" y="197086"/>
            <a:ext cx="77821" cy="9241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55;p7">
            <a:extLst>
              <a:ext uri="{FF2B5EF4-FFF2-40B4-BE49-F238E27FC236}">
                <a16:creationId xmlns:a16="http://schemas.microsoft.com/office/drawing/2014/main" id="{E03BF844-FE63-342C-2626-EAD4F74560F1}"/>
              </a:ext>
            </a:extLst>
          </p:cNvPr>
          <p:cNvSpPr/>
          <p:nvPr/>
        </p:nvSpPr>
        <p:spPr>
          <a:xfrm>
            <a:off x="0" y="6762501"/>
            <a:ext cx="12192000" cy="9549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C0E21BD-F45D-DE27-D55D-1486AB570EB6}"/>
              </a:ext>
            </a:extLst>
          </p:cNvPr>
          <p:cNvSpPr txBox="1">
            <a:spLocks/>
          </p:cNvSpPr>
          <p:nvPr/>
        </p:nvSpPr>
        <p:spPr>
          <a:xfrm>
            <a:off x="786790" y="211405"/>
            <a:ext cx="8018543" cy="616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IDMO – Interface para dispositivos móveis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CC87C9-471C-1858-EB55-09ED511E9C72}"/>
              </a:ext>
            </a:extLst>
          </p:cNvPr>
          <p:cNvSpPr txBox="1"/>
          <p:nvPr/>
        </p:nvSpPr>
        <p:spPr>
          <a:xfrm>
            <a:off x="791832" y="703995"/>
            <a:ext cx="6659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120432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F7F7A3B-D162-CEF0-399C-CB1E4427EC6F}"/>
              </a:ext>
            </a:extLst>
          </p:cNvPr>
          <p:cNvSpPr txBox="1"/>
          <p:nvPr/>
        </p:nvSpPr>
        <p:spPr>
          <a:xfrm>
            <a:off x="561512" y="1412185"/>
            <a:ext cx="11068976" cy="431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Telas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Telas são os elementos visuais que aparecem no aplicativo móvel.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Eles podem incluir elementos como: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Botões,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Campos de entrada,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Imagens,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Texto.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8D8BF-9077-4AB1-BAED-FE01FED8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91" y="383844"/>
            <a:ext cx="2568891" cy="6582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A245F85-6055-42EC-B821-651018FC107D}"/>
              </a:ext>
            </a:extLst>
          </p:cNvPr>
          <p:cNvSpPr/>
          <p:nvPr/>
        </p:nvSpPr>
        <p:spPr>
          <a:xfrm>
            <a:off x="651318" y="197086"/>
            <a:ext cx="77821" cy="9241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55;p7">
            <a:extLst>
              <a:ext uri="{FF2B5EF4-FFF2-40B4-BE49-F238E27FC236}">
                <a16:creationId xmlns:a16="http://schemas.microsoft.com/office/drawing/2014/main" id="{E03BF844-FE63-342C-2626-EAD4F74560F1}"/>
              </a:ext>
            </a:extLst>
          </p:cNvPr>
          <p:cNvSpPr/>
          <p:nvPr/>
        </p:nvSpPr>
        <p:spPr>
          <a:xfrm>
            <a:off x="0" y="6762501"/>
            <a:ext cx="12192000" cy="9549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C0E21BD-F45D-DE27-D55D-1486AB570EB6}"/>
              </a:ext>
            </a:extLst>
          </p:cNvPr>
          <p:cNvSpPr txBox="1">
            <a:spLocks/>
          </p:cNvSpPr>
          <p:nvPr/>
        </p:nvSpPr>
        <p:spPr>
          <a:xfrm>
            <a:off x="786790" y="211405"/>
            <a:ext cx="8018543" cy="616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IDMO – Interface para dispositivos móveis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CC87C9-471C-1858-EB55-09ED511E9C72}"/>
              </a:ext>
            </a:extLst>
          </p:cNvPr>
          <p:cNvSpPr txBox="1"/>
          <p:nvPr/>
        </p:nvSpPr>
        <p:spPr>
          <a:xfrm>
            <a:off x="791832" y="703995"/>
            <a:ext cx="6659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253200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F7F7A3B-D162-CEF0-399C-CB1E4427EC6F}"/>
              </a:ext>
            </a:extLst>
          </p:cNvPr>
          <p:cNvSpPr txBox="1"/>
          <p:nvPr/>
        </p:nvSpPr>
        <p:spPr>
          <a:xfrm>
            <a:off x="561512" y="1412185"/>
            <a:ext cx="11068976" cy="3697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Telas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As telas geralmente são compostas de vários componentes, que juntos formam a interface do usuário do aplicativo.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Por exemplo, uma tela de login pode incluir um campo de entrada para o nome de usuário, um campo de entrada para a senha e um botão de login, cada um desses elementos sendo um componente separado.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8D8BF-9077-4AB1-BAED-FE01FED8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91" y="383844"/>
            <a:ext cx="2568891" cy="6582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A245F85-6055-42EC-B821-651018FC107D}"/>
              </a:ext>
            </a:extLst>
          </p:cNvPr>
          <p:cNvSpPr/>
          <p:nvPr/>
        </p:nvSpPr>
        <p:spPr>
          <a:xfrm>
            <a:off x="651318" y="197086"/>
            <a:ext cx="77821" cy="9241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55;p7">
            <a:extLst>
              <a:ext uri="{FF2B5EF4-FFF2-40B4-BE49-F238E27FC236}">
                <a16:creationId xmlns:a16="http://schemas.microsoft.com/office/drawing/2014/main" id="{E03BF844-FE63-342C-2626-EAD4F74560F1}"/>
              </a:ext>
            </a:extLst>
          </p:cNvPr>
          <p:cNvSpPr/>
          <p:nvPr/>
        </p:nvSpPr>
        <p:spPr>
          <a:xfrm>
            <a:off x="0" y="6762501"/>
            <a:ext cx="12192000" cy="9549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C0E21BD-F45D-DE27-D55D-1486AB570EB6}"/>
              </a:ext>
            </a:extLst>
          </p:cNvPr>
          <p:cNvSpPr txBox="1">
            <a:spLocks/>
          </p:cNvSpPr>
          <p:nvPr/>
        </p:nvSpPr>
        <p:spPr>
          <a:xfrm>
            <a:off x="786790" y="211405"/>
            <a:ext cx="8018543" cy="616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IDMO – Interface para dispositivos móveis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CC87C9-471C-1858-EB55-09ED511E9C72}"/>
              </a:ext>
            </a:extLst>
          </p:cNvPr>
          <p:cNvSpPr txBox="1"/>
          <p:nvPr/>
        </p:nvSpPr>
        <p:spPr>
          <a:xfrm>
            <a:off x="791832" y="703995"/>
            <a:ext cx="6659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136920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D8D8BF-9077-4AB1-BAED-FE01FED8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91" y="383844"/>
            <a:ext cx="2568891" cy="6582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A245F85-6055-42EC-B821-651018FC107D}"/>
              </a:ext>
            </a:extLst>
          </p:cNvPr>
          <p:cNvSpPr/>
          <p:nvPr/>
        </p:nvSpPr>
        <p:spPr>
          <a:xfrm>
            <a:off x="651318" y="197086"/>
            <a:ext cx="77821" cy="9241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55;p7">
            <a:extLst>
              <a:ext uri="{FF2B5EF4-FFF2-40B4-BE49-F238E27FC236}">
                <a16:creationId xmlns:a16="http://schemas.microsoft.com/office/drawing/2014/main" id="{E03BF844-FE63-342C-2626-EAD4F74560F1}"/>
              </a:ext>
            </a:extLst>
          </p:cNvPr>
          <p:cNvSpPr/>
          <p:nvPr/>
        </p:nvSpPr>
        <p:spPr>
          <a:xfrm>
            <a:off x="0" y="6762501"/>
            <a:ext cx="12192000" cy="9549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C0E21BD-F45D-DE27-D55D-1486AB570EB6}"/>
              </a:ext>
            </a:extLst>
          </p:cNvPr>
          <p:cNvSpPr txBox="1">
            <a:spLocks/>
          </p:cNvSpPr>
          <p:nvPr/>
        </p:nvSpPr>
        <p:spPr>
          <a:xfrm>
            <a:off x="786790" y="211405"/>
            <a:ext cx="8018543" cy="616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IDMO – Interface para dispositivos móveis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CC87C9-471C-1858-EB55-09ED511E9C72}"/>
              </a:ext>
            </a:extLst>
          </p:cNvPr>
          <p:cNvSpPr txBox="1"/>
          <p:nvPr/>
        </p:nvSpPr>
        <p:spPr>
          <a:xfrm>
            <a:off x="791832" y="703995"/>
            <a:ext cx="6659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React Native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2B70CA-095A-147D-A8CE-93B6C4C89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25" y="1121213"/>
            <a:ext cx="2575836" cy="532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08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9072</TotalTime>
  <Words>476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Montserrat</vt:lpstr>
      <vt:lpstr>Montserrat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Izaias</dc:creator>
  <cp:lastModifiedBy>Izaias</cp:lastModifiedBy>
  <cp:revision>609</cp:revision>
  <dcterms:created xsi:type="dcterms:W3CDTF">2023-04-05T14:03:13Z</dcterms:created>
  <dcterms:modified xsi:type="dcterms:W3CDTF">2024-01-11T10:34:33Z</dcterms:modified>
</cp:coreProperties>
</file>