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86be7a963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86be7a963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86be7a963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86be7a963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86be7a963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86be7a96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86be7a963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86be7a96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Junior AI Engineer Project Assignment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presentation by George Siougles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535775" y="371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Tools and Tech Stack</a:t>
            </a:r>
            <a:endParaRPr sz="2400"/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535775" y="11837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Visual Studio Code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Github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Github actions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Docker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Python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SQLite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FastAPI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API set up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Templates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788" y="68750"/>
            <a:ext cx="5950425" cy="237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788" y="2599424"/>
            <a:ext cx="5950436" cy="23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title"/>
          </p:nvPr>
        </p:nvSpPr>
        <p:spPr>
          <a:xfrm>
            <a:off x="535775" y="371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Challenges met</a:t>
            </a:r>
            <a:endParaRPr sz="2400"/>
          </a:p>
        </p:txBody>
      </p:sp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535775" y="11837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Learning Python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Setting up testing environments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Separation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of concerns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4294967295" type="title"/>
          </p:nvPr>
        </p:nvSpPr>
        <p:spPr>
          <a:xfrm>
            <a:off x="1862400" y="1563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Project Structure</a:t>
            </a:r>
            <a:endParaRPr sz="24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550" y="1035475"/>
            <a:ext cx="5510893" cy="369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attention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George Siougles (gsiougles@outlook.com)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