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4662-1099-422B-9B73-B7B6B9D77CE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AEAF-BB92-4B3F-8F0E-B2ADD5BD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4662-1099-422B-9B73-B7B6B9D77CE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AEAF-BB92-4B3F-8F0E-B2ADD5BD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6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4662-1099-422B-9B73-B7B6B9D77CE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AEAF-BB92-4B3F-8F0E-B2ADD5BD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0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4662-1099-422B-9B73-B7B6B9D77CE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AEAF-BB92-4B3F-8F0E-B2ADD5BD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5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4662-1099-422B-9B73-B7B6B9D77CE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AEAF-BB92-4B3F-8F0E-B2ADD5BD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4662-1099-422B-9B73-B7B6B9D77CE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AEAF-BB92-4B3F-8F0E-B2ADD5BD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0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4662-1099-422B-9B73-B7B6B9D77CE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AEAF-BB92-4B3F-8F0E-B2ADD5BD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3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4662-1099-422B-9B73-B7B6B9D77CE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AEAF-BB92-4B3F-8F0E-B2ADD5BD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4662-1099-422B-9B73-B7B6B9D77CE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AEAF-BB92-4B3F-8F0E-B2ADD5BD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5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4662-1099-422B-9B73-B7B6B9D77CE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AEAF-BB92-4B3F-8F0E-B2ADD5BD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0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4662-1099-422B-9B73-B7B6B9D77CE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AEAF-BB92-4B3F-8F0E-B2ADD5BD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2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34662-1099-422B-9B73-B7B6B9D77CE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9AEAF-BB92-4B3F-8F0E-B2ADD5BD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1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30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Spills</dc:creator>
  <cp:lastModifiedBy>George Spills</cp:lastModifiedBy>
  <cp:revision>1</cp:revision>
  <dcterms:created xsi:type="dcterms:W3CDTF">2016-05-02T15:27:29Z</dcterms:created>
  <dcterms:modified xsi:type="dcterms:W3CDTF">2016-05-02T15:28:32Z</dcterms:modified>
</cp:coreProperties>
</file>