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DevOps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 installed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35" t="36751" r="427" b="13569"/>
          <a:stretch/>
        </p:blipFill>
        <p:spPr>
          <a:xfrm>
            <a:off x="1678488" y="2192054"/>
            <a:ext cx="7261109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 plugin added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332" t="10598"/>
          <a:stretch/>
        </p:blipFill>
        <p:spPr>
          <a:xfrm>
            <a:off x="3394553" y="1836840"/>
            <a:ext cx="4659682" cy="502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 repositories created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0" t="11587" r="18615" b="29604"/>
          <a:stretch/>
        </p:blipFill>
        <p:spPr>
          <a:xfrm>
            <a:off x="2079320" y="2129424"/>
            <a:ext cx="8387726" cy="356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Successful nexus build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054" t="17486" r="32690" b="2300"/>
          <a:stretch/>
        </p:blipFill>
        <p:spPr>
          <a:xfrm>
            <a:off x="2146300" y="1467377"/>
            <a:ext cx="6362700" cy="53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Java calculator program created and added to </a:t>
            </a:r>
            <a:r>
              <a:rPr lang="en-GB" dirty="0" err="1" smtClean="0"/>
              <a:t>github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3102" t="11226" r="21891" b="2797"/>
          <a:stretch/>
        </p:blipFill>
        <p:spPr bwMode="auto">
          <a:xfrm>
            <a:off x="971308" y="1909349"/>
            <a:ext cx="5442017" cy="4784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691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31" y="935703"/>
            <a:ext cx="10571998" cy="970450"/>
          </a:xfrm>
        </p:spPr>
        <p:txBody>
          <a:bodyPr/>
          <a:lstStyle/>
          <a:p>
            <a:pPr lvl="0"/>
            <a:r>
              <a:rPr lang="en-GB" dirty="0"/>
              <a:t>Created a vagrant file to load up two machines with a shared folder and provision scripts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649" t="23341" r="4443" b="4569"/>
          <a:stretch/>
        </p:blipFill>
        <p:spPr bwMode="auto">
          <a:xfrm>
            <a:off x="1657611" y="1906153"/>
            <a:ext cx="8175320" cy="4615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32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Created a bash script to unzip java tar file and install java and git.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" t="5318" r="50310" b="52728"/>
          <a:stretch/>
        </p:blipFill>
        <p:spPr bwMode="auto">
          <a:xfrm>
            <a:off x="810000" y="2693943"/>
            <a:ext cx="5996305" cy="2847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030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 </a:t>
            </a:r>
            <a:br>
              <a:rPr lang="en-GB" dirty="0"/>
            </a:br>
            <a:r>
              <a:rPr lang="en-GB" dirty="0"/>
              <a:t>Created another bash script to also install maven and Jenkins on the other </a:t>
            </a:r>
            <a:r>
              <a:rPr lang="en-GB" dirty="0" err="1" smtClean="0"/>
              <a:t>vm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" t="3546" r="49229" b="36050"/>
          <a:stretch/>
        </p:blipFill>
        <p:spPr bwMode="auto">
          <a:xfrm>
            <a:off x="3081402" y="2018051"/>
            <a:ext cx="5835498" cy="4595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829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Jenkins installed successfully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324" t="9455" r="17073" b="6343"/>
          <a:stretch/>
        </p:blipFill>
        <p:spPr bwMode="auto">
          <a:xfrm>
            <a:off x="1331651" y="1805313"/>
            <a:ext cx="7701919" cy="4582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53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Created bash script to log users and IP address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1624" t="9750" r="21228" b="71045"/>
          <a:stretch/>
        </p:blipFill>
        <p:spPr bwMode="auto">
          <a:xfrm>
            <a:off x="1863920" y="2620348"/>
            <a:ext cx="7957495" cy="29286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01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Successful build</a:t>
            </a:r>
            <a:r>
              <a:rPr lang="en-GB" dirty="0" smtClean="0"/>
              <a:t>!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659" t="13296" r="19234" b="14615"/>
          <a:stretch/>
        </p:blipFill>
        <p:spPr bwMode="auto">
          <a:xfrm>
            <a:off x="1014215" y="1941273"/>
            <a:ext cx="8324665" cy="43217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155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Java file </a:t>
            </a:r>
            <a:r>
              <a:rPr lang="en-GB" dirty="0" smtClean="0"/>
              <a:t>archived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0687" t="82135" r="21393" b="5751"/>
          <a:stretch/>
        </p:blipFill>
        <p:spPr bwMode="auto">
          <a:xfrm>
            <a:off x="810000" y="2845721"/>
            <a:ext cx="9485946" cy="2315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3681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</TotalTime>
  <Words>70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DevOps </vt:lpstr>
      <vt:lpstr>Java calculator program created and added to github</vt:lpstr>
      <vt:lpstr>Created a vagrant file to load up two machines with a shared folder and provision scripts.</vt:lpstr>
      <vt:lpstr>Created a bash script to unzip java tar file and install java and git. </vt:lpstr>
      <vt:lpstr>  Created another bash script to also install maven and Jenkins on the other vm</vt:lpstr>
      <vt:lpstr>Jenkins installed successfully </vt:lpstr>
      <vt:lpstr>Created bash script to log users and IP address </vt:lpstr>
      <vt:lpstr>Successful build!</vt:lpstr>
      <vt:lpstr>Java file archived</vt:lpstr>
      <vt:lpstr>NEXUS installed</vt:lpstr>
      <vt:lpstr>Nexus plugin added</vt:lpstr>
      <vt:lpstr>Nexus repositories created</vt:lpstr>
      <vt:lpstr>Successful nexus build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</dc:title>
  <dc:creator>Admin</dc:creator>
  <cp:lastModifiedBy>Admin</cp:lastModifiedBy>
  <cp:revision>3</cp:revision>
  <dcterms:created xsi:type="dcterms:W3CDTF">2018-06-15T13:34:19Z</dcterms:created>
  <dcterms:modified xsi:type="dcterms:W3CDTF">2018-06-15T14:24:41Z</dcterms:modified>
</cp:coreProperties>
</file>