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4"/>
  </p:sldMasterIdLst>
  <p:notesMasterIdLst>
    <p:notesMasterId r:id="rId50"/>
  </p:notesMasterIdLst>
  <p:sldIdLst>
    <p:sldId id="256" r:id="rId5"/>
    <p:sldId id="258" r:id="rId6"/>
    <p:sldId id="260" r:id="rId7"/>
    <p:sldId id="355" r:id="rId8"/>
    <p:sldId id="360" r:id="rId9"/>
    <p:sldId id="359" r:id="rId10"/>
    <p:sldId id="313" r:id="rId11"/>
    <p:sldId id="261" r:id="rId12"/>
    <p:sldId id="316" r:id="rId13"/>
    <p:sldId id="352" r:id="rId14"/>
    <p:sldId id="319" r:id="rId15"/>
    <p:sldId id="353" r:id="rId16"/>
    <p:sldId id="328" r:id="rId17"/>
    <p:sldId id="326" r:id="rId18"/>
    <p:sldId id="327" r:id="rId19"/>
    <p:sldId id="330" r:id="rId20"/>
    <p:sldId id="331" r:id="rId21"/>
    <p:sldId id="333" r:id="rId22"/>
    <p:sldId id="332" r:id="rId23"/>
    <p:sldId id="309" r:id="rId24"/>
    <p:sldId id="334" r:id="rId25"/>
    <p:sldId id="340" r:id="rId26"/>
    <p:sldId id="341" r:id="rId27"/>
    <p:sldId id="335" r:id="rId28"/>
    <p:sldId id="336" r:id="rId29"/>
    <p:sldId id="337" r:id="rId30"/>
    <p:sldId id="338" r:id="rId31"/>
    <p:sldId id="339" r:id="rId32"/>
    <p:sldId id="310" r:id="rId33"/>
    <p:sldId id="361" r:id="rId34"/>
    <p:sldId id="357" r:id="rId35"/>
    <p:sldId id="363" r:id="rId36"/>
    <p:sldId id="364" r:id="rId37"/>
    <p:sldId id="365" r:id="rId38"/>
    <p:sldId id="367" r:id="rId39"/>
    <p:sldId id="368" r:id="rId40"/>
    <p:sldId id="312" r:id="rId41"/>
    <p:sldId id="343" r:id="rId42"/>
    <p:sldId id="344" r:id="rId43"/>
    <p:sldId id="345" r:id="rId44"/>
    <p:sldId id="346" r:id="rId45"/>
    <p:sldId id="347" r:id="rId46"/>
    <p:sldId id="349" r:id="rId47"/>
    <p:sldId id="311" r:id="rId48"/>
    <p:sldId id="350" r:id="rId49"/>
  </p:sldIdLst>
  <p:sldSz cx="9144000" cy="5143500" type="screen16x9"/>
  <p:notesSz cx="6858000" cy="9144000"/>
  <p:embeddedFontLst>
    <p:embeddedFont>
      <p:font typeface="Alef" panose="00000500000000000000" pitchFamily="2" charset="-79"/>
      <p:regular r:id="rId51"/>
      <p:bold r:id="rId52"/>
    </p:embeddedFont>
    <p:embeddedFont>
      <p:font typeface="Nunito Light" pitchFamily="2" charset="0"/>
      <p:regular r:id="rId53"/>
      <p:italic r:id="rId54"/>
    </p:embeddedFont>
    <p:embeddedFont>
      <p:font typeface="Roboto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8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3F624-D1DE-0C74-6878-4F38417B46E6}" v="4" dt="2025-05-23T14:03:01.421"/>
  </p1510:revLst>
</p1510:revInfo>
</file>

<file path=ppt/tableStyles.xml><?xml version="1.0" encoding="utf-8"?>
<a:tblStyleLst xmlns:a="http://schemas.openxmlformats.org/drawingml/2006/main" def="{2DA0260B-6D17-440C-A145-77C845007A48}">
  <a:tblStyle styleId="{2DA0260B-6D17-440C-A145-77C845007A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  <p:guide orient="horz" pos="585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font" Target="fonts/font6.fntdata"/><Relationship Id="rId8" Type="http://schemas.openxmlformats.org/officeDocument/2006/relationships/slide" Target="slides/slide4.xml"/><Relationship Id="rId51" Type="http://schemas.openxmlformats.org/officeDocument/2006/relationships/font" Target="fonts/font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4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font" Target="fonts/font7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2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480A61-6ECE-4391-84AC-850A55E17454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13C4DDF5-41F2-4AB1-B6E7-79A2374F03EA}">
      <dgm:prSet/>
      <dgm:spPr/>
      <dgm:t>
        <a:bodyPr/>
        <a:lstStyle/>
        <a:p>
          <a:r>
            <a:rPr lang="el-GR">
              <a:latin typeface="Times New Roman"/>
              <a:cs typeface="Times New Roman"/>
            </a:rPr>
            <a:t>Αποτελεί σοβαρή απειλή για την </a:t>
          </a:r>
          <a:r>
            <a:rPr lang="el-GR" err="1">
              <a:latin typeface="Times New Roman"/>
              <a:cs typeface="Times New Roman"/>
            </a:rPr>
            <a:t>ιδιωτικότητα</a:t>
          </a:r>
          <a:r>
            <a:rPr lang="el-GR">
              <a:latin typeface="Times New Roman"/>
              <a:cs typeface="Times New Roman"/>
            </a:rPr>
            <a:t> και την προστασία προσωπικών δεδομένων.</a:t>
          </a:r>
          <a:endParaRPr lang="en-US">
            <a:latin typeface="Times New Roman"/>
            <a:cs typeface="Times New Roman"/>
          </a:endParaRPr>
        </a:p>
      </dgm:t>
    </dgm:pt>
    <dgm:pt modelId="{DFF4F5F3-99AB-468A-8ADD-76CC65218047}" type="parTrans" cxnId="{EDE0D79B-881C-4BB7-A398-4EBEF0CE9B75}">
      <dgm:prSet/>
      <dgm:spPr/>
      <dgm:t>
        <a:bodyPr/>
        <a:lstStyle/>
        <a:p>
          <a:endParaRPr lang="en-US"/>
        </a:p>
      </dgm:t>
    </dgm:pt>
    <dgm:pt modelId="{762A5FB7-3E45-4133-B3F2-20C16AB77D76}" type="sibTrans" cxnId="{EDE0D79B-881C-4BB7-A398-4EBEF0CE9B75}">
      <dgm:prSet/>
      <dgm:spPr/>
      <dgm:t>
        <a:bodyPr/>
        <a:lstStyle/>
        <a:p>
          <a:endParaRPr lang="en-US"/>
        </a:p>
      </dgm:t>
    </dgm:pt>
    <dgm:pt modelId="{E74D4C1D-A143-4742-8599-01365346981E}">
      <dgm:prSet/>
      <dgm:spPr/>
      <dgm:t>
        <a:bodyPr/>
        <a:lstStyle/>
        <a:p>
          <a:r>
            <a:rPr lang="el-GR">
              <a:latin typeface="Times New Roman"/>
              <a:cs typeface="Times New Roman"/>
            </a:rPr>
            <a:t>Χρησιμοποιείται συχνά για παραβιάσεις λογαριασμών, παρακολούθηση δραστηριοτήτων, ακόμα και κατασκοπεία.</a:t>
          </a:r>
          <a:endParaRPr lang="en-US">
            <a:latin typeface="Times New Roman"/>
            <a:cs typeface="Times New Roman"/>
          </a:endParaRPr>
        </a:p>
      </dgm:t>
    </dgm:pt>
    <dgm:pt modelId="{9C843D3D-8DC5-4572-99BC-3DD25A2F01F1}" type="parTrans" cxnId="{B2D259E6-3AD2-4CCE-BC5C-3F23286FD214}">
      <dgm:prSet/>
      <dgm:spPr/>
      <dgm:t>
        <a:bodyPr/>
        <a:lstStyle/>
        <a:p>
          <a:endParaRPr lang="en-US"/>
        </a:p>
      </dgm:t>
    </dgm:pt>
    <dgm:pt modelId="{BC85E2A8-D78E-4EBF-BE79-5C65C744E85F}" type="sibTrans" cxnId="{B2D259E6-3AD2-4CCE-BC5C-3F23286FD214}">
      <dgm:prSet/>
      <dgm:spPr/>
      <dgm:t>
        <a:bodyPr/>
        <a:lstStyle/>
        <a:p>
          <a:endParaRPr lang="en-US"/>
        </a:p>
      </dgm:t>
    </dgm:pt>
    <dgm:pt modelId="{99DD1841-E2BF-4E2F-BB29-C2B280C6A805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A</a:t>
          </a:r>
          <a:r>
            <a:rPr lang="el-GR" err="1">
              <a:latin typeface="Times New Roman"/>
              <a:cs typeface="Times New Roman"/>
            </a:rPr>
            <a:t>ξιοποιείται</a:t>
          </a:r>
          <a:r>
            <a:rPr lang="el-GR">
              <a:latin typeface="Times New Roman"/>
              <a:cs typeface="Times New Roman"/>
            </a:rPr>
            <a:t> σε περιπτώσεις </a:t>
          </a:r>
          <a:r>
            <a:rPr lang="el-GR" err="1">
              <a:latin typeface="Times New Roman"/>
              <a:cs typeface="Times New Roman"/>
            </a:rPr>
            <a:t>κυβερνοεγκλήματος</a:t>
          </a:r>
          <a:r>
            <a:rPr lang="el-GR">
              <a:latin typeface="Times New Roman"/>
              <a:cs typeface="Times New Roman"/>
            </a:rPr>
            <a:t>, οικογενειακής βίας ή παραβίασης ανθρώπινων δικαιωμάτων.</a:t>
          </a:r>
          <a:endParaRPr lang="en-US">
            <a:latin typeface="Times New Roman"/>
            <a:cs typeface="Times New Roman"/>
          </a:endParaRPr>
        </a:p>
      </dgm:t>
    </dgm:pt>
    <dgm:pt modelId="{80C4D3A9-EBFD-4185-8B77-3C90777AF95E}" type="parTrans" cxnId="{FFFEF85E-286F-4CDB-B486-906DE8149668}">
      <dgm:prSet/>
      <dgm:spPr/>
      <dgm:t>
        <a:bodyPr/>
        <a:lstStyle/>
        <a:p>
          <a:endParaRPr lang="en-US"/>
        </a:p>
      </dgm:t>
    </dgm:pt>
    <dgm:pt modelId="{D3B80243-D888-460A-852D-E6A1EE2D94DC}" type="sibTrans" cxnId="{FFFEF85E-286F-4CDB-B486-906DE8149668}">
      <dgm:prSet/>
      <dgm:spPr/>
      <dgm:t>
        <a:bodyPr/>
        <a:lstStyle/>
        <a:p>
          <a:endParaRPr lang="en-US"/>
        </a:p>
      </dgm:t>
    </dgm:pt>
    <dgm:pt modelId="{08150129-FEAD-42F1-B295-68968E6124E3}" type="pres">
      <dgm:prSet presAssocID="{B2480A61-6ECE-4391-84AC-850A55E17454}" presName="linear" presStyleCnt="0">
        <dgm:presLayoutVars>
          <dgm:animLvl val="lvl"/>
          <dgm:resizeHandles val="exact"/>
        </dgm:presLayoutVars>
      </dgm:prSet>
      <dgm:spPr/>
    </dgm:pt>
    <dgm:pt modelId="{3EDA5017-B769-4589-B126-87A0D8655AB2}" type="pres">
      <dgm:prSet presAssocID="{13C4DDF5-41F2-4AB1-B6E7-79A2374F03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3184042-C980-4BB6-94AD-E9E36E315925}" type="pres">
      <dgm:prSet presAssocID="{762A5FB7-3E45-4133-B3F2-20C16AB77D76}" presName="spacer" presStyleCnt="0"/>
      <dgm:spPr/>
    </dgm:pt>
    <dgm:pt modelId="{97821358-3ECA-42E2-8122-D7391D7DA4F4}" type="pres">
      <dgm:prSet presAssocID="{E74D4C1D-A143-4742-8599-01365346981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D9D46E-0507-4BC4-AA5F-D05CE1B4B124}" type="pres">
      <dgm:prSet presAssocID="{BC85E2A8-D78E-4EBF-BE79-5C65C744E85F}" presName="spacer" presStyleCnt="0"/>
      <dgm:spPr/>
    </dgm:pt>
    <dgm:pt modelId="{C0849789-B9CF-4A46-844E-4B275984297C}" type="pres">
      <dgm:prSet presAssocID="{99DD1841-E2BF-4E2F-BB29-C2B280C6A80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FEF85E-286F-4CDB-B486-906DE8149668}" srcId="{B2480A61-6ECE-4391-84AC-850A55E17454}" destId="{99DD1841-E2BF-4E2F-BB29-C2B280C6A805}" srcOrd="2" destOrd="0" parTransId="{80C4D3A9-EBFD-4185-8B77-3C90777AF95E}" sibTransId="{D3B80243-D888-460A-852D-E6A1EE2D94DC}"/>
    <dgm:cxn modelId="{62BEFC59-CF35-4EE7-B484-D719F562C604}" type="presOf" srcId="{99DD1841-E2BF-4E2F-BB29-C2B280C6A805}" destId="{C0849789-B9CF-4A46-844E-4B275984297C}" srcOrd="0" destOrd="0" presId="urn:microsoft.com/office/officeart/2005/8/layout/vList2"/>
    <dgm:cxn modelId="{46777983-344A-4D10-AAF8-904B7E3FE51D}" type="presOf" srcId="{B2480A61-6ECE-4391-84AC-850A55E17454}" destId="{08150129-FEAD-42F1-B295-68968E6124E3}" srcOrd="0" destOrd="0" presId="urn:microsoft.com/office/officeart/2005/8/layout/vList2"/>
    <dgm:cxn modelId="{6B6B908B-4C43-4657-8C5E-7FD9D0D5B398}" type="presOf" srcId="{13C4DDF5-41F2-4AB1-B6E7-79A2374F03EA}" destId="{3EDA5017-B769-4589-B126-87A0D8655AB2}" srcOrd="0" destOrd="0" presId="urn:microsoft.com/office/officeart/2005/8/layout/vList2"/>
    <dgm:cxn modelId="{EDE0D79B-881C-4BB7-A398-4EBEF0CE9B75}" srcId="{B2480A61-6ECE-4391-84AC-850A55E17454}" destId="{13C4DDF5-41F2-4AB1-B6E7-79A2374F03EA}" srcOrd="0" destOrd="0" parTransId="{DFF4F5F3-99AB-468A-8ADD-76CC65218047}" sibTransId="{762A5FB7-3E45-4133-B3F2-20C16AB77D76}"/>
    <dgm:cxn modelId="{B2D259E6-3AD2-4CCE-BC5C-3F23286FD214}" srcId="{B2480A61-6ECE-4391-84AC-850A55E17454}" destId="{E74D4C1D-A143-4742-8599-01365346981E}" srcOrd="1" destOrd="0" parTransId="{9C843D3D-8DC5-4572-99BC-3DD25A2F01F1}" sibTransId="{BC85E2A8-D78E-4EBF-BE79-5C65C744E85F}"/>
    <dgm:cxn modelId="{5F977BFC-BB96-430E-B8CF-E5AA9998FAC4}" type="presOf" srcId="{E74D4C1D-A143-4742-8599-01365346981E}" destId="{97821358-3ECA-42E2-8122-D7391D7DA4F4}" srcOrd="0" destOrd="0" presId="urn:microsoft.com/office/officeart/2005/8/layout/vList2"/>
    <dgm:cxn modelId="{7684E403-9761-4252-8286-A4DDBCD2341B}" type="presParOf" srcId="{08150129-FEAD-42F1-B295-68968E6124E3}" destId="{3EDA5017-B769-4589-B126-87A0D8655AB2}" srcOrd="0" destOrd="0" presId="urn:microsoft.com/office/officeart/2005/8/layout/vList2"/>
    <dgm:cxn modelId="{66A98513-F31D-460E-BC50-FC9CE8BC4C05}" type="presParOf" srcId="{08150129-FEAD-42F1-B295-68968E6124E3}" destId="{53184042-C980-4BB6-94AD-E9E36E315925}" srcOrd="1" destOrd="0" presId="urn:microsoft.com/office/officeart/2005/8/layout/vList2"/>
    <dgm:cxn modelId="{5B82B858-1E13-4291-BA53-39C46BC368EE}" type="presParOf" srcId="{08150129-FEAD-42F1-B295-68968E6124E3}" destId="{97821358-3ECA-42E2-8122-D7391D7DA4F4}" srcOrd="2" destOrd="0" presId="urn:microsoft.com/office/officeart/2005/8/layout/vList2"/>
    <dgm:cxn modelId="{7E0A0AC2-892A-4546-96D1-09ADBA822864}" type="presParOf" srcId="{08150129-FEAD-42F1-B295-68968E6124E3}" destId="{F5D9D46E-0507-4BC4-AA5F-D05CE1B4B124}" srcOrd="3" destOrd="0" presId="urn:microsoft.com/office/officeart/2005/8/layout/vList2"/>
    <dgm:cxn modelId="{1F86B1EA-FC52-42C6-9C80-A4603BB20D2E}" type="presParOf" srcId="{08150129-FEAD-42F1-B295-68968E6124E3}" destId="{C0849789-B9CF-4A46-844E-4B275984297C}" srcOrd="4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264F59-C284-4D6A-AF4C-D5A13191C30C}" type="doc">
      <dgm:prSet loTypeId="urn:microsoft.com/office/officeart/2005/8/layout/vList2" loCatId="list" qsTypeId="urn:microsoft.com/office/officeart/2005/8/quickstyle/simple1" qsCatId="simple" csTypeId="urn:microsoft.com/office/officeart/2005/8/colors/accent3_1" csCatId="accent3"/>
      <dgm:spPr/>
      <dgm:t>
        <a:bodyPr/>
        <a:lstStyle/>
        <a:p>
          <a:endParaRPr lang="en-US"/>
        </a:p>
      </dgm:t>
    </dgm:pt>
    <dgm:pt modelId="{4B5845AB-51A4-451B-9C32-EFCA660F33A9}">
      <dgm:prSet/>
      <dgm:spPr/>
      <dgm:t>
        <a:bodyPr/>
        <a:lstStyle/>
        <a:p>
          <a:r>
            <a:rPr lang="el-GR">
              <a:latin typeface="Times New Roman"/>
              <a:cs typeface="Times New Roman"/>
            </a:rPr>
            <a:t>Ανίχνευση εγκληματικών δραστηριοτήτων</a:t>
          </a:r>
          <a:endParaRPr lang="en-US">
            <a:latin typeface="Times New Roman"/>
            <a:cs typeface="Times New Roman"/>
          </a:endParaRPr>
        </a:p>
      </dgm:t>
    </dgm:pt>
    <dgm:pt modelId="{EA6A0D47-3CF4-41BA-865B-0B438FE9491F}" type="parTrans" cxnId="{AA8940C6-FC71-4DE9-8F53-9E508B0E5A39}">
      <dgm:prSet/>
      <dgm:spPr/>
      <dgm:t>
        <a:bodyPr/>
        <a:lstStyle/>
        <a:p>
          <a:endParaRPr lang="en-US"/>
        </a:p>
      </dgm:t>
    </dgm:pt>
    <dgm:pt modelId="{A8BF4359-2CD6-4469-8632-48F1A8F0029F}" type="sibTrans" cxnId="{AA8940C6-FC71-4DE9-8F53-9E508B0E5A39}">
      <dgm:prSet/>
      <dgm:spPr/>
      <dgm:t>
        <a:bodyPr/>
        <a:lstStyle/>
        <a:p>
          <a:endParaRPr lang="en-US"/>
        </a:p>
      </dgm:t>
    </dgm:pt>
    <dgm:pt modelId="{226DB146-4E0E-4AEC-A917-8A54E315516D}">
      <dgm:prSet/>
      <dgm:spPr/>
      <dgm:t>
        <a:bodyPr/>
        <a:lstStyle/>
        <a:p>
          <a:r>
            <a:rPr lang="el-GR">
              <a:latin typeface="Times New Roman"/>
              <a:cs typeface="Times New Roman"/>
            </a:rPr>
            <a:t>Συλλογή αποδεικτικών στοιχείων</a:t>
          </a:r>
          <a:endParaRPr lang="en-US">
            <a:latin typeface="Times New Roman"/>
            <a:cs typeface="Times New Roman"/>
          </a:endParaRPr>
        </a:p>
      </dgm:t>
    </dgm:pt>
    <dgm:pt modelId="{61FF8910-DDD7-4CD4-9602-5152AA09AECA}" type="parTrans" cxnId="{296594C2-4762-4FCC-9F17-D0D156474FD6}">
      <dgm:prSet/>
      <dgm:spPr/>
      <dgm:t>
        <a:bodyPr/>
        <a:lstStyle/>
        <a:p>
          <a:endParaRPr lang="en-US"/>
        </a:p>
      </dgm:t>
    </dgm:pt>
    <dgm:pt modelId="{928F8CFC-AAC4-40E0-BBC6-2FFA9972C354}" type="sibTrans" cxnId="{296594C2-4762-4FCC-9F17-D0D156474FD6}">
      <dgm:prSet/>
      <dgm:spPr/>
      <dgm:t>
        <a:bodyPr/>
        <a:lstStyle/>
        <a:p>
          <a:endParaRPr lang="en-US"/>
        </a:p>
      </dgm:t>
    </dgm:pt>
    <dgm:pt modelId="{7E1BADA8-036D-4220-8A01-FDC7F0A21B43}">
      <dgm:prSet/>
      <dgm:spPr/>
      <dgm:t>
        <a:bodyPr/>
        <a:lstStyle/>
        <a:p>
          <a:r>
            <a:rPr lang="el-GR">
              <a:latin typeface="Times New Roman"/>
              <a:cs typeface="Times New Roman"/>
            </a:rPr>
            <a:t>Ανίχνευση κακόβουλων επιθέσεων</a:t>
          </a:r>
          <a:endParaRPr lang="en-US">
            <a:latin typeface="Times New Roman"/>
            <a:cs typeface="Times New Roman"/>
          </a:endParaRPr>
        </a:p>
      </dgm:t>
    </dgm:pt>
    <dgm:pt modelId="{A011CE5C-C3B7-469E-9814-26D918E34ACE}" type="parTrans" cxnId="{D1FBCF18-5EBA-43C5-85B3-8693CDEA288E}">
      <dgm:prSet/>
      <dgm:spPr/>
      <dgm:t>
        <a:bodyPr/>
        <a:lstStyle/>
        <a:p>
          <a:endParaRPr lang="en-US"/>
        </a:p>
      </dgm:t>
    </dgm:pt>
    <dgm:pt modelId="{0DA0F008-6352-4FAB-8CBB-DCF989B5E523}" type="sibTrans" cxnId="{D1FBCF18-5EBA-43C5-85B3-8693CDEA288E}">
      <dgm:prSet/>
      <dgm:spPr/>
      <dgm:t>
        <a:bodyPr/>
        <a:lstStyle/>
        <a:p>
          <a:endParaRPr lang="en-US"/>
        </a:p>
      </dgm:t>
    </dgm:pt>
    <dgm:pt modelId="{AB038517-DB97-43F7-8072-52CB4C306B39}" type="pres">
      <dgm:prSet presAssocID="{3D264F59-C284-4D6A-AF4C-D5A13191C30C}" presName="linear" presStyleCnt="0">
        <dgm:presLayoutVars>
          <dgm:animLvl val="lvl"/>
          <dgm:resizeHandles val="exact"/>
        </dgm:presLayoutVars>
      </dgm:prSet>
      <dgm:spPr/>
    </dgm:pt>
    <dgm:pt modelId="{D5B4BA11-58D5-4F3E-ABF1-A04AB55C59B9}" type="pres">
      <dgm:prSet presAssocID="{4B5845AB-51A4-451B-9C32-EFCA660F33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825FF91-0C06-48A9-BF23-53C0FA71636C}" type="pres">
      <dgm:prSet presAssocID="{A8BF4359-2CD6-4469-8632-48F1A8F0029F}" presName="spacer" presStyleCnt="0"/>
      <dgm:spPr/>
    </dgm:pt>
    <dgm:pt modelId="{2B7ACF08-A722-4362-8F01-C0AE925D5F93}" type="pres">
      <dgm:prSet presAssocID="{226DB146-4E0E-4AEC-A917-8A54E315516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E16789-D6D5-4F1E-889C-CE5BE69BBE5A}" type="pres">
      <dgm:prSet presAssocID="{928F8CFC-AAC4-40E0-BBC6-2FFA9972C354}" presName="spacer" presStyleCnt="0"/>
      <dgm:spPr/>
    </dgm:pt>
    <dgm:pt modelId="{7FAFA1BB-E5BF-4475-8E50-9FA38B429D2D}" type="pres">
      <dgm:prSet presAssocID="{7E1BADA8-036D-4220-8A01-FDC7F0A21B4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D1FBCF18-5EBA-43C5-85B3-8693CDEA288E}" srcId="{3D264F59-C284-4D6A-AF4C-D5A13191C30C}" destId="{7E1BADA8-036D-4220-8A01-FDC7F0A21B43}" srcOrd="2" destOrd="0" parTransId="{A011CE5C-C3B7-469E-9814-26D918E34ACE}" sibTransId="{0DA0F008-6352-4FAB-8CBB-DCF989B5E523}"/>
    <dgm:cxn modelId="{082CF13F-F1C4-4C4E-89D7-1A38D9DDE30A}" type="presOf" srcId="{226DB146-4E0E-4AEC-A917-8A54E315516D}" destId="{2B7ACF08-A722-4362-8F01-C0AE925D5F93}" srcOrd="0" destOrd="0" presId="urn:microsoft.com/office/officeart/2005/8/layout/vList2"/>
    <dgm:cxn modelId="{78D6D975-5EEA-4A1E-89BB-5CB888DB4C6B}" type="presOf" srcId="{7E1BADA8-036D-4220-8A01-FDC7F0A21B43}" destId="{7FAFA1BB-E5BF-4475-8E50-9FA38B429D2D}" srcOrd="0" destOrd="0" presId="urn:microsoft.com/office/officeart/2005/8/layout/vList2"/>
    <dgm:cxn modelId="{7D763981-4396-4B0D-BBAF-86AB5D58835F}" type="presOf" srcId="{4B5845AB-51A4-451B-9C32-EFCA660F33A9}" destId="{D5B4BA11-58D5-4F3E-ABF1-A04AB55C59B9}" srcOrd="0" destOrd="0" presId="urn:microsoft.com/office/officeart/2005/8/layout/vList2"/>
    <dgm:cxn modelId="{365DBBB1-1AD5-4172-B2C2-CC01322A94FF}" type="presOf" srcId="{3D264F59-C284-4D6A-AF4C-D5A13191C30C}" destId="{AB038517-DB97-43F7-8072-52CB4C306B39}" srcOrd="0" destOrd="0" presId="urn:microsoft.com/office/officeart/2005/8/layout/vList2"/>
    <dgm:cxn modelId="{296594C2-4762-4FCC-9F17-D0D156474FD6}" srcId="{3D264F59-C284-4D6A-AF4C-D5A13191C30C}" destId="{226DB146-4E0E-4AEC-A917-8A54E315516D}" srcOrd="1" destOrd="0" parTransId="{61FF8910-DDD7-4CD4-9602-5152AA09AECA}" sibTransId="{928F8CFC-AAC4-40E0-BBC6-2FFA9972C354}"/>
    <dgm:cxn modelId="{AA8940C6-FC71-4DE9-8F53-9E508B0E5A39}" srcId="{3D264F59-C284-4D6A-AF4C-D5A13191C30C}" destId="{4B5845AB-51A4-451B-9C32-EFCA660F33A9}" srcOrd="0" destOrd="0" parTransId="{EA6A0D47-3CF4-41BA-865B-0B438FE9491F}" sibTransId="{A8BF4359-2CD6-4469-8632-48F1A8F0029F}"/>
    <dgm:cxn modelId="{B00C4BBF-5557-4D5A-B0D1-5C4D8C7F3AA3}" type="presParOf" srcId="{AB038517-DB97-43F7-8072-52CB4C306B39}" destId="{D5B4BA11-58D5-4F3E-ABF1-A04AB55C59B9}" srcOrd="0" destOrd="0" presId="urn:microsoft.com/office/officeart/2005/8/layout/vList2"/>
    <dgm:cxn modelId="{DA9F14BC-80DD-485F-ABAD-1543270688BC}" type="presParOf" srcId="{AB038517-DB97-43F7-8072-52CB4C306B39}" destId="{2825FF91-0C06-48A9-BF23-53C0FA71636C}" srcOrd="1" destOrd="0" presId="urn:microsoft.com/office/officeart/2005/8/layout/vList2"/>
    <dgm:cxn modelId="{06E81481-29CE-4CE7-A9B4-4658082CF3CD}" type="presParOf" srcId="{AB038517-DB97-43F7-8072-52CB4C306B39}" destId="{2B7ACF08-A722-4362-8F01-C0AE925D5F93}" srcOrd="2" destOrd="0" presId="urn:microsoft.com/office/officeart/2005/8/layout/vList2"/>
    <dgm:cxn modelId="{79BC8CDF-B593-4F1F-913A-2F1216E3519F}" type="presParOf" srcId="{AB038517-DB97-43F7-8072-52CB4C306B39}" destId="{FEE16789-D6D5-4F1E-889C-CE5BE69BBE5A}" srcOrd="3" destOrd="0" presId="urn:microsoft.com/office/officeart/2005/8/layout/vList2"/>
    <dgm:cxn modelId="{0183926C-99E3-41B4-8E83-E68A4346ED3C}" type="presParOf" srcId="{AB038517-DB97-43F7-8072-52CB4C306B39}" destId="{7FAFA1BB-E5BF-4475-8E50-9FA38B429D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53AE49-D01D-49D6-B6A5-BC8D19BCB107}" type="doc">
      <dgm:prSet loTypeId="urn:microsoft.com/office/officeart/2005/8/layout/default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6D73A276-51DB-420B-9FAD-9A1D009AC657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Pegasus</a:t>
          </a:r>
        </a:p>
      </dgm:t>
    </dgm:pt>
    <dgm:pt modelId="{54DF27EB-4AFC-40F8-AB8C-F9B13D6AFF5E}" type="parTrans" cxnId="{1D2C753A-935C-4A5A-93C1-7B44C5CF6771}">
      <dgm:prSet/>
      <dgm:spPr/>
      <dgm:t>
        <a:bodyPr/>
        <a:lstStyle/>
        <a:p>
          <a:endParaRPr lang="en-US"/>
        </a:p>
      </dgm:t>
    </dgm:pt>
    <dgm:pt modelId="{089BD177-EFF1-4EF5-ADB3-D85F18B3BFD9}" type="sibTrans" cxnId="{1D2C753A-935C-4A5A-93C1-7B44C5CF6771}">
      <dgm:prSet/>
      <dgm:spPr/>
      <dgm:t>
        <a:bodyPr/>
        <a:lstStyle/>
        <a:p>
          <a:endParaRPr lang="en-US"/>
        </a:p>
      </dgm:t>
    </dgm:pt>
    <dgm:pt modelId="{67514B4F-0D30-484C-B2AD-29DC454010E3}">
      <dgm:prSet/>
      <dgm:spPr/>
      <dgm:t>
        <a:bodyPr/>
        <a:lstStyle/>
        <a:p>
          <a:r>
            <a:rPr lang="en-US" err="1">
              <a:latin typeface="Times New Roman"/>
              <a:cs typeface="Times New Roman"/>
            </a:rPr>
            <a:t>Stalkerware</a:t>
          </a:r>
          <a:r>
            <a:rPr lang="en-US">
              <a:latin typeface="Times New Roman"/>
              <a:cs typeface="Times New Roman"/>
            </a:rPr>
            <a:t> </a:t>
          </a:r>
        </a:p>
      </dgm:t>
    </dgm:pt>
    <dgm:pt modelId="{1072117A-4DBB-4487-A88F-4BBDB4268240}" type="parTrans" cxnId="{29FBC448-C2CA-4B16-BDA9-C974C8A41DEE}">
      <dgm:prSet/>
      <dgm:spPr/>
      <dgm:t>
        <a:bodyPr/>
        <a:lstStyle/>
        <a:p>
          <a:endParaRPr lang="en-US"/>
        </a:p>
      </dgm:t>
    </dgm:pt>
    <dgm:pt modelId="{EAF8C9EF-2BE5-4E70-902A-DB8D93C72915}" type="sibTrans" cxnId="{29FBC448-C2CA-4B16-BDA9-C974C8A41DEE}">
      <dgm:prSet/>
      <dgm:spPr/>
      <dgm:t>
        <a:bodyPr/>
        <a:lstStyle/>
        <a:p>
          <a:endParaRPr lang="en-US"/>
        </a:p>
      </dgm:t>
    </dgm:pt>
    <dgm:pt modelId="{9627213E-8A51-42B3-9525-CBA5C550F7B1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Tracking Cookies </a:t>
          </a:r>
        </a:p>
      </dgm:t>
    </dgm:pt>
    <dgm:pt modelId="{0929B9B5-0834-4FE0-872A-161C0F972313}" type="parTrans" cxnId="{15E4AEAF-052A-4957-9310-BD01C89DAA25}">
      <dgm:prSet/>
      <dgm:spPr/>
      <dgm:t>
        <a:bodyPr/>
        <a:lstStyle/>
        <a:p>
          <a:endParaRPr lang="en-US"/>
        </a:p>
      </dgm:t>
    </dgm:pt>
    <dgm:pt modelId="{36371A2C-624F-485F-AC0C-8F8067A0FD24}" type="sibTrans" cxnId="{15E4AEAF-052A-4957-9310-BD01C89DAA25}">
      <dgm:prSet/>
      <dgm:spPr/>
      <dgm:t>
        <a:bodyPr/>
        <a:lstStyle/>
        <a:p>
          <a:endParaRPr lang="en-US"/>
        </a:p>
      </dgm:t>
    </dgm:pt>
    <dgm:pt modelId="{9A6177F3-CEEC-4A36-9429-AC448225C46D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Password theft spyware</a:t>
          </a:r>
        </a:p>
      </dgm:t>
    </dgm:pt>
    <dgm:pt modelId="{917BBB64-4C79-4C3B-BE28-86CDE0784F00}" type="parTrans" cxnId="{69720949-5B0F-4AE8-BB37-CE50150DCDF4}">
      <dgm:prSet/>
      <dgm:spPr/>
      <dgm:t>
        <a:bodyPr/>
        <a:lstStyle/>
        <a:p>
          <a:endParaRPr lang="en-US"/>
        </a:p>
      </dgm:t>
    </dgm:pt>
    <dgm:pt modelId="{D0A68682-8E6C-490B-8D3F-6E4A1D6B8C84}" type="sibTrans" cxnId="{69720949-5B0F-4AE8-BB37-CE50150DCDF4}">
      <dgm:prSet/>
      <dgm:spPr/>
      <dgm:t>
        <a:bodyPr/>
        <a:lstStyle/>
        <a:p>
          <a:endParaRPr lang="en-US"/>
        </a:p>
      </dgm:t>
    </dgm:pt>
    <dgm:pt modelId="{A63B220D-92B8-4A76-91CA-12FA613D6231}">
      <dgm:prSet/>
      <dgm:spPr/>
      <dgm:t>
        <a:bodyPr/>
        <a:lstStyle/>
        <a:p>
          <a:r>
            <a:rPr lang="en-US" err="1">
              <a:latin typeface="Times New Roman"/>
              <a:cs typeface="Times New Roman"/>
            </a:rPr>
            <a:t>Triout</a:t>
          </a:r>
          <a:r>
            <a:rPr lang="en-US">
              <a:latin typeface="Times New Roman"/>
              <a:cs typeface="Times New Roman"/>
            </a:rPr>
            <a:t> Spyware</a:t>
          </a:r>
        </a:p>
      </dgm:t>
    </dgm:pt>
    <dgm:pt modelId="{40E481E7-F4B9-493C-8A9D-C09A978B926C}" type="parTrans" cxnId="{2AB4E772-9884-480F-B60A-955D773EE425}">
      <dgm:prSet/>
      <dgm:spPr/>
      <dgm:t>
        <a:bodyPr/>
        <a:lstStyle/>
        <a:p>
          <a:endParaRPr lang="el-GR"/>
        </a:p>
      </dgm:t>
    </dgm:pt>
    <dgm:pt modelId="{DD34239D-42A6-4486-9B5D-20BAAD29A70E}" type="sibTrans" cxnId="{2AB4E772-9884-480F-B60A-955D773EE425}">
      <dgm:prSet/>
      <dgm:spPr/>
      <dgm:t>
        <a:bodyPr/>
        <a:lstStyle/>
        <a:p>
          <a:endParaRPr lang="el-GR"/>
        </a:p>
      </dgm:t>
    </dgm:pt>
    <dgm:pt modelId="{8213A4EB-4E83-4CED-BE6B-3A348BD605E7}">
      <dgm:prSet/>
      <dgm:spPr/>
      <dgm:t>
        <a:bodyPr/>
        <a:lstStyle/>
        <a:p>
          <a:pPr rtl="0"/>
          <a:r>
            <a:rPr lang="el-GR" err="1">
              <a:latin typeface="Times New Roman"/>
              <a:cs typeface="Times New Roman"/>
            </a:rPr>
            <a:t>Trojan</a:t>
          </a:r>
          <a:r>
            <a:rPr lang="el-GR">
              <a:latin typeface="Times New Roman"/>
              <a:cs typeface="Times New Roman"/>
            </a:rPr>
            <a:t> </a:t>
          </a:r>
          <a:r>
            <a:rPr lang="el-GR" err="1">
              <a:latin typeface="Times New Roman"/>
              <a:cs typeface="Times New Roman"/>
            </a:rPr>
            <a:t>Horses</a:t>
          </a:r>
          <a:endParaRPr lang="en-US" err="1">
            <a:latin typeface="Times New Roman"/>
            <a:cs typeface="Times New Roman"/>
          </a:endParaRPr>
        </a:p>
      </dgm:t>
    </dgm:pt>
    <dgm:pt modelId="{041DE031-666B-4A09-88B5-3B0B31459B46}" type="parTrans" cxnId="{148227EF-536C-44D8-BBDF-5FE783931D5E}">
      <dgm:prSet/>
      <dgm:spPr/>
      <dgm:t>
        <a:bodyPr/>
        <a:lstStyle/>
        <a:p>
          <a:endParaRPr lang="el-GR"/>
        </a:p>
      </dgm:t>
    </dgm:pt>
    <dgm:pt modelId="{D8F3FC41-3E71-473D-A0F6-E75BBDF8D247}" type="sibTrans" cxnId="{148227EF-536C-44D8-BBDF-5FE783931D5E}">
      <dgm:prSet/>
      <dgm:spPr/>
      <dgm:t>
        <a:bodyPr/>
        <a:lstStyle/>
        <a:p>
          <a:endParaRPr lang="el-GR"/>
        </a:p>
      </dgm:t>
    </dgm:pt>
    <dgm:pt modelId="{D2FBAC2B-EC87-4514-B473-0D662EE67B5D}">
      <dgm:prSet/>
      <dgm:spPr/>
      <dgm:t>
        <a:bodyPr/>
        <a:lstStyle/>
        <a:p>
          <a:r>
            <a:rPr lang="en-US">
              <a:latin typeface="Times New Roman"/>
              <a:cs typeface="Times New Roman"/>
            </a:rPr>
            <a:t>Software </a:t>
          </a:r>
          <a:r>
            <a:rPr lang="el-GR">
              <a:latin typeface="Times New Roman"/>
              <a:cs typeface="Times New Roman"/>
            </a:rPr>
            <a:t>και </a:t>
          </a:r>
          <a:r>
            <a:rPr lang="en-US">
              <a:latin typeface="Times New Roman"/>
              <a:cs typeface="Times New Roman"/>
            </a:rPr>
            <a:t>Hardware Keyloggers </a:t>
          </a:r>
        </a:p>
      </dgm:t>
    </dgm:pt>
    <dgm:pt modelId="{235382DF-25A4-448C-B51E-D5CEE876222B}" type="parTrans" cxnId="{66D2DE8D-A9A4-472F-81C9-DCA4B1EC2008}">
      <dgm:prSet/>
      <dgm:spPr/>
      <dgm:t>
        <a:bodyPr/>
        <a:lstStyle/>
        <a:p>
          <a:endParaRPr lang="el-GR"/>
        </a:p>
      </dgm:t>
    </dgm:pt>
    <dgm:pt modelId="{E5C9092E-F489-4C74-A433-E9492C46BE65}" type="sibTrans" cxnId="{66D2DE8D-A9A4-472F-81C9-DCA4B1EC2008}">
      <dgm:prSet/>
      <dgm:spPr/>
      <dgm:t>
        <a:bodyPr/>
        <a:lstStyle/>
        <a:p>
          <a:endParaRPr lang="el-GR"/>
        </a:p>
      </dgm:t>
    </dgm:pt>
    <dgm:pt modelId="{AC90E969-3785-4AAE-A639-8BF43852FBEE}" type="pres">
      <dgm:prSet presAssocID="{4653AE49-D01D-49D6-B6A5-BC8D19BCB107}" presName="diagram" presStyleCnt="0">
        <dgm:presLayoutVars>
          <dgm:dir/>
          <dgm:resizeHandles val="exact"/>
        </dgm:presLayoutVars>
      </dgm:prSet>
      <dgm:spPr/>
    </dgm:pt>
    <dgm:pt modelId="{23D8A144-AAD1-4D36-A174-D976687F4C9D}" type="pres">
      <dgm:prSet presAssocID="{6D73A276-51DB-420B-9FAD-9A1D009AC657}" presName="node" presStyleLbl="node1" presStyleIdx="0" presStyleCnt="7">
        <dgm:presLayoutVars>
          <dgm:bulletEnabled val="1"/>
        </dgm:presLayoutVars>
      </dgm:prSet>
      <dgm:spPr/>
    </dgm:pt>
    <dgm:pt modelId="{E79DCE49-FB7A-4C14-B4FD-373BE7994C52}" type="pres">
      <dgm:prSet presAssocID="{089BD177-EFF1-4EF5-ADB3-D85F18B3BFD9}" presName="sibTrans" presStyleCnt="0"/>
      <dgm:spPr/>
    </dgm:pt>
    <dgm:pt modelId="{F5E90B71-2EAF-4536-A4DF-C49506CB0C87}" type="pres">
      <dgm:prSet presAssocID="{8213A4EB-4E83-4CED-BE6B-3A348BD605E7}" presName="node" presStyleLbl="node1" presStyleIdx="1" presStyleCnt="7">
        <dgm:presLayoutVars>
          <dgm:bulletEnabled val="1"/>
        </dgm:presLayoutVars>
      </dgm:prSet>
      <dgm:spPr/>
    </dgm:pt>
    <dgm:pt modelId="{34FD3828-C4B2-4F1B-BDEF-0B0A1DC70BD2}" type="pres">
      <dgm:prSet presAssocID="{D8F3FC41-3E71-473D-A0F6-E75BBDF8D247}" presName="sibTrans" presStyleCnt="0"/>
      <dgm:spPr/>
    </dgm:pt>
    <dgm:pt modelId="{82F12B02-72F8-44C3-AB3D-1382A18F7AD1}" type="pres">
      <dgm:prSet presAssocID="{D2FBAC2B-EC87-4514-B473-0D662EE67B5D}" presName="node" presStyleLbl="node1" presStyleIdx="2" presStyleCnt="7">
        <dgm:presLayoutVars>
          <dgm:bulletEnabled val="1"/>
        </dgm:presLayoutVars>
      </dgm:prSet>
      <dgm:spPr/>
    </dgm:pt>
    <dgm:pt modelId="{72B66897-22C5-4CBC-BA13-0FBE2503208E}" type="pres">
      <dgm:prSet presAssocID="{E5C9092E-F489-4C74-A433-E9492C46BE65}" presName="sibTrans" presStyleCnt="0"/>
      <dgm:spPr/>
    </dgm:pt>
    <dgm:pt modelId="{EACAC65B-5FE3-4D45-A67F-EF4BEAFBFAF4}" type="pres">
      <dgm:prSet presAssocID="{67514B4F-0D30-484C-B2AD-29DC454010E3}" presName="node" presStyleLbl="node1" presStyleIdx="3" presStyleCnt="7">
        <dgm:presLayoutVars>
          <dgm:bulletEnabled val="1"/>
        </dgm:presLayoutVars>
      </dgm:prSet>
      <dgm:spPr/>
    </dgm:pt>
    <dgm:pt modelId="{D10FFBD3-9F4C-4DA0-AF6F-A88EFAC2B8C4}" type="pres">
      <dgm:prSet presAssocID="{EAF8C9EF-2BE5-4E70-902A-DB8D93C72915}" presName="sibTrans" presStyleCnt="0"/>
      <dgm:spPr/>
    </dgm:pt>
    <dgm:pt modelId="{2A1F88BF-FC9C-45E4-BE15-F96EACEDF5B8}" type="pres">
      <dgm:prSet presAssocID="{9627213E-8A51-42B3-9525-CBA5C550F7B1}" presName="node" presStyleLbl="node1" presStyleIdx="4" presStyleCnt="7">
        <dgm:presLayoutVars>
          <dgm:bulletEnabled val="1"/>
        </dgm:presLayoutVars>
      </dgm:prSet>
      <dgm:spPr/>
    </dgm:pt>
    <dgm:pt modelId="{A8EDA862-379E-4C8D-A227-15B8AB3BD228}" type="pres">
      <dgm:prSet presAssocID="{36371A2C-624F-485F-AC0C-8F8067A0FD24}" presName="sibTrans" presStyleCnt="0"/>
      <dgm:spPr/>
    </dgm:pt>
    <dgm:pt modelId="{10DA5542-21A6-4229-96A7-F253146FAA00}" type="pres">
      <dgm:prSet presAssocID="{9A6177F3-CEEC-4A36-9429-AC448225C46D}" presName="node" presStyleLbl="node1" presStyleIdx="5" presStyleCnt="7">
        <dgm:presLayoutVars>
          <dgm:bulletEnabled val="1"/>
        </dgm:presLayoutVars>
      </dgm:prSet>
      <dgm:spPr/>
    </dgm:pt>
    <dgm:pt modelId="{91BB15F6-955E-426D-8E6E-93C9F0CCF0B5}" type="pres">
      <dgm:prSet presAssocID="{D0A68682-8E6C-490B-8D3F-6E4A1D6B8C84}" presName="sibTrans" presStyleCnt="0"/>
      <dgm:spPr/>
    </dgm:pt>
    <dgm:pt modelId="{CCD98D2A-D15E-4AD5-A468-EB7970E1242A}" type="pres">
      <dgm:prSet presAssocID="{A63B220D-92B8-4A76-91CA-12FA613D6231}" presName="node" presStyleLbl="node1" presStyleIdx="6" presStyleCnt="7">
        <dgm:presLayoutVars>
          <dgm:bulletEnabled val="1"/>
        </dgm:presLayoutVars>
      </dgm:prSet>
      <dgm:spPr/>
    </dgm:pt>
  </dgm:ptLst>
  <dgm:cxnLst>
    <dgm:cxn modelId="{D3764201-8224-4CD0-BAAC-DF64B7EA514F}" type="presOf" srcId="{6D73A276-51DB-420B-9FAD-9A1D009AC657}" destId="{23D8A144-AAD1-4D36-A174-D976687F4C9D}" srcOrd="0" destOrd="0" presId="urn:microsoft.com/office/officeart/2005/8/layout/default"/>
    <dgm:cxn modelId="{1D2C753A-935C-4A5A-93C1-7B44C5CF6771}" srcId="{4653AE49-D01D-49D6-B6A5-BC8D19BCB107}" destId="{6D73A276-51DB-420B-9FAD-9A1D009AC657}" srcOrd="0" destOrd="0" parTransId="{54DF27EB-4AFC-40F8-AB8C-F9B13D6AFF5E}" sibTransId="{089BD177-EFF1-4EF5-ADB3-D85F18B3BFD9}"/>
    <dgm:cxn modelId="{29FBC448-C2CA-4B16-BDA9-C974C8A41DEE}" srcId="{4653AE49-D01D-49D6-B6A5-BC8D19BCB107}" destId="{67514B4F-0D30-484C-B2AD-29DC454010E3}" srcOrd="3" destOrd="0" parTransId="{1072117A-4DBB-4487-A88F-4BBDB4268240}" sibTransId="{EAF8C9EF-2BE5-4E70-902A-DB8D93C72915}"/>
    <dgm:cxn modelId="{69720949-5B0F-4AE8-BB37-CE50150DCDF4}" srcId="{4653AE49-D01D-49D6-B6A5-BC8D19BCB107}" destId="{9A6177F3-CEEC-4A36-9429-AC448225C46D}" srcOrd="5" destOrd="0" parTransId="{917BBB64-4C79-4C3B-BE28-86CDE0784F00}" sibTransId="{D0A68682-8E6C-490B-8D3F-6E4A1D6B8C84}"/>
    <dgm:cxn modelId="{2AB4E772-9884-480F-B60A-955D773EE425}" srcId="{4653AE49-D01D-49D6-B6A5-BC8D19BCB107}" destId="{A63B220D-92B8-4A76-91CA-12FA613D6231}" srcOrd="6" destOrd="0" parTransId="{40E481E7-F4B9-493C-8A9D-C09A978B926C}" sibTransId="{DD34239D-42A6-4486-9B5D-20BAAD29A70E}"/>
    <dgm:cxn modelId="{66D2DE8D-A9A4-472F-81C9-DCA4B1EC2008}" srcId="{4653AE49-D01D-49D6-B6A5-BC8D19BCB107}" destId="{D2FBAC2B-EC87-4514-B473-0D662EE67B5D}" srcOrd="2" destOrd="0" parTransId="{235382DF-25A4-448C-B51E-D5CEE876222B}" sibTransId="{E5C9092E-F489-4C74-A433-E9492C46BE65}"/>
    <dgm:cxn modelId="{793C8EA0-B8D2-4E3A-AC18-AABC71A46020}" type="presOf" srcId="{A63B220D-92B8-4A76-91CA-12FA613D6231}" destId="{CCD98D2A-D15E-4AD5-A468-EB7970E1242A}" srcOrd="0" destOrd="0" presId="urn:microsoft.com/office/officeart/2005/8/layout/default"/>
    <dgm:cxn modelId="{15E4AEAF-052A-4957-9310-BD01C89DAA25}" srcId="{4653AE49-D01D-49D6-B6A5-BC8D19BCB107}" destId="{9627213E-8A51-42B3-9525-CBA5C550F7B1}" srcOrd="4" destOrd="0" parTransId="{0929B9B5-0834-4FE0-872A-161C0F972313}" sibTransId="{36371A2C-624F-485F-AC0C-8F8067A0FD24}"/>
    <dgm:cxn modelId="{7EA636B6-DFD2-427A-B1EA-6B78FAA7C29E}" type="presOf" srcId="{4653AE49-D01D-49D6-B6A5-BC8D19BCB107}" destId="{AC90E969-3785-4AAE-A639-8BF43852FBEE}" srcOrd="0" destOrd="0" presId="urn:microsoft.com/office/officeart/2005/8/layout/default"/>
    <dgm:cxn modelId="{E8939BBF-E733-43CE-A551-E0AD592D9AE1}" type="presOf" srcId="{67514B4F-0D30-484C-B2AD-29DC454010E3}" destId="{EACAC65B-5FE3-4D45-A67F-EF4BEAFBFAF4}" srcOrd="0" destOrd="0" presId="urn:microsoft.com/office/officeart/2005/8/layout/default"/>
    <dgm:cxn modelId="{EC96A6C6-CD7B-41A5-9C37-2EB826B412DB}" type="presOf" srcId="{9627213E-8A51-42B3-9525-CBA5C550F7B1}" destId="{2A1F88BF-FC9C-45E4-BE15-F96EACEDF5B8}" srcOrd="0" destOrd="0" presId="urn:microsoft.com/office/officeart/2005/8/layout/default"/>
    <dgm:cxn modelId="{23FC36CF-1EFD-4C0D-BB4D-6EC1C1B88258}" type="presOf" srcId="{D2FBAC2B-EC87-4514-B473-0D662EE67B5D}" destId="{82F12B02-72F8-44C3-AB3D-1382A18F7AD1}" srcOrd="0" destOrd="0" presId="urn:microsoft.com/office/officeart/2005/8/layout/default"/>
    <dgm:cxn modelId="{A4788BD8-51BE-4546-84A3-FB318F214674}" type="presOf" srcId="{9A6177F3-CEEC-4A36-9429-AC448225C46D}" destId="{10DA5542-21A6-4229-96A7-F253146FAA00}" srcOrd="0" destOrd="0" presId="urn:microsoft.com/office/officeart/2005/8/layout/default"/>
    <dgm:cxn modelId="{55BA8BEB-B8AE-43D7-9CD9-72C080B796CA}" type="presOf" srcId="{8213A4EB-4E83-4CED-BE6B-3A348BD605E7}" destId="{F5E90B71-2EAF-4536-A4DF-C49506CB0C87}" srcOrd="0" destOrd="0" presId="urn:microsoft.com/office/officeart/2005/8/layout/default"/>
    <dgm:cxn modelId="{148227EF-536C-44D8-BBDF-5FE783931D5E}" srcId="{4653AE49-D01D-49D6-B6A5-BC8D19BCB107}" destId="{8213A4EB-4E83-4CED-BE6B-3A348BD605E7}" srcOrd="1" destOrd="0" parTransId="{041DE031-666B-4A09-88B5-3B0B31459B46}" sibTransId="{D8F3FC41-3E71-473D-A0F6-E75BBDF8D247}"/>
    <dgm:cxn modelId="{3B7376DB-7F59-487C-BF05-2B451A8B91E3}" type="presParOf" srcId="{AC90E969-3785-4AAE-A639-8BF43852FBEE}" destId="{23D8A144-AAD1-4D36-A174-D976687F4C9D}" srcOrd="0" destOrd="0" presId="urn:microsoft.com/office/officeart/2005/8/layout/default"/>
    <dgm:cxn modelId="{52043A56-3003-4924-A71D-2B1390FEB0FC}" type="presParOf" srcId="{AC90E969-3785-4AAE-A639-8BF43852FBEE}" destId="{E79DCE49-FB7A-4C14-B4FD-373BE7994C52}" srcOrd="1" destOrd="0" presId="urn:microsoft.com/office/officeart/2005/8/layout/default"/>
    <dgm:cxn modelId="{B717968E-0964-479C-B738-E6E6DD0BE2A9}" type="presParOf" srcId="{AC90E969-3785-4AAE-A639-8BF43852FBEE}" destId="{F5E90B71-2EAF-4536-A4DF-C49506CB0C87}" srcOrd="2" destOrd="0" presId="urn:microsoft.com/office/officeart/2005/8/layout/default"/>
    <dgm:cxn modelId="{47CA023F-2977-4471-8450-C08186BCE8AF}" type="presParOf" srcId="{AC90E969-3785-4AAE-A639-8BF43852FBEE}" destId="{34FD3828-C4B2-4F1B-BDEF-0B0A1DC70BD2}" srcOrd="3" destOrd="0" presId="urn:microsoft.com/office/officeart/2005/8/layout/default"/>
    <dgm:cxn modelId="{C2CE3FC4-5BC3-4DEA-A623-31132104FC16}" type="presParOf" srcId="{AC90E969-3785-4AAE-A639-8BF43852FBEE}" destId="{82F12B02-72F8-44C3-AB3D-1382A18F7AD1}" srcOrd="4" destOrd="0" presId="urn:microsoft.com/office/officeart/2005/8/layout/default"/>
    <dgm:cxn modelId="{5BBE5F39-BD29-43D3-A18D-ED3CA4FCDC20}" type="presParOf" srcId="{AC90E969-3785-4AAE-A639-8BF43852FBEE}" destId="{72B66897-22C5-4CBC-BA13-0FBE2503208E}" srcOrd="5" destOrd="0" presId="urn:microsoft.com/office/officeart/2005/8/layout/default"/>
    <dgm:cxn modelId="{E8802176-6F23-4104-A77E-BBDBCC16F0EA}" type="presParOf" srcId="{AC90E969-3785-4AAE-A639-8BF43852FBEE}" destId="{EACAC65B-5FE3-4D45-A67F-EF4BEAFBFAF4}" srcOrd="6" destOrd="0" presId="urn:microsoft.com/office/officeart/2005/8/layout/default"/>
    <dgm:cxn modelId="{F523BCA8-DDFA-4B02-9743-F573D904A221}" type="presParOf" srcId="{AC90E969-3785-4AAE-A639-8BF43852FBEE}" destId="{D10FFBD3-9F4C-4DA0-AF6F-A88EFAC2B8C4}" srcOrd="7" destOrd="0" presId="urn:microsoft.com/office/officeart/2005/8/layout/default"/>
    <dgm:cxn modelId="{2D327AAD-5492-4779-B3A0-4715E0498830}" type="presParOf" srcId="{AC90E969-3785-4AAE-A639-8BF43852FBEE}" destId="{2A1F88BF-FC9C-45E4-BE15-F96EACEDF5B8}" srcOrd="8" destOrd="0" presId="urn:microsoft.com/office/officeart/2005/8/layout/default"/>
    <dgm:cxn modelId="{1E687F7E-E861-4A47-8E43-1DF41F8CC9DE}" type="presParOf" srcId="{AC90E969-3785-4AAE-A639-8BF43852FBEE}" destId="{A8EDA862-379E-4C8D-A227-15B8AB3BD228}" srcOrd="9" destOrd="0" presId="urn:microsoft.com/office/officeart/2005/8/layout/default"/>
    <dgm:cxn modelId="{7D9327C1-90A6-4CD5-9CEE-8D6B91DB6A8E}" type="presParOf" srcId="{AC90E969-3785-4AAE-A639-8BF43852FBEE}" destId="{10DA5542-21A6-4229-96A7-F253146FAA00}" srcOrd="10" destOrd="0" presId="urn:microsoft.com/office/officeart/2005/8/layout/default"/>
    <dgm:cxn modelId="{38878DC7-9D44-4EB8-9A3A-42948224FF4E}" type="presParOf" srcId="{AC90E969-3785-4AAE-A639-8BF43852FBEE}" destId="{91BB15F6-955E-426D-8E6E-93C9F0CCF0B5}" srcOrd="11" destOrd="0" presId="urn:microsoft.com/office/officeart/2005/8/layout/default"/>
    <dgm:cxn modelId="{3B62545A-A18B-49D4-9C2C-77933F7CE4E6}" type="presParOf" srcId="{AC90E969-3785-4AAE-A639-8BF43852FBEE}" destId="{CCD98D2A-D15E-4AD5-A468-EB7970E1242A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A5017-B769-4589-B126-87A0D8655AB2}">
      <dsp:nvSpPr>
        <dsp:cNvPr id="0" name=""/>
        <dsp:cNvSpPr/>
      </dsp:nvSpPr>
      <dsp:spPr>
        <a:xfrm>
          <a:off x="0" y="93435"/>
          <a:ext cx="3868450" cy="7601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kern="1200">
              <a:latin typeface="Times New Roman"/>
              <a:cs typeface="Times New Roman"/>
            </a:rPr>
            <a:t>Αποτελεί σοβαρή απειλή για την </a:t>
          </a:r>
          <a:r>
            <a:rPr lang="el-GR" sz="1500" kern="1200" err="1">
              <a:latin typeface="Times New Roman"/>
              <a:cs typeface="Times New Roman"/>
            </a:rPr>
            <a:t>ιδιωτικότητα</a:t>
          </a:r>
          <a:r>
            <a:rPr lang="el-GR" sz="1500" kern="1200">
              <a:latin typeface="Times New Roman"/>
              <a:cs typeface="Times New Roman"/>
            </a:rPr>
            <a:t> και την προστασία προσωπικών δεδομένων.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7107" y="130542"/>
        <a:ext cx="3794236" cy="685920"/>
      </dsp:txXfrm>
    </dsp:sp>
    <dsp:sp modelId="{97821358-3ECA-42E2-8122-D7391D7DA4F4}">
      <dsp:nvSpPr>
        <dsp:cNvPr id="0" name=""/>
        <dsp:cNvSpPr/>
      </dsp:nvSpPr>
      <dsp:spPr>
        <a:xfrm>
          <a:off x="0" y="896769"/>
          <a:ext cx="3868450" cy="7601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1500" kern="1200">
              <a:latin typeface="Times New Roman"/>
              <a:cs typeface="Times New Roman"/>
            </a:rPr>
            <a:t>Χρησιμοποιείται συχνά για παραβιάσεις λογαριασμών, παρακολούθηση δραστηριοτήτων, ακόμα και κατασκοπεία.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7107" y="933876"/>
        <a:ext cx="3794236" cy="685920"/>
      </dsp:txXfrm>
    </dsp:sp>
    <dsp:sp modelId="{C0849789-B9CF-4A46-844E-4B275984297C}">
      <dsp:nvSpPr>
        <dsp:cNvPr id="0" name=""/>
        <dsp:cNvSpPr/>
      </dsp:nvSpPr>
      <dsp:spPr>
        <a:xfrm>
          <a:off x="0" y="1700104"/>
          <a:ext cx="3868450" cy="76013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Times New Roman"/>
              <a:cs typeface="Times New Roman"/>
            </a:rPr>
            <a:t>A</a:t>
          </a:r>
          <a:r>
            <a:rPr lang="el-GR" sz="1500" kern="1200" err="1">
              <a:latin typeface="Times New Roman"/>
              <a:cs typeface="Times New Roman"/>
            </a:rPr>
            <a:t>ξιοποιείται</a:t>
          </a:r>
          <a:r>
            <a:rPr lang="el-GR" sz="1500" kern="1200">
              <a:latin typeface="Times New Roman"/>
              <a:cs typeface="Times New Roman"/>
            </a:rPr>
            <a:t> σε περιπτώσεις </a:t>
          </a:r>
          <a:r>
            <a:rPr lang="el-GR" sz="1500" kern="1200" err="1">
              <a:latin typeface="Times New Roman"/>
              <a:cs typeface="Times New Roman"/>
            </a:rPr>
            <a:t>κυβερνοεγκλήματος</a:t>
          </a:r>
          <a:r>
            <a:rPr lang="el-GR" sz="1500" kern="1200">
              <a:latin typeface="Times New Roman"/>
              <a:cs typeface="Times New Roman"/>
            </a:rPr>
            <a:t>, οικογενειακής βίας ή παραβίασης ανθρώπινων δικαιωμάτων.</a:t>
          </a:r>
          <a:endParaRPr lang="en-US" sz="1500" kern="1200">
            <a:latin typeface="Times New Roman"/>
            <a:cs typeface="Times New Roman"/>
          </a:endParaRPr>
        </a:p>
      </dsp:txBody>
      <dsp:txXfrm>
        <a:off x="37107" y="1737211"/>
        <a:ext cx="3794236" cy="685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4BA11-58D5-4F3E-ABF1-A04AB55C59B9}">
      <dsp:nvSpPr>
        <dsp:cNvPr id="0" name=""/>
        <dsp:cNvSpPr/>
      </dsp:nvSpPr>
      <dsp:spPr>
        <a:xfrm>
          <a:off x="0" y="43824"/>
          <a:ext cx="4179452" cy="737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>
              <a:latin typeface="Times New Roman"/>
              <a:cs typeface="Times New Roman"/>
            </a:rPr>
            <a:t>Ανίχνευση εγκληματικών δραστηριοτήτων</a:t>
          </a:r>
          <a:endParaRPr lang="en-US" sz="2000" kern="1200">
            <a:latin typeface="Times New Roman"/>
            <a:cs typeface="Times New Roman"/>
          </a:endParaRPr>
        </a:p>
      </dsp:txBody>
      <dsp:txXfrm>
        <a:off x="35982" y="79806"/>
        <a:ext cx="4107488" cy="665136"/>
      </dsp:txXfrm>
    </dsp:sp>
    <dsp:sp modelId="{2B7ACF08-A722-4362-8F01-C0AE925D5F93}">
      <dsp:nvSpPr>
        <dsp:cNvPr id="0" name=""/>
        <dsp:cNvSpPr/>
      </dsp:nvSpPr>
      <dsp:spPr>
        <a:xfrm>
          <a:off x="0" y="838524"/>
          <a:ext cx="4179452" cy="737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>
              <a:latin typeface="Times New Roman"/>
              <a:cs typeface="Times New Roman"/>
            </a:rPr>
            <a:t>Συλλογή αποδεικτικών στοιχείων</a:t>
          </a:r>
          <a:endParaRPr lang="en-US" sz="2000" kern="1200">
            <a:latin typeface="Times New Roman"/>
            <a:cs typeface="Times New Roman"/>
          </a:endParaRPr>
        </a:p>
      </dsp:txBody>
      <dsp:txXfrm>
        <a:off x="35982" y="874506"/>
        <a:ext cx="4107488" cy="665136"/>
      </dsp:txXfrm>
    </dsp:sp>
    <dsp:sp modelId="{7FAFA1BB-E5BF-4475-8E50-9FA38B429D2D}">
      <dsp:nvSpPr>
        <dsp:cNvPr id="0" name=""/>
        <dsp:cNvSpPr/>
      </dsp:nvSpPr>
      <dsp:spPr>
        <a:xfrm>
          <a:off x="0" y="1633224"/>
          <a:ext cx="4179452" cy="7371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000" kern="1200">
              <a:latin typeface="Times New Roman"/>
              <a:cs typeface="Times New Roman"/>
            </a:rPr>
            <a:t>Ανίχνευση κακόβουλων επιθέσεων</a:t>
          </a:r>
          <a:endParaRPr lang="en-US" sz="2000" kern="1200">
            <a:latin typeface="Times New Roman"/>
            <a:cs typeface="Times New Roman"/>
          </a:endParaRPr>
        </a:p>
      </dsp:txBody>
      <dsp:txXfrm>
        <a:off x="35982" y="1669206"/>
        <a:ext cx="4107488" cy="6651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8A144-AAD1-4D36-A174-D976687F4C9D}">
      <dsp:nvSpPr>
        <dsp:cNvPr id="0" name=""/>
        <dsp:cNvSpPr/>
      </dsp:nvSpPr>
      <dsp:spPr>
        <a:xfrm>
          <a:off x="2076" y="189078"/>
          <a:ext cx="1647080" cy="988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/>
              <a:cs typeface="Times New Roman"/>
            </a:rPr>
            <a:t>Pegasus</a:t>
          </a:r>
        </a:p>
      </dsp:txBody>
      <dsp:txXfrm>
        <a:off x="2076" y="189078"/>
        <a:ext cx="1647080" cy="988248"/>
      </dsp:txXfrm>
    </dsp:sp>
    <dsp:sp modelId="{F5E90B71-2EAF-4536-A4DF-C49506CB0C87}">
      <dsp:nvSpPr>
        <dsp:cNvPr id="0" name=""/>
        <dsp:cNvSpPr/>
      </dsp:nvSpPr>
      <dsp:spPr>
        <a:xfrm>
          <a:off x="1813865" y="189078"/>
          <a:ext cx="1647080" cy="988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100" kern="1200" err="1">
              <a:latin typeface="Times New Roman"/>
              <a:cs typeface="Times New Roman"/>
            </a:rPr>
            <a:t>Trojan</a:t>
          </a:r>
          <a:r>
            <a:rPr lang="el-GR" sz="2100" kern="1200">
              <a:latin typeface="Times New Roman"/>
              <a:cs typeface="Times New Roman"/>
            </a:rPr>
            <a:t> </a:t>
          </a:r>
          <a:r>
            <a:rPr lang="el-GR" sz="2100" kern="1200" err="1">
              <a:latin typeface="Times New Roman"/>
              <a:cs typeface="Times New Roman"/>
            </a:rPr>
            <a:t>Horses</a:t>
          </a:r>
          <a:endParaRPr lang="en-US" sz="2100" kern="1200" err="1">
            <a:latin typeface="Times New Roman"/>
            <a:cs typeface="Times New Roman"/>
          </a:endParaRPr>
        </a:p>
      </dsp:txBody>
      <dsp:txXfrm>
        <a:off x="1813865" y="189078"/>
        <a:ext cx="1647080" cy="988248"/>
      </dsp:txXfrm>
    </dsp:sp>
    <dsp:sp modelId="{82F12B02-72F8-44C3-AB3D-1382A18F7AD1}">
      <dsp:nvSpPr>
        <dsp:cNvPr id="0" name=""/>
        <dsp:cNvSpPr/>
      </dsp:nvSpPr>
      <dsp:spPr>
        <a:xfrm>
          <a:off x="3625654" y="189078"/>
          <a:ext cx="1647080" cy="988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/>
              <a:cs typeface="Times New Roman"/>
            </a:rPr>
            <a:t>Software </a:t>
          </a:r>
          <a:r>
            <a:rPr lang="el-GR" sz="2100" kern="1200">
              <a:latin typeface="Times New Roman"/>
              <a:cs typeface="Times New Roman"/>
            </a:rPr>
            <a:t>και </a:t>
          </a:r>
          <a:r>
            <a:rPr lang="en-US" sz="2100" kern="1200">
              <a:latin typeface="Times New Roman"/>
              <a:cs typeface="Times New Roman"/>
            </a:rPr>
            <a:t>Hardware Keyloggers </a:t>
          </a:r>
        </a:p>
      </dsp:txBody>
      <dsp:txXfrm>
        <a:off x="3625654" y="189078"/>
        <a:ext cx="1647080" cy="988248"/>
      </dsp:txXfrm>
    </dsp:sp>
    <dsp:sp modelId="{EACAC65B-5FE3-4D45-A67F-EF4BEAFBFAF4}">
      <dsp:nvSpPr>
        <dsp:cNvPr id="0" name=""/>
        <dsp:cNvSpPr/>
      </dsp:nvSpPr>
      <dsp:spPr>
        <a:xfrm>
          <a:off x="5437442" y="189078"/>
          <a:ext cx="1647080" cy="988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>
              <a:latin typeface="Times New Roman"/>
              <a:cs typeface="Times New Roman"/>
            </a:rPr>
            <a:t>Stalkerware</a:t>
          </a:r>
          <a:r>
            <a:rPr lang="en-US" sz="2100" kern="1200">
              <a:latin typeface="Times New Roman"/>
              <a:cs typeface="Times New Roman"/>
            </a:rPr>
            <a:t> </a:t>
          </a:r>
        </a:p>
      </dsp:txBody>
      <dsp:txXfrm>
        <a:off x="5437442" y="189078"/>
        <a:ext cx="1647080" cy="988248"/>
      </dsp:txXfrm>
    </dsp:sp>
    <dsp:sp modelId="{2A1F88BF-FC9C-45E4-BE15-F96EACEDF5B8}">
      <dsp:nvSpPr>
        <dsp:cNvPr id="0" name=""/>
        <dsp:cNvSpPr/>
      </dsp:nvSpPr>
      <dsp:spPr>
        <a:xfrm>
          <a:off x="907970" y="1342035"/>
          <a:ext cx="1647080" cy="988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/>
              <a:cs typeface="Times New Roman"/>
            </a:rPr>
            <a:t>Tracking Cookies </a:t>
          </a:r>
        </a:p>
      </dsp:txBody>
      <dsp:txXfrm>
        <a:off x="907970" y="1342035"/>
        <a:ext cx="1647080" cy="988248"/>
      </dsp:txXfrm>
    </dsp:sp>
    <dsp:sp modelId="{10DA5542-21A6-4229-96A7-F253146FAA00}">
      <dsp:nvSpPr>
        <dsp:cNvPr id="0" name=""/>
        <dsp:cNvSpPr/>
      </dsp:nvSpPr>
      <dsp:spPr>
        <a:xfrm>
          <a:off x="2719759" y="1342035"/>
          <a:ext cx="1647080" cy="988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/>
              <a:cs typeface="Times New Roman"/>
            </a:rPr>
            <a:t>Password theft spyware</a:t>
          </a:r>
        </a:p>
      </dsp:txBody>
      <dsp:txXfrm>
        <a:off x="2719759" y="1342035"/>
        <a:ext cx="1647080" cy="988248"/>
      </dsp:txXfrm>
    </dsp:sp>
    <dsp:sp modelId="{CCD98D2A-D15E-4AD5-A468-EB7970E1242A}">
      <dsp:nvSpPr>
        <dsp:cNvPr id="0" name=""/>
        <dsp:cNvSpPr/>
      </dsp:nvSpPr>
      <dsp:spPr>
        <a:xfrm>
          <a:off x="4531548" y="1342035"/>
          <a:ext cx="1647080" cy="98824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err="1">
              <a:latin typeface="Times New Roman"/>
              <a:cs typeface="Times New Roman"/>
            </a:rPr>
            <a:t>Triout</a:t>
          </a:r>
          <a:r>
            <a:rPr lang="en-US" sz="2100" kern="1200">
              <a:latin typeface="Times New Roman"/>
              <a:cs typeface="Times New Roman"/>
            </a:rPr>
            <a:t> Spyware</a:t>
          </a:r>
        </a:p>
      </dsp:txBody>
      <dsp:txXfrm>
        <a:off x="4531548" y="1342035"/>
        <a:ext cx="1647080" cy="988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0" name="Google Shape;2530;g129635d4b2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1" name="Google Shape;2531;g129635d4b2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>
          <a:extLst>
            <a:ext uri="{FF2B5EF4-FFF2-40B4-BE49-F238E27FC236}">
              <a16:creationId xmlns:a16="http://schemas.microsoft.com/office/drawing/2014/main" id="{ADA5BA0F-522C-82F2-6673-1252D56D1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3139eac353_0_15:notes">
            <a:extLst>
              <a:ext uri="{FF2B5EF4-FFF2-40B4-BE49-F238E27FC236}">
                <a16:creationId xmlns:a16="http://schemas.microsoft.com/office/drawing/2014/main" id="{B85E6BED-9B03-0FB5-894A-AFDE661079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3139eac353_0_15:notes">
            <a:extLst>
              <a:ext uri="{FF2B5EF4-FFF2-40B4-BE49-F238E27FC236}">
                <a16:creationId xmlns:a16="http://schemas.microsoft.com/office/drawing/2014/main" id="{F60AEDF6-647E-EE41-1A65-5C14180721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576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>
          <a:extLst>
            <a:ext uri="{FF2B5EF4-FFF2-40B4-BE49-F238E27FC236}">
              <a16:creationId xmlns:a16="http://schemas.microsoft.com/office/drawing/2014/main" id="{465F2340-CBFA-E663-881E-12D3E14B4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3139eac353_0_15:notes">
            <a:extLst>
              <a:ext uri="{FF2B5EF4-FFF2-40B4-BE49-F238E27FC236}">
                <a16:creationId xmlns:a16="http://schemas.microsoft.com/office/drawing/2014/main" id="{0D7C7C74-9992-BADD-0A70-B967FEC607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3139eac353_0_15:notes">
            <a:extLst>
              <a:ext uri="{FF2B5EF4-FFF2-40B4-BE49-F238E27FC236}">
                <a16:creationId xmlns:a16="http://schemas.microsoft.com/office/drawing/2014/main" id="{94F34D86-E880-6CAC-CB49-CB3EA228E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051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7" name="Google Shape;254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8" name="Google Shape;254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3139eac35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3139eac35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>
          <a:extLst>
            <a:ext uri="{FF2B5EF4-FFF2-40B4-BE49-F238E27FC236}">
              <a16:creationId xmlns:a16="http://schemas.microsoft.com/office/drawing/2014/main" id="{FDEEF9B2-D398-CCAB-B387-9ACAB70E8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3139eac353_0_15:notes">
            <a:extLst>
              <a:ext uri="{FF2B5EF4-FFF2-40B4-BE49-F238E27FC236}">
                <a16:creationId xmlns:a16="http://schemas.microsoft.com/office/drawing/2014/main" id="{C5C4A4FE-F966-92BF-ABCD-036896C3E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3139eac353_0_15:notes">
            <a:extLst>
              <a:ext uri="{FF2B5EF4-FFF2-40B4-BE49-F238E27FC236}">
                <a16:creationId xmlns:a16="http://schemas.microsoft.com/office/drawing/2014/main" id="{F21261BF-2D5B-845E-B7C0-82F093C9B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2514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3139eac35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3139eac35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>
          <a:extLst>
            <a:ext uri="{FF2B5EF4-FFF2-40B4-BE49-F238E27FC236}">
              <a16:creationId xmlns:a16="http://schemas.microsoft.com/office/drawing/2014/main" id="{51F64FA8-4040-4104-440C-2084678C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3139eac353_0_5:notes">
            <a:extLst>
              <a:ext uri="{FF2B5EF4-FFF2-40B4-BE49-F238E27FC236}">
                <a16:creationId xmlns:a16="http://schemas.microsoft.com/office/drawing/2014/main" id="{D519D60E-642D-7F8B-8080-B7C28E09D3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3139eac353_0_5:notes">
            <a:extLst>
              <a:ext uri="{FF2B5EF4-FFF2-40B4-BE49-F238E27FC236}">
                <a16:creationId xmlns:a16="http://schemas.microsoft.com/office/drawing/2014/main" id="{0E73F04A-5F7C-A2E2-BA36-6D5D505A13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07779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0">
          <a:extLst>
            <a:ext uri="{FF2B5EF4-FFF2-40B4-BE49-F238E27FC236}">
              <a16:creationId xmlns:a16="http://schemas.microsoft.com/office/drawing/2014/main" id="{15F4D431-2D11-2F5C-E09F-CE02B700E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g13139eac353_0_5:notes">
            <a:extLst>
              <a:ext uri="{FF2B5EF4-FFF2-40B4-BE49-F238E27FC236}">
                <a16:creationId xmlns:a16="http://schemas.microsoft.com/office/drawing/2014/main" id="{AFBE67EA-934E-F679-A702-821E5F2E2B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g13139eac353_0_5:notes">
            <a:extLst>
              <a:ext uri="{FF2B5EF4-FFF2-40B4-BE49-F238E27FC236}">
                <a16:creationId xmlns:a16="http://schemas.microsoft.com/office/drawing/2014/main" id="{51E403AB-14CA-3C6A-A27A-82E90D2D04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11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>
          <a:extLst>
            <a:ext uri="{FF2B5EF4-FFF2-40B4-BE49-F238E27FC236}">
              <a16:creationId xmlns:a16="http://schemas.microsoft.com/office/drawing/2014/main" id="{F19A4BBB-6454-001B-0424-047935FC6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3139eac353_0_15:notes">
            <a:extLst>
              <a:ext uri="{FF2B5EF4-FFF2-40B4-BE49-F238E27FC236}">
                <a16:creationId xmlns:a16="http://schemas.microsoft.com/office/drawing/2014/main" id="{5F958329-B23F-2472-3CFC-0660E2D129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3139eac353_0_15:notes">
            <a:extLst>
              <a:ext uri="{FF2B5EF4-FFF2-40B4-BE49-F238E27FC236}">
                <a16:creationId xmlns:a16="http://schemas.microsoft.com/office/drawing/2014/main" id="{7169D400-0158-F82E-E77B-C832BA5B35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854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4">
          <a:extLst>
            <a:ext uri="{FF2B5EF4-FFF2-40B4-BE49-F238E27FC236}">
              <a16:creationId xmlns:a16="http://schemas.microsoft.com/office/drawing/2014/main" id="{1AE0EB26-0421-6788-ACB4-B8E1DE768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5" name="Google Shape;2585;g13139eac353_0_15:notes">
            <a:extLst>
              <a:ext uri="{FF2B5EF4-FFF2-40B4-BE49-F238E27FC236}">
                <a16:creationId xmlns:a16="http://schemas.microsoft.com/office/drawing/2014/main" id="{DF7DD83E-E35D-0851-40D2-F6FC933629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6" name="Google Shape;2586;g13139eac353_0_15:notes">
            <a:extLst>
              <a:ext uri="{FF2B5EF4-FFF2-40B4-BE49-F238E27FC236}">
                <a16:creationId xmlns:a16="http://schemas.microsoft.com/office/drawing/2014/main" id="{4CC496E7-0844-6EE4-FBAD-FFADBF7CF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106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2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2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2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2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2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2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2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2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2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2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2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2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2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2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2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2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2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2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2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2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2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2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2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2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2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2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Google Shape;57;p2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2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" name="Google Shape;59;p2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" name="Google Shape;60;p2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" name="Google Shape;61;p2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" name="Google Shape;62;p2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2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1681350" y="1527835"/>
            <a:ext cx="5781300" cy="1597500"/>
          </a:xfrm>
          <a:prstGeom prst="rect">
            <a:avLst/>
          </a:prstGeom>
          <a:noFill/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2077050" y="3460825"/>
            <a:ext cx="4989900" cy="4278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2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67" name="Google Shape;67;p2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68" name="Google Shape;68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0" name="Google Shape;70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" name="Google Shape;71;p2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2" name="Google Shape;72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" name="Google Shape;74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" name="Google Shape;75;p2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6" name="Google Shape;76;p2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" name="Google Shape;78;p2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" name="Google Shape;79;p2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80" name="Google Shape;80;p2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" name="Google Shape;87;p2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88" name="Google Shape;88;p2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2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2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1" name="Google Shape;91;p2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92" name="Google Shape;92;p2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" name="Google Shape;94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6" name="Google Shape;96;p2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7" name="Google Shape;97;p2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8" name="Google Shape;98;p2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2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0" name="Google Shape;100;p2"/>
          <p:cNvGrpSpPr/>
          <p:nvPr/>
        </p:nvGrpSpPr>
        <p:grpSpPr>
          <a:xfrm>
            <a:off x="8599479" y="1374174"/>
            <a:ext cx="335310" cy="629475"/>
            <a:chOff x="8561404" y="1374174"/>
            <a:chExt cx="335310" cy="629475"/>
          </a:xfrm>
        </p:grpSpPr>
        <p:grpSp>
          <p:nvGrpSpPr>
            <p:cNvPr id="101" name="Google Shape;101;p2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102" name="Google Shape;102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2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107" name="Google Shape;107;p2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1" name="Google Shape;111;p2"/>
          <p:cNvSpPr/>
          <p:nvPr/>
        </p:nvSpPr>
        <p:spPr>
          <a:xfrm>
            <a:off x="-1417813" y="-1748225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7462649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2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114" name="Google Shape;114;p2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6" name="Google Shape;2306;p2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7" name="Google Shape;2307;p29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308" name="Google Shape;2308;p29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9" name="Google Shape;2309;p29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0" name="Google Shape;2310;p29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1" name="Google Shape;2311;p29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2" name="Google Shape;2312;p29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3" name="Google Shape;2313;p29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4" name="Google Shape;2314;p29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5" name="Google Shape;2315;p29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6" name="Google Shape;2316;p29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7" name="Google Shape;2317;p29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8" name="Google Shape;2318;p29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9" name="Google Shape;2319;p29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0" name="Google Shape;2320;p29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1" name="Google Shape;2321;p29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2" name="Google Shape;2322;p29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3" name="Google Shape;2323;p29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4" name="Google Shape;2324;p29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5" name="Google Shape;2325;p29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6" name="Google Shape;2326;p29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7" name="Google Shape;2327;p29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8" name="Google Shape;2328;p29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29" name="Google Shape;2329;p29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0" name="Google Shape;2330;p29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1" name="Google Shape;2331;p29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2" name="Google Shape;2332;p29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3" name="Google Shape;2333;p29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4" name="Google Shape;2334;p29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5" name="Google Shape;2335;p29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6" name="Google Shape;2336;p29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7" name="Google Shape;2337;p29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8" name="Google Shape;2338;p29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39" name="Google Shape;2339;p29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0" name="Google Shape;2340;p29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1" name="Google Shape;2341;p29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2" name="Google Shape;2342;p29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3" name="Google Shape;2343;p29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4" name="Google Shape;2344;p29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5" name="Google Shape;2345;p29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6" name="Google Shape;2346;p29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7" name="Google Shape;2347;p29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8" name="Google Shape;2348;p29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9" name="Google Shape;2349;p29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0" name="Google Shape;2350;p29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1" name="Google Shape;2351;p29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2" name="Google Shape;2352;p29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3" name="Google Shape;2353;p29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4" name="Google Shape;2354;p29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5" name="Google Shape;2355;p29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6" name="Google Shape;2356;p29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7" name="Google Shape;2357;p29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8" name="Google Shape;2358;p29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59" name="Google Shape;2359;p29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0" name="Google Shape;2360;p29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61" name="Google Shape;2361;p29"/>
          <p:cNvSpPr/>
          <p:nvPr/>
        </p:nvSpPr>
        <p:spPr>
          <a:xfrm>
            <a:off x="71672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2" name="Google Shape;2362;p29"/>
          <p:cNvSpPr/>
          <p:nvPr/>
        </p:nvSpPr>
        <p:spPr>
          <a:xfrm flipH="1">
            <a:off x="-18656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63" name="Google Shape;2363;p29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2364" name="Google Shape;2364;p29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2365" name="Google Shape;2365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66" name="Google Shape;2366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67" name="Google Shape;2367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68" name="Google Shape;2368;p29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2369" name="Google Shape;2369;p29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70" name="Google Shape;2370;p29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71" name="Google Shape;2371;p29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72" name="Google Shape;2372;p29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2373" name="Google Shape;2373;p29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374" name="Google Shape;2374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75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76" name="Google Shape;2376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77" name="Google Shape;2377;p29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378" name="Google Shape;2378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79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0" name="Google Shape;2380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81" name="Google Shape;2381;p29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82" name="Google Shape;2382;p29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83;p29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84" name="Google Shape;2384;p29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85" name="Google Shape;2385;p29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2386" name="Google Shape;2386;p29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9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9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9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9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9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9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3" name="Google Shape;2393;p29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394" name="Google Shape;2394;p29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5" name="Google Shape;2395;p29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96" name="Google Shape;2396;p29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397" name="Google Shape;2397;p29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2398" name="Google Shape;2398;p29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9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9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29"/>
          <p:cNvGrpSpPr/>
          <p:nvPr/>
        </p:nvGrpSpPr>
        <p:grpSpPr>
          <a:xfrm>
            <a:off x="200929" y="521299"/>
            <a:ext cx="335310" cy="629475"/>
            <a:chOff x="8561404" y="1374174"/>
            <a:chExt cx="335310" cy="629475"/>
          </a:xfrm>
        </p:grpSpPr>
        <p:grpSp>
          <p:nvGrpSpPr>
            <p:cNvPr id="2402" name="Google Shape;2402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03" name="Google Shape;2403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07" name="Google Shape;2407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08" name="Google Shape;2408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9" name="Google Shape;2409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0" name="Google Shape;2410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1" name="Google Shape;2411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12" name="Google Shape;2412;p29"/>
          <p:cNvGrpSpPr/>
          <p:nvPr/>
        </p:nvGrpSpPr>
        <p:grpSpPr>
          <a:xfrm>
            <a:off x="8603629" y="3969949"/>
            <a:ext cx="335310" cy="629475"/>
            <a:chOff x="8561404" y="1374174"/>
            <a:chExt cx="335310" cy="629475"/>
          </a:xfrm>
        </p:grpSpPr>
        <p:grpSp>
          <p:nvGrpSpPr>
            <p:cNvPr id="2413" name="Google Shape;2413;p29"/>
            <p:cNvGrpSpPr/>
            <p:nvPr/>
          </p:nvGrpSpPr>
          <p:grpSpPr>
            <a:xfrm>
              <a:off x="8561404" y="1374174"/>
              <a:ext cx="335310" cy="250400"/>
              <a:chOff x="6733675" y="1400781"/>
              <a:chExt cx="446663" cy="333555"/>
            </a:xfrm>
          </p:grpSpPr>
          <p:sp>
            <p:nvSpPr>
              <p:cNvPr id="2414" name="Google Shape;2414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5" name="Google Shape;2415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6" name="Google Shape;2416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7" name="Google Shape;2417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8" name="Google Shape;2418;p29"/>
            <p:cNvGrpSpPr/>
            <p:nvPr/>
          </p:nvGrpSpPr>
          <p:grpSpPr>
            <a:xfrm>
              <a:off x="8561404" y="1753249"/>
              <a:ext cx="335310" cy="250400"/>
              <a:chOff x="6733675" y="1400781"/>
              <a:chExt cx="446663" cy="333555"/>
            </a:xfrm>
          </p:grpSpPr>
          <p:sp>
            <p:nvSpPr>
              <p:cNvPr id="2419" name="Google Shape;2419;p29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0" name="Google Shape;2420;p29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1" name="Google Shape;2421;p29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2" name="Google Shape;2422;p29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4" name="Google Shape;2424;p3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5" name="Google Shape;2425;p30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426" name="Google Shape;2426;p30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7" name="Google Shape;2427;p30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8" name="Google Shape;2428;p30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29" name="Google Shape;2429;p30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0" name="Google Shape;2430;p30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1" name="Google Shape;2431;p30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2" name="Google Shape;2432;p30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3" name="Google Shape;2433;p30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4" name="Google Shape;2434;p30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5" name="Google Shape;2435;p30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6" name="Google Shape;2436;p30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7" name="Google Shape;2437;p30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8" name="Google Shape;2438;p30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9" name="Google Shape;2439;p30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0" name="Google Shape;2440;p30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1" name="Google Shape;2441;p30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2" name="Google Shape;2442;p30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3" name="Google Shape;2443;p30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4" name="Google Shape;2444;p30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5" name="Google Shape;2445;p30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6" name="Google Shape;2446;p30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7" name="Google Shape;2447;p30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8" name="Google Shape;2448;p30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9" name="Google Shape;2449;p30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0" name="Google Shape;2450;p30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1" name="Google Shape;2451;p30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2" name="Google Shape;2452;p30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3" name="Google Shape;2453;p30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4" name="Google Shape;2454;p30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5" name="Google Shape;2455;p30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6" name="Google Shape;2456;p30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7" name="Google Shape;2457;p30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8" name="Google Shape;2458;p30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9" name="Google Shape;2459;p30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0" name="Google Shape;2460;p30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1" name="Google Shape;2461;p30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2" name="Google Shape;2462;p30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3" name="Google Shape;2463;p30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4" name="Google Shape;2464;p30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5" name="Google Shape;2465;p30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6" name="Google Shape;2466;p30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7" name="Google Shape;2467;p30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8" name="Google Shape;2468;p30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69" name="Google Shape;2469;p30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0" name="Google Shape;2470;p30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1" name="Google Shape;2471;p30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2" name="Google Shape;2472;p30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3" name="Google Shape;2473;p30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4" name="Google Shape;2474;p30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5" name="Google Shape;2475;p30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6" name="Google Shape;2476;p30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7" name="Google Shape;2477;p30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78" name="Google Shape;2478;p30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79" name="Google Shape;2479;p30"/>
          <p:cNvSpPr/>
          <p:nvPr/>
        </p:nvSpPr>
        <p:spPr>
          <a:xfrm flipH="1">
            <a:off x="-18656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30"/>
          <p:cNvSpPr/>
          <p:nvPr/>
        </p:nvSpPr>
        <p:spPr>
          <a:xfrm>
            <a:off x="71672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81" name="Google Shape;2481;p30"/>
          <p:cNvGrpSpPr/>
          <p:nvPr/>
        </p:nvGrpSpPr>
        <p:grpSpPr>
          <a:xfrm>
            <a:off x="3793482" y="4771371"/>
            <a:ext cx="1557035" cy="178692"/>
            <a:chOff x="2668100" y="1704400"/>
            <a:chExt cx="3071075" cy="352450"/>
          </a:xfrm>
        </p:grpSpPr>
        <p:sp>
          <p:nvSpPr>
            <p:cNvPr id="2482" name="Google Shape;2482;p30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0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0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0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0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0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0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0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0"/>
          <p:cNvGrpSpPr/>
          <p:nvPr/>
        </p:nvGrpSpPr>
        <p:grpSpPr>
          <a:xfrm flipH="1">
            <a:off x="8655934" y="539414"/>
            <a:ext cx="222407" cy="982471"/>
            <a:chOff x="257640" y="539414"/>
            <a:chExt cx="222407" cy="982471"/>
          </a:xfrm>
        </p:grpSpPr>
        <p:grpSp>
          <p:nvGrpSpPr>
            <p:cNvPr id="2491" name="Google Shape;2491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492" name="Google Shape;2492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4" name="Google Shape;2494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5" name="Google Shape;2495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496" name="Google Shape;2496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8" name="Google Shape;2498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499" name="Google Shape;2499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00" name="Google Shape;2500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02" name="Google Shape;2502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03" name="Google Shape;2503;p30"/>
          <p:cNvGrpSpPr/>
          <p:nvPr/>
        </p:nvGrpSpPr>
        <p:grpSpPr>
          <a:xfrm flipH="1">
            <a:off x="265659" y="3616964"/>
            <a:ext cx="222407" cy="982471"/>
            <a:chOff x="257640" y="539414"/>
            <a:chExt cx="222407" cy="982471"/>
          </a:xfrm>
        </p:grpSpPr>
        <p:grpSp>
          <p:nvGrpSpPr>
            <p:cNvPr id="2504" name="Google Shape;2504;p3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505" name="Google Shape;2505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07" name="Google Shape;2507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08" name="Google Shape;2508;p3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509" name="Google Shape;2509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1" name="Google Shape;2511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512" name="Google Shape;2512;p3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513" name="Google Shape;2513;p3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3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15" name="Google Shape;2515;p3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516" name="Google Shape;2516;p30"/>
          <p:cNvGrpSpPr/>
          <p:nvPr/>
        </p:nvGrpSpPr>
        <p:grpSpPr>
          <a:xfrm>
            <a:off x="4348676" y="184959"/>
            <a:ext cx="446647" cy="276334"/>
            <a:chOff x="3419725" y="2613600"/>
            <a:chExt cx="1769600" cy="1094825"/>
          </a:xfrm>
        </p:grpSpPr>
        <p:sp>
          <p:nvSpPr>
            <p:cNvPr id="2517" name="Google Shape;2517;p30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0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0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0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0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0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3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120" name="Google Shape;120;p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9" name="Google Shape;139;p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Google Shape;140;p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1" name="Google Shape;161;p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2" name="Google Shape;162;p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3" name="Google Shape;163;p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4" name="Google Shape;164;p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5" name="Google Shape;165;p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3" name="Google Shape;173;p3"/>
          <p:cNvSpPr txBox="1">
            <a:spLocks noGrp="1"/>
          </p:cNvSpPr>
          <p:nvPr>
            <p:ph type="title"/>
          </p:nvPr>
        </p:nvSpPr>
        <p:spPr>
          <a:xfrm>
            <a:off x="2131500" y="2494780"/>
            <a:ext cx="4881000" cy="731400"/>
          </a:xfrm>
          <a:prstGeom prst="rect">
            <a:avLst/>
          </a:prstGeom>
          <a:noFill/>
          <a:effectLst>
            <a:outerShdw dist="47625" dir="360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472138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3"/>
          <p:cNvSpPr txBox="1">
            <a:spLocks noGrp="1"/>
          </p:cNvSpPr>
          <p:nvPr>
            <p:ph type="subTitle" idx="1"/>
          </p:nvPr>
        </p:nvSpPr>
        <p:spPr>
          <a:xfrm>
            <a:off x="2132491" y="3403755"/>
            <a:ext cx="4878900" cy="4572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72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grpSp>
        <p:nvGrpSpPr>
          <p:cNvPr id="176" name="Google Shape;176;p3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177" name="Google Shape;177;p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178" name="Google Shape;178;p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9" name="Google Shape;179;p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0" name="Google Shape;180;p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1" name="Google Shape;181;p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182" name="Google Shape;182;p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3" name="Google Shape;183;p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85" name="Google Shape;185;p3"/>
          <p:cNvGrpSpPr/>
          <p:nvPr/>
        </p:nvGrpSpPr>
        <p:grpSpPr>
          <a:xfrm>
            <a:off x="257384" y="3616964"/>
            <a:ext cx="222407" cy="982471"/>
            <a:chOff x="257640" y="539414"/>
            <a:chExt cx="222407" cy="982471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8" name="Google Shape;188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9" name="Google Shape;189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0" name="Google Shape;190;p3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191" name="Google Shape;191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2" name="Google Shape;192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3" name="Google Shape;193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3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96" name="Google Shape;196;p3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7" name="Google Shape;197;p3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" name="Google Shape;198;p3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199" name="Google Shape;199;p3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6" name="Google Shape;206;p3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07" name="Google Shape;207;p3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8" name="Google Shape;208;p3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9" name="Google Shape;209;p3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10" name="Google Shape;210;p3"/>
          <p:cNvSpPr/>
          <p:nvPr/>
        </p:nvSpPr>
        <p:spPr>
          <a:xfrm>
            <a:off x="7462649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3"/>
          <p:cNvSpPr/>
          <p:nvPr/>
        </p:nvSpPr>
        <p:spPr>
          <a:xfrm>
            <a:off x="-1417813" y="-1748225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3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213" name="Google Shape;213;p3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03;p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4" name="Google Shape;404;p6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405" name="Google Shape;405;p6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6" name="Google Shape;406;p6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7" name="Google Shape;407;p6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8" name="Google Shape;408;p6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9" name="Google Shape;409;p6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0" name="Google Shape;410;p6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1" name="Google Shape;411;p6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2" name="Google Shape;412;p6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3" name="Google Shape;413;p6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6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6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6" name="Google Shape;416;p6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7" name="Google Shape;417;p6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8" name="Google Shape;418;p6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9" name="Google Shape;419;p6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0" name="Google Shape;420;p6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1" name="Google Shape;421;p6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2" name="Google Shape;422;p6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3" name="Google Shape;423;p6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6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6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6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6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6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6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6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6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6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6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6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6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6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6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6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6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6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6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6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6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4" name="Google Shape;444;p6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5" name="Google Shape;445;p6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6" name="Google Shape;446;p6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7" name="Google Shape;447;p6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6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6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6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6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6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6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6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6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6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6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8" name="Google Shape;458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6"/>
          <p:cNvSpPr/>
          <p:nvPr/>
        </p:nvSpPr>
        <p:spPr>
          <a:xfrm>
            <a:off x="71672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0" name="Google Shape;460;p6"/>
          <p:cNvGrpSpPr/>
          <p:nvPr/>
        </p:nvGrpSpPr>
        <p:grpSpPr>
          <a:xfrm>
            <a:off x="265659" y="539414"/>
            <a:ext cx="222407" cy="982471"/>
            <a:chOff x="257640" y="539414"/>
            <a:chExt cx="222407" cy="982471"/>
          </a:xfrm>
        </p:grpSpPr>
        <p:grpSp>
          <p:nvGrpSpPr>
            <p:cNvPr id="461" name="Google Shape;461;p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462" name="Google Shape;462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4" name="Google Shape;464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5" name="Google Shape;465;p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466" name="Google Shape;466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68" name="Google Shape;468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9" name="Google Shape;469;p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470" name="Google Shape;470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2" name="Google Shape;472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73" name="Google Shape;473;p6"/>
          <p:cNvGrpSpPr/>
          <p:nvPr/>
        </p:nvGrpSpPr>
        <p:grpSpPr>
          <a:xfrm>
            <a:off x="8655934" y="3616964"/>
            <a:ext cx="222407" cy="982471"/>
            <a:chOff x="257640" y="539414"/>
            <a:chExt cx="222407" cy="982471"/>
          </a:xfrm>
        </p:grpSpPr>
        <p:grpSp>
          <p:nvGrpSpPr>
            <p:cNvPr id="474" name="Google Shape;474;p6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475" name="Google Shape;475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77" name="Google Shape;477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78" name="Google Shape;478;p6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479" name="Google Shape;479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1" name="Google Shape;481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82" name="Google Shape;482;p6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483" name="Google Shape;483;p6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6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85" name="Google Shape;485;p6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86" name="Google Shape;486;p6"/>
          <p:cNvSpPr/>
          <p:nvPr/>
        </p:nvSpPr>
        <p:spPr>
          <a:xfrm>
            <a:off x="317625" y="177746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9" name="Google Shape;489;p7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490" name="Google Shape;490;p7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7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7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7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4" name="Google Shape;494;p7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7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7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7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7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7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7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7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7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3" name="Google Shape;503;p7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4" name="Google Shape;504;p7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5" name="Google Shape;505;p7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6" name="Google Shape;506;p7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7" name="Google Shape;507;p7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8" name="Google Shape;508;p7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9" name="Google Shape;509;p7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7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7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7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7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4" name="Google Shape;514;p7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7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7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7" name="Google Shape;517;p7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8" name="Google Shape;518;p7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9" name="Google Shape;519;p7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0" name="Google Shape;520;p7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1" name="Google Shape;521;p7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2" name="Google Shape;522;p7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" name="Google Shape;523;p7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4" name="Google Shape;524;p7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5" name="Google Shape;525;p7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6" name="Google Shape;526;p7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7" name="Google Shape;527;p7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8" name="Google Shape;528;p7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7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7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7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7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3" name="Google Shape;533;p7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4" name="Google Shape;534;p7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7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7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7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8" name="Google Shape;538;p7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9" name="Google Shape;539;p7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0" name="Google Shape;540;p7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1" name="Google Shape;541;p7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2" name="Google Shape;542;p7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43" name="Google Shape;543;p7"/>
          <p:cNvSpPr txBox="1">
            <a:spLocks noGrp="1"/>
          </p:cNvSpPr>
          <p:nvPr>
            <p:ph type="body" idx="1"/>
          </p:nvPr>
        </p:nvSpPr>
        <p:spPr>
          <a:xfrm>
            <a:off x="851050" y="1669800"/>
            <a:ext cx="4697100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Nunito Light"/>
              <a:buChar char="●"/>
              <a:defRPr/>
            </a:lvl1pPr>
            <a:lvl2pPr marL="914400" lvl="1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○"/>
              <a:defRPr/>
            </a:lvl5pPr>
            <a:lvl6pPr marL="2743200" lvl="5" indent="-3238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6pPr>
            <a:lvl7pPr marL="3200400" lvl="6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238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44" name="Google Shape;544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blurRad="57150" dist="47625" dir="36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7"/>
          <p:cNvSpPr/>
          <p:nvPr/>
        </p:nvSpPr>
        <p:spPr>
          <a:xfrm>
            <a:off x="-1417813" y="-1748225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7"/>
          <p:cNvSpPr/>
          <p:nvPr/>
        </p:nvSpPr>
        <p:spPr>
          <a:xfrm>
            <a:off x="7462649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7" name="Google Shape;547;p7"/>
          <p:cNvGrpSpPr/>
          <p:nvPr/>
        </p:nvGrpSpPr>
        <p:grpSpPr>
          <a:xfrm>
            <a:off x="378990" y="4510079"/>
            <a:ext cx="668458" cy="178706"/>
            <a:chOff x="1858350" y="160875"/>
            <a:chExt cx="832037" cy="222437"/>
          </a:xfrm>
        </p:grpSpPr>
        <p:sp>
          <p:nvSpPr>
            <p:cNvPr id="548" name="Google Shape;548;p7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7"/>
          <p:cNvGrpSpPr/>
          <p:nvPr/>
        </p:nvGrpSpPr>
        <p:grpSpPr>
          <a:xfrm>
            <a:off x="8648306" y="545067"/>
            <a:ext cx="245964" cy="581921"/>
            <a:chOff x="8616804" y="545067"/>
            <a:chExt cx="245964" cy="581921"/>
          </a:xfrm>
        </p:grpSpPr>
        <p:grpSp>
          <p:nvGrpSpPr>
            <p:cNvPr id="552" name="Google Shape;552;p7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553" name="Google Shape;553;p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4" name="Google Shape;554;p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6" name="Google Shape;556;p7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557" name="Google Shape;557;p7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58" name="Google Shape;558;p7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9" name="Google Shape;559;p7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2" name="Google Shape;562;p8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563" name="Google Shape;563;p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7" name="Google Shape;577;p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8" name="Google Shape;578;p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9" name="Google Shape;579;p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0" name="Google Shape;580;p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1" name="Google Shape;581;p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2" name="Google Shape;582;p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6" name="Google Shape;616;p8"/>
          <p:cNvSpPr txBox="1">
            <a:spLocks noGrp="1"/>
          </p:cNvSpPr>
          <p:nvPr>
            <p:ph type="title"/>
          </p:nvPr>
        </p:nvSpPr>
        <p:spPr>
          <a:xfrm>
            <a:off x="1632900" y="1321350"/>
            <a:ext cx="5878200" cy="2500800"/>
          </a:xfrm>
          <a:prstGeom prst="rect">
            <a:avLst/>
          </a:prstGeom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17" name="Google Shape;617;p8"/>
          <p:cNvSpPr/>
          <p:nvPr/>
        </p:nvSpPr>
        <p:spPr>
          <a:xfrm flipH="1">
            <a:off x="-18656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8"/>
          <p:cNvSpPr/>
          <p:nvPr/>
        </p:nvSpPr>
        <p:spPr>
          <a:xfrm>
            <a:off x="71672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9" name="Google Shape;619;p8"/>
          <p:cNvGrpSpPr/>
          <p:nvPr/>
        </p:nvGrpSpPr>
        <p:grpSpPr>
          <a:xfrm>
            <a:off x="4138342" y="414312"/>
            <a:ext cx="867310" cy="250400"/>
            <a:chOff x="4404342" y="224762"/>
            <a:chExt cx="867310" cy="250400"/>
          </a:xfrm>
        </p:grpSpPr>
        <p:grpSp>
          <p:nvGrpSpPr>
            <p:cNvPr id="620" name="Google Shape;620;p8"/>
            <p:cNvGrpSpPr/>
            <p:nvPr/>
          </p:nvGrpSpPr>
          <p:grpSpPr>
            <a:xfrm>
              <a:off x="4404342" y="224762"/>
              <a:ext cx="335310" cy="250400"/>
              <a:chOff x="6733675" y="1400781"/>
              <a:chExt cx="446663" cy="333555"/>
            </a:xfrm>
          </p:grpSpPr>
          <p:sp>
            <p:nvSpPr>
              <p:cNvPr id="621" name="Google Shape;621;p8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8"/>
            <p:cNvGrpSpPr/>
            <p:nvPr/>
          </p:nvGrpSpPr>
          <p:grpSpPr>
            <a:xfrm>
              <a:off x="4936342" y="224762"/>
              <a:ext cx="335310" cy="250400"/>
              <a:chOff x="6733675" y="1400781"/>
              <a:chExt cx="446663" cy="333555"/>
            </a:xfrm>
          </p:grpSpPr>
          <p:sp>
            <p:nvSpPr>
              <p:cNvPr id="626" name="Google Shape;626;p8"/>
              <p:cNvSpPr/>
              <p:nvPr/>
            </p:nvSpPr>
            <p:spPr>
              <a:xfrm>
                <a:off x="6738855" y="1405961"/>
                <a:ext cx="387376" cy="323195"/>
              </a:xfrm>
              <a:custGeom>
                <a:avLst/>
                <a:gdLst/>
                <a:ahLst/>
                <a:cxnLst/>
                <a:rect l="l" t="t" r="r" b="b"/>
                <a:pathLst>
                  <a:path w="40457" h="33754" extrusionOk="0">
                    <a:moveTo>
                      <a:pt x="1503" y="0"/>
                    </a:moveTo>
                    <a:lnTo>
                      <a:pt x="1202" y="30"/>
                    </a:lnTo>
                    <a:lnTo>
                      <a:pt x="902" y="120"/>
                    </a:lnTo>
                    <a:lnTo>
                      <a:pt x="661" y="241"/>
                    </a:lnTo>
                    <a:lnTo>
                      <a:pt x="451" y="421"/>
                    </a:lnTo>
                    <a:lnTo>
                      <a:pt x="271" y="661"/>
                    </a:lnTo>
                    <a:lnTo>
                      <a:pt x="120" y="902"/>
                    </a:lnTo>
                    <a:lnTo>
                      <a:pt x="30" y="1202"/>
                    </a:lnTo>
                    <a:lnTo>
                      <a:pt x="0" y="1503"/>
                    </a:lnTo>
                    <a:lnTo>
                      <a:pt x="2044" y="33754"/>
                    </a:lnTo>
                    <a:lnTo>
                      <a:pt x="40457" y="33754"/>
                    </a:lnTo>
                    <a:lnTo>
                      <a:pt x="35617" y="6432"/>
                    </a:lnTo>
                    <a:lnTo>
                      <a:pt x="35557" y="6192"/>
                    </a:lnTo>
                    <a:lnTo>
                      <a:pt x="35467" y="5951"/>
                    </a:lnTo>
                    <a:lnTo>
                      <a:pt x="35377" y="5741"/>
                    </a:lnTo>
                    <a:lnTo>
                      <a:pt x="35287" y="5561"/>
                    </a:lnTo>
                    <a:lnTo>
                      <a:pt x="35167" y="5350"/>
                    </a:lnTo>
                    <a:lnTo>
                      <a:pt x="35016" y="5170"/>
                    </a:lnTo>
                    <a:lnTo>
                      <a:pt x="34866" y="5020"/>
                    </a:lnTo>
                    <a:lnTo>
                      <a:pt x="34686" y="4869"/>
                    </a:lnTo>
                    <a:lnTo>
                      <a:pt x="34505" y="4719"/>
                    </a:lnTo>
                    <a:lnTo>
                      <a:pt x="34325" y="4599"/>
                    </a:lnTo>
                    <a:lnTo>
                      <a:pt x="34115" y="4479"/>
                    </a:lnTo>
                    <a:lnTo>
                      <a:pt x="33904" y="4388"/>
                    </a:lnTo>
                    <a:lnTo>
                      <a:pt x="33694" y="4328"/>
                    </a:lnTo>
                    <a:lnTo>
                      <a:pt x="33453" y="4268"/>
                    </a:lnTo>
                    <a:lnTo>
                      <a:pt x="33243" y="4238"/>
                    </a:lnTo>
                    <a:lnTo>
                      <a:pt x="22423" y="4238"/>
                    </a:lnTo>
                    <a:lnTo>
                      <a:pt x="22423" y="1503"/>
                    </a:lnTo>
                    <a:lnTo>
                      <a:pt x="22392" y="1202"/>
                    </a:lnTo>
                    <a:lnTo>
                      <a:pt x="22332" y="902"/>
                    </a:lnTo>
                    <a:lnTo>
                      <a:pt x="22182" y="661"/>
                    </a:lnTo>
                    <a:lnTo>
                      <a:pt x="22002" y="421"/>
                    </a:lnTo>
                    <a:lnTo>
                      <a:pt x="21761" y="241"/>
                    </a:lnTo>
                    <a:lnTo>
                      <a:pt x="21521" y="120"/>
                    </a:lnTo>
                    <a:lnTo>
                      <a:pt x="21250" y="30"/>
                    </a:lnTo>
                    <a:lnTo>
                      <a:pt x="209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>
                <a:off x="6733675" y="1400781"/>
                <a:ext cx="398598" cy="333555"/>
              </a:xfrm>
              <a:custGeom>
                <a:avLst/>
                <a:gdLst/>
                <a:ahLst/>
                <a:cxnLst/>
                <a:rect l="l" t="t" r="r" b="b"/>
                <a:pathLst>
                  <a:path w="41629" h="34836" extrusionOk="0">
                    <a:moveTo>
                      <a:pt x="21491" y="1052"/>
                    </a:moveTo>
                    <a:lnTo>
                      <a:pt x="21671" y="1082"/>
                    </a:lnTo>
                    <a:lnTo>
                      <a:pt x="21851" y="1142"/>
                    </a:lnTo>
                    <a:lnTo>
                      <a:pt x="22032" y="1232"/>
                    </a:lnTo>
                    <a:lnTo>
                      <a:pt x="22152" y="1353"/>
                    </a:lnTo>
                    <a:lnTo>
                      <a:pt x="22272" y="1503"/>
                    </a:lnTo>
                    <a:lnTo>
                      <a:pt x="22362" y="1653"/>
                    </a:lnTo>
                    <a:lnTo>
                      <a:pt x="22422" y="1834"/>
                    </a:lnTo>
                    <a:lnTo>
                      <a:pt x="22453" y="2044"/>
                    </a:lnTo>
                    <a:lnTo>
                      <a:pt x="22453" y="5320"/>
                    </a:lnTo>
                    <a:lnTo>
                      <a:pt x="33544" y="5320"/>
                    </a:lnTo>
                    <a:lnTo>
                      <a:pt x="33904" y="5350"/>
                    </a:lnTo>
                    <a:lnTo>
                      <a:pt x="34265" y="5440"/>
                    </a:lnTo>
                    <a:lnTo>
                      <a:pt x="34596" y="5591"/>
                    </a:lnTo>
                    <a:lnTo>
                      <a:pt x="34896" y="5801"/>
                    </a:lnTo>
                    <a:lnTo>
                      <a:pt x="35167" y="6072"/>
                    </a:lnTo>
                    <a:lnTo>
                      <a:pt x="35377" y="6342"/>
                    </a:lnTo>
                    <a:lnTo>
                      <a:pt x="35527" y="6703"/>
                    </a:lnTo>
                    <a:lnTo>
                      <a:pt x="35617" y="7063"/>
                    </a:lnTo>
                    <a:lnTo>
                      <a:pt x="40366" y="33754"/>
                    </a:lnTo>
                    <a:lnTo>
                      <a:pt x="3096" y="33754"/>
                    </a:lnTo>
                    <a:lnTo>
                      <a:pt x="1082" y="2044"/>
                    </a:lnTo>
                    <a:lnTo>
                      <a:pt x="1082" y="1834"/>
                    </a:lnTo>
                    <a:lnTo>
                      <a:pt x="1142" y="1653"/>
                    </a:lnTo>
                    <a:lnTo>
                      <a:pt x="1232" y="1503"/>
                    </a:lnTo>
                    <a:lnTo>
                      <a:pt x="1353" y="1353"/>
                    </a:lnTo>
                    <a:lnTo>
                      <a:pt x="1503" y="1232"/>
                    </a:lnTo>
                    <a:lnTo>
                      <a:pt x="1653" y="1142"/>
                    </a:lnTo>
                    <a:lnTo>
                      <a:pt x="1834" y="1082"/>
                    </a:lnTo>
                    <a:lnTo>
                      <a:pt x="2044" y="1052"/>
                    </a:lnTo>
                    <a:close/>
                    <a:moveTo>
                      <a:pt x="1834" y="0"/>
                    </a:moveTo>
                    <a:lnTo>
                      <a:pt x="1623" y="30"/>
                    </a:lnTo>
                    <a:lnTo>
                      <a:pt x="1443" y="90"/>
                    </a:lnTo>
                    <a:lnTo>
                      <a:pt x="1263" y="150"/>
                    </a:lnTo>
                    <a:lnTo>
                      <a:pt x="1082" y="241"/>
                    </a:lnTo>
                    <a:lnTo>
                      <a:pt x="902" y="361"/>
                    </a:lnTo>
                    <a:lnTo>
                      <a:pt x="752" y="481"/>
                    </a:lnTo>
                    <a:lnTo>
                      <a:pt x="601" y="601"/>
                    </a:lnTo>
                    <a:lnTo>
                      <a:pt x="481" y="752"/>
                    </a:lnTo>
                    <a:lnTo>
                      <a:pt x="361" y="902"/>
                    </a:lnTo>
                    <a:lnTo>
                      <a:pt x="241" y="1082"/>
                    </a:lnTo>
                    <a:lnTo>
                      <a:pt x="180" y="1262"/>
                    </a:lnTo>
                    <a:lnTo>
                      <a:pt x="90" y="1443"/>
                    </a:lnTo>
                    <a:lnTo>
                      <a:pt x="60" y="1653"/>
                    </a:lnTo>
                    <a:lnTo>
                      <a:pt x="30" y="1864"/>
                    </a:lnTo>
                    <a:lnTo>
                      <a:pt x="0" y="2074"/>
                    </a:lnTo>
                    <a:lnTo>
                      <a:pt x="2074" y="34836"/>
                    </a:lnTo>
                    <a:lnTo>
                      <a:pt x="41629" y="34836"/>
                    </a:lnTo>
                    <a:lnTo>
                      <a:pt x="36669" y="6883"/>
                    </a:lnTo>
                    <a:lnTo>
                      <a:pt x="36609" y="6583"/>
                    </a:lnTo>
                    <a:lnTo>
                      <a:pt x="36519" y="6312"/>
                    </a:lnTo>
                    <a:lnTo>
                      <a:pt x="36399" y="6072"/>
                    </a:lnTo>
                    <a:lnTo>
                      <a:pt x="36279" y="5831"/>
                    </a:lnTo>
                    <a:lnTo>
                      <a:pt x="36128" y="5591"/>
                    </a:lnTo>
                    <a:lnTo>
                      <a:pt x="35978" y="5380"/>
                    </a:lnTo>
                    <a:lnTo>
                      <a:pt x="35768" y="5170"/>
                    </a:lnTo>
                    <a:lnTo>
                      <a:pt x="35587" y="4990"/>
                    </a:lnTo>
                    <a:lnTo>
                      <a:pt x="35377" y="4809"/>
                    </a:lnTo>
                    <a:lnTo>
                      <a:pt x="35137" y="4659"/>
                    </a:lnTo>
                    <a:lnTo>
                      <a:pt x="34896" y="4539"/>
                    </a:lnTo>
                    <a:lnTo>
                      <a:pt x="34626" y="4449"/>
                    </a:lnTo>
                    <a:lnTo>
                      <a:pt x="34385" y="4358"/>
                    </a:lnTo>
                    <a:lnTo>
                      <a:pt x="34115" y="4298"/>
                    </a:lnTo>
                    <a:lnTo>
                      <a:pt x="33814" y="4268"/>
                    </a:lnTo>
                    <a:lnTo>
                      <a:pt x="33544" y="4238"/>
                    </a:lnTo>
                    <a:lnTo>
                      <a:pt x="23505" y="4238"/>
                    </a:lnTo>
                    <a:lnTo>
                      <a:pt x="23505" y="2044"/>
                    </a:lnTo>
                    <a:lnTo>
                      <a:pt x="23505" y="1834"/>
                    </a:lnTo>
                    <a:lnTo>
                      <a:pt x="23474" y="1623"/>
                    </a:lnTo>
                    <a:lnTo>
                      <a:pt x="23414" y="1443"/>
                    </a:lnTo>
                    <a:lnTo>
                      <a:pt x="23354" y="1232"/>
                    </a:lnTo>
                    <a:lnTo>
                      <a:pt x="23264" y="1052"/>
                    </a:lnTo>
                    <a:lnTo>
                      <a:pt x="23174" y="902"/>
                    </a:lnTo>
                    <a:lnTo>
                      <a:pt x="23054" y="752"/>
                    </a:lnTo>
                    <a:lnTo>
                      <a:pt x="22903" y="601"/>
                    </a:lnTo>
                    <a:lnTo>
                      <a:pt x="22783" y="451"/>
                    </a:lnTo>
                    <a:lnTo>
                      <a:pt x="22603" y="361"/>
                    </a:lnTo>
                    <a:lnTo>
                      <a:pt x="22453" y="241"/>
                    </a:lnTo>
                    <a:lnTo>
                      <a:pt x="22272" y="150"/>
                    </a:lnTo>
                    <a:lnTo>
                      <a:pt x="22092" y="90"/>
                    </a:lnTo>
                    <a:lnTo>
                      <a:pt x="21881" y="30"/>
                    </a:lnTo>
                    <a:lnTo>
                      <a:pt x="21701" y="0"/>
                    </a:lnTo>
                    <a:close/>
                  </a:path>
                </a:pathLst>
              </a:custGeom>
              <a:solidFill>
                <a:srgbClr val="09081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>
                <a:off x="6763021" y="1487690"/>
                <a:ext cx="412137" cy="241462"/>
              </a:xfrm>
              <a:custGeom>
                <a:avLst/>
                <a:gdLst/>
                <a:ahLst/>
                <a:cxnLst/>
                <a:rect l="l" t="t" r="r" b="b"/>
                <a:pathLst>
                  <a:path w="43043" h="25218" extrusionOk="0">
                    <a:moveTo>
                      <a:pt x="7184" y="0"/>
                    </a:moveTo>
                    <a:lnTo>
                      <a:pt x="6944" y="30"/>
                    </a:lnTo>
                    <a:lnTo>
                      <a:pt x="6734" y="90"/>
                    </a:lnTo>
                    <a:lnTo>
                      <a:pt x="6493" y="151"/>
                    </a:lnTo>
                    <a:lnTo>
                      <a:pt x="6313" y="241"/>
                    </a:lnTo>
                    <a:lnTo>
                      <a:pt x="6102" y="331"/>
                    </a:lnTo>
                    <a:lnTo>
                      <a:pt x="5922" y="451"/>
                    </a:lnTo>
                    <a:lnTo>
                      <a:pt x="5742" y="601"/>
                    </a:lnTo>
                    <a:lnTo>
                      <a:pt x="5561" y="752"/>
                    </a:lnTo>
                    <a:lnTo>
                      <a:pt x="5411" y="902"/>
                    </a:lnTo>
                    <a:lnTo>
                      <a:pt x="5261" y="1082"/>
                    </a:lnTo>
                    <a:lnTo>
                      <a:pt x="5141" y="1263"/>
                    </a:lnTo>
                    <a:lnTo>
                      <a:pt x="5050" y="1473"/>
                    </a:lnTo>
                    <a:lnTo>
                      <a:pt x="4930" y="1683"/>
                    </a:lnTo>
                    <a:lnTo>
                      <a:pt x="4870" y="1894"/>
                    </a:lnTo>
                    <a:lnTo>
                      <a:pt x="4810" y="2104"/>
                    </a:lnTo>
                    <a:lnTo>
                      <a:pt x="1" y="25218"/>
                    </a:lnTo>
                    <a:lnTo>
                      <a:pt x="38414" y="25218"/>
                    </a:lnTo>
                    <a:lnTo>
                      <a:pt x="42982" y="3186"/>
                    </a:lnTo>
                    <a:lnTo>
                      <a:pt x="43042" y="2886"/>
                    </a:lnTo>
                    <a:lnTo>
                      <a:pt x="43042" y="2585"/>
                    </a:lnTo>
                    <a:lnTo>
                      <a:pt x="43042" y="2285"/>
                    </a:lnTo>
                    <a:lnTo>
                      <a:pt x="42982" y="2014"/>
                    </a:lnTo>
                    <a:lnTo>
                      <a:pt x="42892" y="1713"/>
                    </a:lnTo>
                    <a:lnTo>
                      <a:pt x="42772" y="1473"/>
                    </a:lnTo>
                    <a:lnTo>
                      <a:pt x="42621" y="1202"/>
                    </a:lnTo>
                    <a:lnTo>
                      <a:pt x="42471" y="992"/>
                    </a:lnTo>
                    <a:lnTo>
                      <a:pt x="42261" y="782"/>
                    </a:lnTo>
                    <a:lnTo>
                      <a:pt x="42050" y="571"/>
                    </a:lnTo>
                    <a:lnTo>
                      <a:pt x="41810" y="421"/>
                    </a:lnTo>
                    <a:lnTo>
                      <a:pt x="41569" y="271"/>
                    </a:lnTo>
                    <a:lnTo>
                      <a:pt x="41299" y="151"/>
                    </a:lnTo>
                    <a:lnTo>
                      <a:pt x="40998" y="60"/>
                    </a:lnTo>
                    <a:lnTo>
                      <a:pt x="40698" y="30"/>
                    </a:lnTo>
                    <a:lnTo>
                      <a:pt x="4039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8"/>
              <p:cNvSpPr/>
              <p:nvPr/>
            </p:nvSpPr>
            <p:spPr>
              <a:xfrm>
                <a:off x="6756693" y="1482510"/>
                <a:ext cx="423646" cy="251822"/>
              </a:xfrm>
              <a:custGeom>
                <a:avLst/>
                <a:gdLst/>
                <a:ahLst/>
                <a:cxnLst/>
                <a:rect l="l" t="t" r="r" b="b"/>
                <a:pathLst>
                  <a:path w="44245" h="26300" extrusionOk="0">
                    <a:moveTo>
                      <a:pt x="41299" y="1082"/>
                    </a:moveTo>
                    <a:lnTo>
                      <a:pt x="41539" y="1142"/>
                    </a:lnTo>
                    <a:lnTo>
                      <a:pt x="41750" y="1202"/>
                    </a:lnTo>
                    <a:lnTo>
                      <a:pt x="41960" y="1293"/>
                    </a:lnTo>
                    <a:lnTo>
                      <a:pt x="42170" y="1383"/>
                    </a:lnTo>
                    <a:lnTo>
                      <a:pt x="42381" y="1533"/>
                    </a:lnTo>
                    <a:lnTo>
                      <a:pt x="42531" y="1683"/>
                    </a:lnTo>
                    <a:lnTo>
                      <a:pt x="42711" y="1864"/>
                    </a:lnTo>
                    <a:lnTo>
                      <a:pt x="42832" y="2044"/>
                    </a:lnTo>
                    <a:lnTo>
                      <a:pt x="42952" y="2254"/>
                    </a:lnTo>
                    <a:lnTo>
                      <a:pt x="43042" y="2465"/>
                    </a:lnTo>
                    <a:lnTo>
                      <a:pt x="43132" y="2705"/>
                    </a:lnTo>
                    <a:lnTo>
                      <a:pt x="43162" y="2916"/>
                    </a:lnTo>
                    <a:lnTo>
                      <a:pt x="43192" y="3156"/>
                    </a:lnTo>
                    <a:lnTo>
                      <a:pt x="43162" y="3397"/>
                    </a:lnTo>
                    <a:lnTo>
                      <a:pt x="43132" y="3637"/>
                    </a:lnTo>
                    <a:lnTo>
                      <a:pt x="38654" y="25218"/>
                    </a:lnTo>
                    <a:lnTo>
                      <a:pt x="1323" y="25218"/>
                    </a:lnTo>
                    <a:lnTo>
                      <a:pt x="5982" y="2765"/>
                    </a:lnTo>
                    <a:lnTo>
                      <a:pt x="6102" y="2405"/>
                    </a:lnTo>
                    <a:lnTo>
                      <a:pt x="6252" y="2074"/>
                    </a:lnTo>
                    <a:lnTo>
                      <a:pt x="6463" y="1804"/>
                    </a:lnTo>
                    <a:lnTo>
                      <a:pt x="6733" y="1563"/>
                    </a:lnTo>
                    <a:lnTo>
                      <a:pt x="7034" y="1353"/>
                    </a:lnTo>
                    <a:lnTo>
                      <a:pt x="7365" y="1202"/>
                    </a:lnTo>
                    <a:lnTo>
                      <a:pt x="7695" y="1112"/>
                    </a:lnTo>
                    <a:lnTo>
                      <a:pt x="8056" y="1082"/>
                    </a:lnTo>
                    <a:close/>
                    <a:moveTo>
                      <a:pt x="8056" y="0"/>
                    </a:moveTo>
                    <a:lnTo>
                      <a:pt x="7785" y="30"/>
                    </a:lnTo>
                    <a:lnTo>
                      <a:pt x="7515" y="60"/>
                    </a:lnTo>
                    <a:lnTo>
                      <a:pt x="7244" y="120"/>
                    </a:lnTo>
                    <a:lnTo>
                      <a:pt x="7004" y="211"/>
                    </a:lnTo>
                    <a:lnTo>
                      <a:pt x="6733" y="301"/>
                    </a:lnTo>
                    <a:lnTo>
                      <a:pt x="6493" y="421"/>
                    </a:lnTo>
                    <a:lnTo>
                      <a:pt x="6283" y="571"/>
                    </a:lnTo>
                    <a:lnTo>
                      <a:pt x="6072" y="722"/>
                    </a:lnTo>
                    <a:lnTo>
                      <a:pt x="5862" y="902"/>
                    </a:lnTo>
                    <a:lnTo>
                      <a:pt x="5681" y="1112"/>
                    </a:lnTo>
                    <a:lnTo>
                      <a:pt x="5501" y="1293"/>
                    </a:lnTo>
                    <a:lnTo>
                      <a:pt x="5351" y="1533"/>
                    </a:lnTo>
                    <a:lnTo>
                      <a:pt x="5231" y="1774"/>
                    </a:lnTo>
                    <a:lnTo>
                      <a:pt x="5110" y="2014"/>
                    </a:lnTo>
                    <a:lnTo>
                      <a:pt x="5020" y="2285"/>
                    </a:lnTo>
                    <a:lnTo>
                      <a:pt x="4960" y="2555"/>
                    </a:lnTo>
                    <a:lnTo>
                      <a:pt x="1" y="26300"/>
                    </a:lnTo>
                    <a:lnTo>
                      <a:pt x="39525" y="26300"/>
                    </a:lnTo>
                    <a:lnTo>
                      <a:pt x="44184" y="3847"/>
                    </a:lnTo>
                    <a:lnTo>
                      <a:pt x="44244" y="3487"/>
                    </a:lnTo>
                    <a:lnTo>
                      <a:pt x="44244" y="3126"/>
                    </a:lnTo>
                    <a:lnTo>
                      <a:pt x="44214" y="2795"/>
                    </a:lnTo>
                    <a:lnTo>
                      <a:pt x="44154" y="2435"/>
                    </a:lnTo>
                    <a:lnTo>
                      <a:pt x="44064" y="2104"/>
                    </a:lnTo>
                    <a:lnTo>
                      <a:pt x="43914" y="1774"/>
                    </a:lnTo>
                    <a:lnTo>
                      <a:pt x="43733" y="1473"/>
                    </a:lnTo>
                    <a:lnTo>
                      <a:pt x="43523" y="1172"/>
                    </a:lnTo>
                    <a:lnTo>
                      <a:pt x="43282" y="932"/>
                    </a:lnTo>
                    <a:lnTo>
                      <a:pt x="43012" y="692"/>
                    </a:lnTo>
                    <a:lnTo>
                      <a:pt x="42741" y="481"/>
                    </a:lnTo>
                    <a:lnTo>
                      <a:pt x="42441" y="331"/>
                    </a:lnTo>
                    <a:lnTo>
                      <a:pt x="42110" y="181"/>
                    </a:lnTo>
                    <a:lnTo>
                      <a:pt x="41780" y="90"/>
                    </a:lnTo>
                    <a:lnTo>
                      <a:pt x="41419" y="30"/>
                    </a:lnTo>
                    <a:lnTo>
                      <a:pt x="41058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0" name="Google Shape;630;p8"/>
          <p:cNvGrpSpPr/>
          <p:nvPr/>
        </p:nvGrpSpPr>
        <p:grpSpPr>
          <a:xfrm>
            <a:off x="3793482" y="4771371"/>
            <a:ext cx="1557035" cy="178692"/>
            <a:chOff x="2668100" y="1704400"/>
            <a:chExt cx="3071075" cy="352450"/>
          </a:xfrm>
        </p:grpSpPr>
        <p:sp>
          <p:nvSpPr>
            <p:cNvPr id="631" name="Google Shape;631;p8"/>
            <p:cNvSpPr/>
            <p:nvPr/>
          </p:nvSpPr>
          <p:spPr>
            <a:xfrm>
              <a:off x="2668100" y="1704400"/>
              <a:ext cx="3071075" cy="352450"/>
            </a:xfrm>
            <a:custGeom>
              <a:avLst/>
              <a:gdLst/>
              <a:ahLst/>
              <a:cxnLst/>
              <a:rect l="l" t="t" r="r" b="b"/>
              <a:pathLst>
                <a:path w="122843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122843" y="14097"/>
                  </a:lnTo>
                  <a:lnTo>
                    <a:pt x="122843" y="1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266810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8"/>
            <p:cNvSpPr/>
            <p:nvPr/>
          </p:nvSpPr>
          <p:spPr>
            <a:xfrm>
              <a:off x="2885250" y="1704400"/>
              <a:ext cx="128525" cy="352450"/>
            </a:xfrm>
            <a:custGeom>
              <a:avLst/>
              <a:gdLst/>
              <a:ahLst/>
              <a:cxnLst/>
              <a:rect l="l" t="t" r="r" b="b"/>
              <a:pathLst>
                <a:path w="514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40" y="1409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8"/>
            <p:cNvSpPr/>
            <p:nvPr/>
          </p:nvSpPr>
          <p:spPr>
            <a:xfrm>
              <a:off x="3101675" y="1704400"/>
              <a:ext cx="129250" cy="352450"/>
            </a:xfrm>
            <a:custGeom>
              <a:avLst/>
              <a:gdLst/>
              <a:ahLst/>
              <a:cxnLst/>
              <a:rect l="l" t="t" r="r" b="b"/>
              <a:pathLst>
                <a:path w="5170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8"/>
            <p:cNvSpPr/>
            <p:nvPr/>
          </p:nvSpPr>
          <p:spPr>
            <a:xfrm>
              <a:off x="331882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3535975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375315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0" y="1"/>
                  </a:moveTo>
                  <a:lnTo>
                    <a:pt x="0" y="14097"/>
                  </a:lnTo>
                  <a:lnTo>
                    <a:pt x="5170" y="14097"/>
                  </a:lnTo>
                  <a:lnTo>
                    <a:pt x="5170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3970300" y="1704400"/>
              <a:ext cx="129275" cy="352450"/>
            </a:xfrm>
            <a:custGeom>
              <a:avLst/>
              <a:gdLst/>
              <a:ahLst/>
              <a:cxnLst/>
              <a:rect l="l" t="t" r="r" b="b"/>
              <a:pathLst>
                <a:path w="5171" h="14098" extrusionOk="0">
                  <a:moveTo>
                    <a:pt x="1" y="1"/>
                  </a:moveTo>
                  <a:lnTo>
                    <a:pt x="1" y="14097"/>
                  </a:lnTo>
                  <a:lnTo>
                    <a:pt x="5171" y="14097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0"/>
          <p:cNvSpPr txBox="1">
            <a:spLocks noGrp="1"/>
          </p:cNvSpPr>
          <p:nvPr>
            <p:ph type="title"/>
          </p:nvPr>
        </p:nvSpPr>
        <p:spPr>
          <a:xfrm>
            <a:off x="3902625" y="539500"/>
            <a:ext cx="4528200" cy="914400"/>
          </a:xfrm>
          <a:prstGeom prst="rect">
            <a:avLst/>
          </a:prstGeom>
          <a:noFill/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735" name="Google Shape;735;p10"/>
          <p:cNvPicPr preferRelativeResize="0"/>
          <p:nvPr/>
        </p:nvPicPr>
        <p:blipFill>
          <a:blip r:embed="rId2">
            <a:alphaModFix amt="23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10"/>
          <p:cNvSpPr/>
          <p:nvPr/>
        </p:nvSpPr>
        <p:spPr>
          <a:xfrm flipH="1">
            <a:off x="-18656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10"/>
          <p:cNvSpPr/>
          <p:nvPr/>
        </p:nvSpPr>
        <p:spPr>
          <a:xfrm>
            <a:off x="71672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8" name="Google Shape;738;p10"/>
          <p:cNvGrpSpPr/>
          <p:nvPr/>
        </p:nvGrpSpPr>
        <p:grpSpPr>
          <a:xfrm>
            <a:off x="251404" y="4017492"/>
            <a:ext cx="245964" cy="581921"/>
            <a:chOff x="8616804" y="545067"/>
            <a:chExt cx="245964" cy="581921"/>
          </a:xfrm>
        </p:grpSpPr>
        <p:grpSp>
          <p:nvGrpSpPr>
            <p:cNvPr id="739" name="Google Shape;739;p10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740" name="Google Shape;740;p1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1" name="Google Shape;741;p1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3" name="Google Shape;743;p10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744" name="Google Shape;744;p10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45" name="Google Shape;745;p10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10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47" name="Google Shape;747;p10"/>
          <p:cNvGrpSpPr/>
          <p:nvPr/>
        </p:nvGrpSpPr>
        <p:grpSpPr>
          <a:xfrm>
            <a:off x="8655934" y="3616964"/>
            <a:ext cx="222407" cy="982471"/>
            <a:chOff x="257640" y="539414"/>
            <a:chExt cx="222407" cy="982471"/>
          </a:xfrm>
        </p:grpSpPr>
        <p:grpSp>
          <p:nvGrpSpPr>
            <p:cNvPr id="748" name="Google Shape;748;p10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749" name="Google Shape;749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1" name="Google Shape;751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0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753" name="Google Shape;753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5" name="Google Shape;755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6" name="Google Shape;756;p10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757" name="Google Shape;757;p10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0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9" name="Google Shape;759;p10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6" name="Google Shape;866;p1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7" name="Google Shape;867;p13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868" name="Google Shape;868;p13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9" name="Google Shape;869;p13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0" name="Google Shape;870;p13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1" name="Google Shape;871;p13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2" name="Google Shape;872;p13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3" name="Google Shape;873;p13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4" name="Google Shape;874;p13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5" name="Google Shape;875;p13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6" name="Google Shape;876;p13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7" name="Google Shape;877;p13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8" name="Google Shape;878;p13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79" name="Google Shape;879;p13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0" name="Google Shape;880;p13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1" name="Google Shape;881;p13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2" name="Google Shape;882;p13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3" name="Google Shape;883;p13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4" name="Google Shape;884;p13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5" name="Google Shape;885;p13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6" name="Google Shape;886;p13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7" name="Google Shape;887;p13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8" name="Google Shape;888;p13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89" name="Google Shape;889;p13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0" name="Google Shape;890;p13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1" name="Google Shape;891;p13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2" name="Google Shape;892;p13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3" name="Google Shape;893;p13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4" name="Google Shape;894;p13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13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6" name="Google Shape;896;p13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7" name="Google Shape;897;p13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8" name="Google Shape;898;p13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9" name="Google Shape;899;p13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13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13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13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13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13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13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13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13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13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9" name="Google Shape;909;p13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0" name="Google Shape;910;p13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1" name="Google Shape;911;p13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2" name="Google Shape;912;p13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3" name="Google Shape;913;p13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4" name="Google Shape;914;p13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13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13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13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8" name="Google Shape;918;p13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9" name="Google Shape;919;p13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0" name="Google Shape;920;p13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1" name="Google Shape;921;p13"/>
          <p:cNvSpPr txBox="1">
            <a:spLocks noGrp="1"/>
          </p:cNvSpPr>
          <p:nvPr>
            <p:ph type="title"/>
          </p:nvPr>
        </p:nvSpPr>
        <p:spPr>
          <a:xfrm>
            <a:off x="1607614" y="1129177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2" name="Google Shape;922;p13"/>
          <p:cNvSpPr txBox="1">
            <a:spLocks noGrp="1"/>
          </p:cNvSpPr>
          <p:nvPr>
            <p:ph type="subTitle" idx="1"/>
          </p:nvPr>
        </p:nvSpPr>
        <p:spPr>
          <a:xfrm>
            <a:off x="1607614" y="1495315"/>
            <a:ext cx="28671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3" name="Google Shape;923;p13"/>
          <p:cNvSpPr txBox="1">
            <a:spLocks noGrp="1"/>
          </p:cNvSpPr>
          <p:nvPr>
            <p:ph type="title" idx="2"/>
          </p:nvPr>
        </p:nvSpPr>
        <p:spPr>
          <a:xfrm>
            <a:off x="1607614" y="355899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4" name="Google Shape;924;p13"/>
          <p:cNvSpPr txBox="1">
            <a:spLocks noGrp="1"/>
          </p:cNvSpPr>
          <p:nvPr>
            <p:ph type="subTitle" idx="3"/>
          </p:nvPr>
        </p:nvSpPr>
        <p:spPr>
          <a:xfrm>
            <a:off x="1607614" y="3925806"/>
            <a:ext cx="287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5" name="Google Shape;925;p13"/>
          <p:cNvSpPr txBox="1">
            <a:spLocks noGrp="1"/>
          </p:cNvSpPr>
          <p:nvPr>
            <p:ph type="title" idx="4"/>
          </p:nvPr>
        </p:nvSpPr>
        <p:spPr>
          <a:xfrm flipH="1">
            <a:off x="5557579" y="1129181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26" name="Google Shape;926;p13"/>
          <p:cNvSpPr txBox="1">
            <a:spLocks noGrp="1"/>
          </p:cNvSpPr>
          <p:nvPr>
            <p:ph type="subTitle" idx="5"/>
          </p:nvPr>
        </p:nvSpPr>
        <p:spPr>
          <a:xfrm flipH="1">
            <a:off x="5557579" y="1495323"/>
            <a:ext cx="286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27" name="Google Shape;927;p13"/>
          <p:cNvSpPr txBox="1">
            <a:spLocks noGrp="1"/>
          </p:cNvSpPr>
          <p:nvPr>
            <p:ph type="title" idx="6" hasCustomPrompt="1"/>
          </p:nvPr>
        </p:nvSpPr>
        <p:spPr>
          <a:xfrm>
            <a:off x="720521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8" name="Google Shape;928;p13"/>
          <p:cNvSpPr txBox="1">
            <a:spLocks noGrp="1"/>
          </p:cNvSpPr>
          <p:nvPr>
            <p:ph type="title" idx="7" hasCustomPrompt="1"/>
          </p:nvPr>
        </p:nvSpPr>
        <p:spPr>
          <a:xfrm flipH="1">
            <a:off x="4671693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9" name="Google Shape;929;p13"/>
          <p:cNvSpPr txBox="1">
            <a:spLocks noGrp="1"/>
          </p:cNvSpPr>
          <p:nvPr>
            <p:ph type="title" idx="8" hasCustomPrompt="1"/>
          </p:nvPr>
        </p:nvSpPr>
        <p:spPr>
          <a:xfrm>
            <a:off x="720521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0" name="Google Shape;930;p13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31" name="Google Shape;931;p13"/>
          <p:cNvSpPr txBox="1">
            <a:spLocks noGrp="1"/>
          </p:cNvSpPr>
          <p:nvPr>
            <p:ph type="title" idx="13"/>
          </p:nvPr>
        </p:nvSpPr>
        <p:spPr>
          <a:xfrm>
            <a:off x="1607614" y="2348202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2" name="Google Shape;932;p13"/>
          <p:cNvSpPr txBox="1">
            <a:spLocks noGrp="1"/>
          </p:cNvSpPr>
          <p:nvPr>
            <p:ph type="subTitle" idx="14"/>
          </p:nvPr>
        </p:nvSpPr>
        <p:spPr>
          <a:xfrm>
            <a:off x="1607614" y="2715579"/>
            <a:ext cx="2867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3" name="Google Shape;933;p13"/>
          <p:cNvSpPr txBox="1">
            <a:spLocks noGrp="1"/>
          </p:cNvSpPr>
          <p:nvPr>
            <p:ph type="title" idx="15"/>
          </p:nvPr>
        </p:nvSpPr>
        <p:spPr>
          <a:xfrm>
            <a:off x="5557579" y="355899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4" name="Google Shape;934;p13"/>
          <p:cNvSpPr txBox="1">
            <a:spLocks noGrp="1"/>
          </p:cNvSpPr>
          <p:nvPr>
            <p:ph type="subTitle" idx="16"/>
          </p:nvPr>
        </p:nvSpPr>
        <p:spPr>
          <a:xfrm>
            <a:off x="5557579" y="3925806"/>
            <a:ext cx="28713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5" name="Google Shape;935;p13"/>
          <p:cNvSpPr txBox="1">
            <a:spLocks noGrp="1"/>
          </p:cNvSpPr>
          <p:nvPr>
            <p:ph type="title" idx="17"/>
          </p:nvPr>
        </p:nvSpPr>
        <p:spPr>
          <a:xfrm flipH="1">
            <a:off x="5557579" y="2348202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36" name="Google Shape;936;p13"/>
          <p:cNvSpPr txBox="1">
            <a:spLocks noGrp="1"/>
          </p:cNvSpPr>
          <p:nvPr>
            <p:ph type="subTitle" idx="18"/>
          </p:nvPr>
        </p:nvSpPr>
        <p:spPr>
          <a:xfrm flipH="1">
            <a:off x="5557579" y="2715579"/>
            <a:ext cx="28668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7" name="Google Shape;937;p13"/>
          <p:cNvSpPr txBox="1">
            <a:spLocks noGrp="1"/>
          </p:cNvSpPr>
          <p:nvPr>
            <p:ph type="title" idx="19" hasCustomPrompt="1"/>
          </p:nvPr>
        </p:nvSpPr>
        <p:spPr>
          <a:xfrm>
            <a:off x="720521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8" name="Google Shape;938;p13"/>
          <p:cNvSpPr txBox="1">
            <a:spLocks noGrp="1"/>
          </p:cNvSpPr>
          <p:nvPr>
            <p:ph type="title" idx="20" hasCustomPrompt="1"/>
          </p:nvPr>
        </p:nvSpPr>
        <p:spPr>
          <a:xfrm flipH="1">
            <a:off x="4671693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9" name="Google Shape;939;p13"/>
          <p:cNvSpPr txBox="1">
            <a:spLocks noGrp="1"/>
          </p:cNvSpPr>
          <p:nvPr>
            <p:ph type="title" idx="21" hasCustomPrompt="1"/>
          </p:nvPr>
        </p:nvSpPr>
        <p:spPr>
          <a:xfrm>
            <a:off x="4671693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40" name="Google Shape;940;p13"/>
          <p:cNvGrpSpPr/>
          <p:nvPr/>
        </p:nvGrpSpPr>
        <p:grpSpPr>
          <a:xfrm flipH="1">
            <a:off x="249731" y="545067"/>
            <a:ext cx="245964" cy="581921"/>
            <a:chOff x="8616804" y="545067"/>
            <a:chExt cx="245964" cy="581921"/>
          </a:xfrm>
        </p:grpSpPr>
        <p:grpSp>
          <p:nvGrpSpPr>
            <p:cNvPr id="941" name="Google Shape;941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42" name="Google Shape;942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3" name="Google Shape;943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5" name="Google Shape;945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46" name="Google Shape;946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47" name="Google Shape;947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8" name="Google Shape;948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49" name="Google Shape;949;p13"/>
          <p:cNvGrpSpPr/>
          <p:nvPr/>
        </p:nvGrpSpPr>
        <p:grpSpPr>
          <a:xfrm flipH="1">
            <a:off x="8648306" y="4017492"/>
            <a:ext cx="245964" cy="581921"/>
            <a:chOff x="8616804" y="545067"/>
            <a:chExt cx="245964" cy="581921"/>
          </a:xfrm>
        </p:grpSpPr>
        <p:grpSp>
          <p:nvGrpSpPr>
            <p:cNvPr id="950" name="Google Shape;950;p13"/>
            <p:cNvGrpSpPr/>
            <p:nvPr/>
          </p:nvGrpSpPr>
          <p:grpSpPr>
            <a:xfrm>
              <a:off x="8616804" y="545067"/>
              <a:ext cx="245953" cy="245924"/>
              <a:chOff x="4623996" y="-720468"/>
              <a:chExt cx="291000" cy="291000"/>
            </a:xfrm>
          </p:grpSpPr>
          <p:sp>
            <p:nvSpPr>
              <p:cNvPr id="951" name="Google Shape;951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2" name="Google Shape;952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3" name="Google Shape;953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54" name="Google Shape;954;p13"/>
            <p:cNvGrpSpPr/>
            <p:nvPr/>
          </p:nvGrpSpPr>
          <p:grpSpPr>
            <a:xfrm>
              <a:off x="8616815" y="881064"/>
              <a:ext cx="245953" cy="245924"/>
              <a:chOff x="4623996" y="-720468"/>
              <a:chExt cx="291000" cy="291000"/>
            </a:xfrm>
          </p:grpSpPr>
          <p:sp>
            <p:nvSpPr>
              <p:cNvPr id="955" name="Google Shape;955;p13"/>
              <p:cNvSpPr/>
              <p:nvPr/>
            </p:nvSpPr>
            <p:spPr>
              <a:xfrm>
                <a:off x="4623996" y="-720468"/>
                <a:ext cx="291000" cy="291000"/>
              </a:xfrm>
              <a:prstGeom prst="rect">
                <a:avLst/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56" name="Google Shape;956;p13"/>
              <p:cNvCxnSpPr/>
              <p:nvPr/>
            </p:nvCxnSpPr>
            <p:spPr>
              <a:xfrm flipH="1"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7" name="Google Shape;957;p13"/>
              <p:cNvCxnSpPr/>
              <p:nvPr/>
            </p:nvCxnSpPr>
            <p:spPr>
              <a:xfrm>
                <a:off x="4710054" y="-634347"/>
                <a:ext cx="118800" cy="1188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58" name="Google Shape;958;p13"/>
          <p:cNvSpPr/>
          <p:nvPr/>
        </p:nvSpPr>
        <p:spPr>
          <a:xfrm flipH="1">
            <a:off x="7306349" y="-2105650"/>
            <a:ext cx="3679200" cy="36747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13"/>
          <p:cNvSpPr/>
          <p:nvPr/>
        </p:nvSpPr>
        <p:spPr>
          <a:xfrm flipH="1">
            <a:off x="-2104351" y="321387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2" name="Google Shape;2202;p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13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03" name="Google Shape;2203;p28"/>
          <p:cNvGrpSpPr/>
          <p:nvPr/>
        </p:nvGrpSpPr>
        <p:grpSpPr>
          <a:xfrm>
            <a:off x="990600" y="618300"/>
            <a:ext cx="7162800" cy="3906900"/>
            <a:chOff x="1020925" y="643500"/>
            <a:chExt cx="7162800" cy="3906900"/>
          </a:xfrm>
        </p:grpSpPr>
        <p:cxnSp>
          <p:nvCxnSpPr>
            <p:cNvPr id="2204" name="Google Shape;2204;p28"/>
            <p:cNvCxnSpPr/>
            <p:nvPr/>
          </p:nvCxnSpPr>
          <p:spPr>
            <a:xfrm>
              <a:off x="4602325" y="-293790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5" name="Google Shape;2205;p28"/>
            <p:cNvCxnSpPr/>
            <p:nvPr/>
          </p:nvCxnSpPr>
          <p:spPr>
            <a:xfrm>
              <a:off x="10209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6" name="Google Shape;2206;p28"/>
            <p:cNvCxnSpPr/>
            <p:nvPr/>
          </p:nvCxnSpPr>
          <p:spPr>
            <a:xfrm>
              <a:off x="12380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7" name="Google Shape;2207;p28"/>
            <p:cNvCxnSpPr/>
            <p:nvPr/>
          </p:nvCxnSpPr>
          <p:spPr>
            <a:xfrm>
              <a:off x="145512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8" name="Google Shape;2208;p28"/>
            <p:cNvCxnSpPr/>
            <p:nvPr/>
          </p:nvCxnSpPr>
          <p:spPr>
            <a:xfrm>
              <a:off x="167221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09" name="Google Shape;2209;p28"/>
            <p:cNvCxnSpPr/>
            <p:nvPr/>
          </p:nvCxnSpPr>
          <p:spPr>
            <a:xfrm>
              <a:off x="188931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0" name="Google Shape;2210;p28"/>
            <p:cNvCxnSpPr/>
            <p:nvPr/>
          </p:nvCxnSpPr>
          <p:spPr>
            <a:xfrm>
              <a:off x="210641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1" name="Google Shape;2211;p28"/>
            <p:cNvCxnSpPr/>
            <p:nvPr/>
          </p:nvCxnSpPr>
          <p:spPr>
            <a:xfrm>
              <a:off x="232351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2" name="Google Shape;2212;p28"/>
            <p:cNvCxnSpPr/>
            <p:nvPr/>
          </p:nvCxnSpPr>
          <p:spPr>
            <a:xfrm>
              <a:off x="254060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3" name="Google Shape;2213;p28"/>
            <p:cNvCxnSpPr/>
            <p:nvPr/>
          </p:nvCxnSpPr>
          <p:spPr>
            <a:xfrm>
              <a:off x="275770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4" name="Google Shape;2214;p28"/>
            <p:cNvCxnSpPr/>
            <p:nvPr/>
          </p:nvCxnSpPr>
          <p:spPr>
            <a:xfrm>
              <a:off x="297480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5" name="Google Shape;2215;p28"/>
            <p:cNvCxnSpPr/>
            <p:nvPr/>
          </p:nvCxnSpPr>
          <p:spPr>
            <a:xfrm>
              <a:off x="319190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6" name="Google Shape;2216;p28"/>
            <p:cNvCxnSpPr/>
            <p:nvPr/>
          </p:nvCxnSpPr>
          <p:spPr>
            <a:xfrm>
              <a:off x="340422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7" name="Google Shape;2217;p28"/>
            <p:cNvCxnSpPr/>
            <p:nvPr/>
          </p:nvCxnSpPr>
          <p:spPr>
            <a:xfrm>
              <a:off x="362609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8" name="Google Shape;2218;p28"/>
            <p:cNvCxnSpPr/>
            <p:nvPr/>
          </p:nvCxnSpPr>
          <p:spPr>
            <a:xfrm>
              <a:off x="384319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19" name="Google Shape;2219;p28"/>
            <p:cNvCxnSpPr/>
            <p:nvPr/>
          </p:nvCxnSpPr>
          <p:spPr>
            <a:xfrm>
              <a:off x="406029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0" name="Google Shape;2220;p28"/>
            <p:cNvCxnSpPr/>
            <p:nvPr/>
          </p:nvCxnSpPr>
          <p:spPr>
            <a:xfrm>
              <a:off x="427739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1" name="Google Shape;2221;p28"/>
            <p:cNvCxnSpPr/>
            <p:nvPr/>
          </p:nvCxnSpPr>
          <p:spPr>
            <a:xfrm>
              <a:off x="449448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2" name="Google Shape;2222;p28"/>
            <p:cNvCxnSpPr/>
            <p:nvPr/>
          </p:nvCxnSpPr>
          <p:spPr>
            <a:xfrm>
              <a:off x="471158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3" name="Google Shape;2223;p28"/>
            <p:cNvCxnSpPr/>
            <p:nvPr/>
          </p:nvCxnSpPr>
          <p:spPr>
            <a:xfrm>
              <a:off x="492868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4" name="Google Shape;2224;p28"/>
            <p:cNvCxnSpPr/>
            <p:nvPr/>
          </p:nvCxnSpPr>
          <p:spPr>
            <a:xfrm>
              <a:off x="514578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5" name="Google Shape;2225;p28"/>
            <p:cNvCxnSpPr/>
            <p:nvPr/>
          </p:nvCxnSpPr>
          <p:spPr>
            <a:xfrm>
              <a:off x="5362878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6" name="Google Shape;2226;p28"/>
            <p:cNvCxnSpPr/>
            <p:nvPr/>
          </p:nvCxnSpPr>
          <p:spPr>
            <a:xfrm>
              <a:off x="557997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7" name="Google Shape;2227;p28"/>
            <p:cNvCxnSpPr/>
            <p:nvPr/>
          </p:nvCxnSpPr>
          <p:spPr>
            <a:xfrm>
              <a:off x="5797073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8" name="Google Shape;2228;p28"/>
            <p:cNvCxnSpPr/>
            <p:nvPr/>
          </p:nvCxnSpPr>
          <p:spPr>
            <a:xfrm>
              <a:off x="6014171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29" name="Google Shape;2229;p28"/>
            <p:cNvCxnSpPr/>
            <p:nvPr/>
          </p:nvCxnSpPr>
          <p:spPr>
            <a:xfrm>
              <a:off x="623126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0" name="Google Shape;2230;p28"/>
            <p:cNvCxnSpPr/>
            <p:nvPr/>
          </p:nvCxnSpPr>
          <p:spPr>
            <a:xfrm>
              <a:off x="6448366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1" name="Google Shape;2231;p28"/>
            <p:cNvCxnSpPr/>
            <p:nvPr/>
          </p:nvCxnSpPr>
          <p:spPr>
            <a:xfrm>
              <a:off x="6665464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2" name="Google Shape;2232;p28"/>
            <p:cNvCxnSpPr/>
            <p:nvPr/>
          </p:nvCxnSpPr>
          <p:spPr>
            <a:xfrm>
              <a:off x="688256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3" name="Google Shape;2233;p28"/>
            <p:cNvCxnSpPr/>
            <p:nvPr/>
          </p:nvCxnSpPr>
          <p:spPr>
            <a:xfrm>
              <a:off x="7099659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4" name="Google Shape;2234;p28"/>
            <p:cNvCxnSpPr/>
            <p:nvPr/>
          </p:nvCxnSpPr>
          <p:spPr>
            <a:xfrm>
              <a:off x="7316757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5" name="Google Shape;2235;p28"/>
            <p:cNvCxnSpPr/>
            <p:nvPr/>
          </p:nvCxnSpPr>
          <p:spPr>
            <a:xfrm>
              <a:off x="753385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6" name="Google Shape;2236;p28"/>
            <p:cNvCxnSpPr/>
            <p:nvPr/>
          </p:nvCxnSpPr>
          <p:spPr>
            <a:xfrm>
              <a:off x="7750952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7" name="Google Shape;2237;p28"/>
            <p:cNvCxnSpPr/>
            <p:nvPr/>
          </p:nvCxnSpPr>
          <p:spPr>
            <a:xfrm>
              <a:off x="7968050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8" name="Google Shape;2238;p28"/>
            <p:cNvCxnSpPr/>
            <p:nvPr/>
          </p:nvCxnSpPr>
          <p:spPr>
            <a:xfrm>
              <a:off x="8183725" y="643500"/>
              <a:ext cx="0" cy="3906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39" name="Google Shape;2239;p28"/>
            <p:cNvCxnSpPr/>
            <p:nvPr/>
          </p:nvCxnSpPr>
          <p:spPr>
            <a:xfrm>
              <a:off x="4602325" y="-272080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0" name="Google Shape;2240;p28"/>
            <p:cNvCxnSpPr/>
            <p:nvPr/>
          </p:nvCxnSpPr>
          <p:spPr>
            <a:xfrm>
              <a:off x="4602325" y="-250370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1" name="Google Shape;2241;p28"/>
            <p:cNvCxnSpPr/>
            <p:nvPr/>
          </p:nvCxnSpPr>
          <p:spPr>
            <a:xfrm>
              <a:off x="4602325" y="-228660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2" name="Google Shape;2242;p28"/>
            <p:cNvCxnSpPr/>
            <p:nvPr/>
          </p:nvCxnSpPr>
          <p:spPr>
            <a:xfrm>
              <a:off x="4602325" y="-206951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3" name="Google Shape;2243;p28"/>
            <p:cNvCxnSpPr/>
            <p:nvPr/>
          </p:nvCxnSpPr>
          <p:spPr>
            <a:xfrm>
              <a:off x="4602325" y="-185241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4" name="Google Shape;2244;p28"/>
            <p:cNvCxnSpPr/>
            <p:nvPr/>
          </p:nvCxnSpPr>
          <p:spPr>
            <a:xfrm>
              <a:off x="4602325" y="-163531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5" name="Google Shape;2245;p28"/>
            <p:cNvCxnSpPr/>
            <p:nvPr/>
          </p:nvCxnSpPr>
          <p:spPr>
            <a:xfrm>
              <a:off x="4602325" y="-1418221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6" name="Google Shape;2246;p28"/>
            <p:cNvCxnSpPr/>
            <p:nvPr/>
          </p:nvCxnSpPr>
          <p:spPr>
            <a:xfrm>
              <a:off x="4602325" y="-1201124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7" name="Google Shape;2247;p28"/>
            <p:cNvCxnSpPr/>
            <p:nvPr/>
          </p:nvCxnSpPr>
          <p:spPr>
            <a:xfrm>
              <a:off x="4602325" y="-98402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8" name="Google Shape;2248;p28"/>
            <p:cNvCxnSpPr/>
            <p:nvPr/>
          </p:nvCxnSpPr>
          <p:spPr>
            <a:xfrm>
              <a:off x="4602325" y="-76692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49" name="Google Shape;2249;p28"/>
            <p:cNvCxnSpPr/>
            <p:nvPr/>
          </p:nvCxnSpPr>
          <p:spPr>
            <a:xfrm>
              <a:off x="4602325" y="-549832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0" name="Google Shape;2250;p28"/>
            <p:cNvCxnSpPr/>
            <p:nvPr/>
          </p:nvCxnSpPr>
          <p:spPr>
            <a:xfrm>
              <a:off x="4602325" y="-332735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1" name="Google Shape;2251;p28"/>
            <p:cNvCxnSpPr/>
            <p:nvPr/>
          </p:nvCxnSpPr>
          <p:spPr>
            <a:xfrm>
              <a:off x="4602325" y="-115638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2" name="Google Shape;2252;p28"/>
            <p:cNvCxnSpPr/>
            <p:nvPr/>
          </p:nvCxnSpPr>
          <p:spPr>
            <a:xfrm>
              <a:off x="4602325" y="101459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3" name="Google Shape;2253;p28"/>
            <p:cNvCxnSpPr/>
            <p:nvPr/>
          </p:nvCxnSpPr>
          <p:spPr>
            <a:xfrm>
              <a:off x="4602325" y="318556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4" name="Google Shape;2254;p28"/>
            <p:cNvCxnSpPr/>
            <p:nvPr/>
          </p:nvCxnSpPr>
          <p:spPr>
            <a:xfrm>
              <a:off x="4602325" y="535653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5" name="Google Shape;2255;p28"/>
            <p:cNvCxnSpPr/>
            <p:nvPr/>
          </p:nvCxnSpPr>
          <p:spPr>
            <a:xfrm>
              <a:off x="4602325" y="7527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56" name="Google Shape;2256;p28"/>
            <p:cNvCxnSpPr/>
            <p:nvPr/>
          </p:nvCxnSpPr>
          <p:spPr>
            <a:xfrm>
              <a:off x="4602325" y="968950"/>
              <a:ext cx="0" cy="7162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57" name="Google Shape;2257;p28"/>
          <p:cNvSpPr txBox="1">
            <a:spLocks noGrp="1"/>
          </p:cNvSpPr>
          <p:nvPr>
            <p:ph type="title"/>
          </p:nvPr>
        </p:nvSpPr>
        <p:spPr>
          <a:xfrm>
            <a:off x="2727900" y="568725"/>
            <a:ext cx="3685500" cy="1093200"/>
          </a:xfrm>
          <a:prstGeom prst="rect">
            <a:avLst/>
          </a:prstGeom>
          <a:noFill/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58" name="Google Shape;2258;p28"/>
          <p:cNvSpPr txBox="1">
            <a:spLocks noGrp="1"/>
          </p:cNvSpPr>
          <p:nvPr>
            <p:ph type="subTitle" idx="1"/>
          </p:nvPr>
        </p:nvSpPr>
        <p:spPr>
          <a:xfrm>
            <a:off x="2727900" y="1667249"/>
            <a:ext cx="36882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259" name="Google Shape;2259;p28"/>
          <p:cNvSpPr txBox="1"/>
          <p:nvPr/>
        </p:nvSpPr>
        <p:spPr>
          <a:xfrm>
            <a:off x="2573700" y="3464175"/>
            <a:ext cx="39948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CREDITS: This presentation template was created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includes icons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rPr>
              <a:t>, and infographics &amp; images by </a:t>
            </a:r>
            <a:r>
              <a:rPr lang="en" sz="1300" b="1">
                <a:solidFill>
                  <a:schemeClr val="lt1"/>
                </a:solidFill>
                <a:uFill>
                  <a:noFill/>
                </a:uFill>
                <a:latin typeface="Alef"/>
                <a:ea typeface="Alef"/>
                <a:cs typeface="Alef"/>
                <a:sym typeface="Alef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300" b="1">
              <a:solidFill>
                <a:schemeClr val="lt1"/>
              </a:solidFill>
              <a:latin typeface="Alef"/>
              <a:ea typeface="Alef"/>
              <a:cs typeface="Alef"/>
              <a:sym typeface="Alef"/>
            </a:endParaRPr>
          </a:p>
        </p:txBody>
      </p:sp>
      <p:sp>
        <p:nvSpPr>
          <p:cNvPr id="2260" name="Google Shape;2260;p28"/>
          <p:cNvSpPr/>
          <p:nvPr/>
        </p:nvSpPr>
        <p:spPr>
          <a:xfrm>
            <a:off x="7167231" y="-1595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28"/>
          <p:cNvSpPr/>
          <p:nvPr/>
        </p:nvSpPr>
        <p:spPr>
          <a:xfrm flipH="1">
            <a:off x="-1865631" y="3460825"/>
            <a:ext cx="3842400" cy="3837900"/>
          </a:xfrm>
          <a:prstGeom prst="ellipse">
            <a:avLst/>
          </a:prstGeom>
          <a:gradFill>
            <a:gsLst>
              <a:gs pos="0">
                <a:srgbClr val="1C285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2" name="Google Shape;2262;p28"/>
          <p:cNvGrpSpPr/>
          <p:nvPr/>
        </p:nvGrpSpPr>
        <p:grpSpPr>
          <a:xfrm>
            <a:off x="4237771" y="182754"/>
            <a:ext cx="668458" cy="178706"/>
            <a:chOff x="1858350" y="160875"/>
            <a:chExt cx="832037" cy="222437"/>
          </a:xfrm>
        </p:grpSpPr>
        <p:sp>
          <p:nvSpPr>
            <p:cNvPr id="2263" name="Google Shape;2263;p28"/>
            <p:cNvSpPr/>
            <p:nvPr/>
          </p:nvSpPr>
          <p:spPr>
            <a:xfrm>
              <a:off x="18583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8"/>
            <p:cNvSpPr/>
            <p:nvPr/>
          </p:nvSpPr>
          <p:spPr>
            <a:xfrm>
              <a:off x="21631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8"/>
            <p:cNvSpPr/>
            <p:nvPr/>
          </p:nvSpPr>
          <p:spPr>
            <a:xfrm>
              <a:off x="2467950" y="160875"/>
              <a:ext cx="222437" cy="222437"/>
            </a:xfrm>
            <a:custGeom>
              <a:avLst/>
              <a:gdLst/>
              <a:ahLst/>
              <a:cxnLst/>
              <a:rect l="l" t="t" r="r" b="b"/>
              <a:pathLst>
                <a:path w="17344" h="17344" extrusionOk="0">
                  <a:moveTo>
                    <a:pt x="4870" y="1"/>
                  </a:moveTo>
                  <a:lnTo>
                    <a:pt x="0" y="4870"/>
                  </a:lnTo>
                  <a:lnTo>
                    <a:pt x="3787" y="8687"/>
                  </a:lnTo>
                  <a:lnTo>
                    <a:pt x="0" y="12474"/>
                  </a:lnTo>
                  <a:lnTo>
                    <a:pt x="4870" y="17343"/>
                  </a:lnTo>
                  <a:lnTo>
                    <a:pt x="8657" y="13556"/>
                  </a:lnTo>
                  <a:lnTo>
                    <a:pt x="12474" y="17343"/>
                  </a:lnTo>
                  <a:lnTo>
                    <a:pt x="17343" y="12474"/>
                  </a:lnTo>
                  <a:lnTo>
                    <a:pt x="13556" y="8687"/>
                  </a:lnTo>
                  <a:lnTo>
                    <a:pt x="17343" y="4870"/>
                  </a:lnTo>
                  <a:lnTo>
                    <a:pt x="12474" y="1"/>
                  </a:lnTo>
                  <a:lnTo>
                    <a:pt x="8657" y="3788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47625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6" name="Google Shape;2266;p28"/>
          <p:cNvGrpSpPr/>
          <p:nvPr/>
        </p:nvGrpSpPr>
        <p:grpSpPr>
          <a:xfrm>
            <a:off x="999327" y="4765050"/>
            <a:ext cx="7145346" cy="215400"/>
            <a:chOff x="1032945" y="4765050"/>
            <a:chExt cx="7145346" cy="215400"/>
          </a:xfrm>
        </p:grpSpPr>
        <p:sp>
          <p:nvSpPr>
            <p:cNvPr id="2267" name="Google Shape;2267;p28"/>
            <p:cNvSpPr/>
            <p:nvPr/>
          </p:nvSpPr>
          <p:spPr>
            <a:xfrm>
              <a:off x="1323950" y="4765050"/>
              <a:ext cx="62724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8"/>
            <p:cNvSpPr/>
            <p:nvPr/>
          </p:nvSpPr>
          <p:spPr>
            <a:xfrm>
              <a:off x="1032945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8"/>
            <p:cNvSpPr/>
            <p:nvPr/>
          </p:nvSpPr>
          <p:spPr>
            <a:xfrm>
              <a:off x="1421949" y="4838700"/>
              <a:ext cx="5257500" cy="732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8"/>
            <p:cNvSpPr/>
            <p:nvPr/>
          </p:nvSpPr>
          <p:spPr>
            <a:xfrm>
              <a:off x="7596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8"/>
            <p:cNvSpPr/>
            <p:nvPr/>
          </p:nvSpPr>
          <p:spPr>
            <a:xfrm>
              <a:off x="7887290" y="4765050"/>
              <a:ext cx="291000" cy="2154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28"/>
            <p:cNvSpPr/>
            <p:nvPr/>
          </p:nvSpPr>
          <p:spPr>
            <a:xfrm rot="-5400000">
              <a:off x="1136145" y="48336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28"/>
            <p:cNvSpPr/>
            <p:nvPr/>
          </p:nvSpPr>
          <p:spPr>
            <a:xfrm rot="5400000" flipH="1">
              <a:off x="7990490" y="4838700"/>
              <a:ext cx="84600" cy="73200"/>
            </a:xfrm>
            <a:prstGeom prst="triangle">
              <a:avLst>
                <a:gd name="adj" fmla="val 5000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74" name="Google Shape;2274;p28"/>
            <p:cNvGrpSpPr/>
            <p:nvPr/>
          </p:nvGrpSpPr>
          <p:grpSpPr>
            <a:xfrm>
              <a:off x="7686297" y="4812750"/>
              <a:ext cx="110987" cy="125100"/>
              <a:chOff x="5597857" y="567504"/>
              <a:chExt cx="110987" cy="125100"/>
            </a:xfrm>
          </p:grpSpPr>
          <p:cxnSp>
            <p:nvCxnSpPr>
              <p:cNvPr id="2275" name="Google Shape;2275;p28"/>
              <p:cNvCxnSpPr/>
              <p:nvPr/>
            </p:nvCxnSpPr>
            <p:spPr>
              <a:xfrm rot="10800000">
                <a:off x="5597857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6" name="Google Shape;2276;p28"/>
              <p:cNvCxnSpPr/>
              <p:nvPr/>
            </p:nvCxnSpPr>
            <p:spPr>
              <a:xfrm rot="10800000">
                <a:off x="5653350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7" name="Google Shape;2277;p28"/>
              <p:cNvCxnSpPr/>
              <p:nvPr/>
            </p:nvCxnSpPr>
            <p:spPr>
              <a:xfrm rot="10800000">
                <a:off x="5708843" y="567504"/>
                <a:ext cx="0" cy="1251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78" name="Google Shape;2278;p28"/>
          <p:cNvGrpSpPr/>
          <p:nvPr/>
        </p:nvGrpSpPr>
        <p:grpSpPr>
          <a:xfrm>
            <a:off x="265659" y="539414"/>
            <a:ext cx="222407" cy="982471"/>
            <a:chOff x="257640" y="539414"/>
            <a:chExt cx="222407" cy="982471"/>
          </a:xfrm>
        </p:grpSpPr>
        <p:grpSp>
          <p:nvGrpSpPr>
            <p:cNvPr id="2279" name="Google Shape;2279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80" name="Google Shape;2280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82" name="Google Shape;2282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3" name="Google Shape;2283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84" name="Google Shape;2284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86" name="Google Shape;2286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87" name="Google Shape;2287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288" name="Google Shape;2288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0" name="Google Shape;2290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91" name="Google Shape;2291;p28"/>
          <p:cNvGrpSpPr/>
          <p:nvPr/>
        </p:nvGrpSpPr>
        <p:grpSpPr>
          <a:xfrm>
            <a:off x="8655934" y="3616964"/>
            <a:ext cx="222407" cy="982471"/>
            <a:chOff x="257640" y="539414"/>
            <a:chExt cx="222407" cy="982471"/>
          </a:xfrm>
        </p:grpSpPr>
        <p:grpSp>
          <p:nvGrpSpPr>
            <p:cNvPr id="2292" name="Google Shape;2292;p28"/>
            <p:cNvGrpSpPr/>
            <p:nvPr/>
          </p:nvGrpSpPr>
          <p:grpSpPr>
            <a:xfrm>
              <a:off x="257640" y="539414"/>
              <a:ext cx="222407" cy="220471"/>
              <a:chOff x="546650" y="3735450"/>
              <a:chExt cx="952495" cy="944200"/>
            </a:xfrm>
          </p:grpSpPr>
          <p:sp>
            <p:nvSpPr>
              <p:cNvPr id="2293" name="Google Shape;2293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5" name="Google Shape;2295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296" name="Google Shape;2296;p28"/>
            <p:cNvGrpSpPr/>
            <p:nvPr/>
          </p:nvGrpSpPr>
          <p:grpSpPr>
            <a:xfrm>
              <a:off x="257640" y="920414"/>
              <a:ext cx="222407" cy="220471"/>
              <a:chOff x="546650" y="3735450"/>
              <a:chExt cx="952495" cy="944200"/>
            </a:xfrm>
          </p:grpSpPr>
          <p:sp>
            <p:nvSpPr>
              <p:cNvPr id="2297" name="Google Shape;2297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99" name="Google Shape;2299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00" name="Google Shape;2300;p28"/>
            <p:cNvGrpSpPr/>
            <p:nvPr/>
          </p:nvGrpSpPr>
          <p:grpSpPr>
            <a:xfrm>
              <a:off x="257640" y="1301414"/>
              <a:ext cx="222407" cy="220471"/>
              <a:chOff x="546650" y="3735450"/>
              <a:chExt cx="952495" cy="944200"/>
            </a:xfrm>
          </p:grpSpPr>
          <p:sp>
            <p:nvSpPr>
              <p:cNvPr id="2301" name="Google Shape;2301;p28"/>
              <p:cNvSpPr/>
              <p:nvPr/>
            </p:nvSpPr>
            <p:spPr>
              <a:xfrm>
                <a:off x="546650" y="3735450"/>
                <a:ext cx="944100" cy="9441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28"/>
              <p:cNvSpPr/>
              <p:nvPr/>
            </p:nvSpPr>
            <p:spPr>
              <a:xfrm>
                <a:off x="546650" y="4025350"/>
                <a:ext cx="654300" cy="6543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3" name="Google Shape;2303;p28"/>
              <p:cNvCxnSpPr/>
              <p:nvPr/>
            </p:nvCxnSpPr>
            <p:spPr>
              <a:xfrm flipH="1">
                <a:off x="1113945" y="3752025"/>
                <a:ext cx="385200" cy="3852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04" name="Google Shape;2304;p28"/>
          <p:cNvSpPr/>
          <p:nvPr/>
        </p:nvSpPr>
        <p:spPr>
          <a:xfrm>
            <a:off x="8650275" y="3027690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Turret Road"/>
              <a:buNone/>
              <a:defRPr sz="3500" b="1">
                <a:solidFill>
                  <a:schemeClr val="lt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500"/>
              <a:buFont typeface="Bebas Neue"/>
              <a:buNone/>
              <a:defRPr sz="3500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●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○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lef"/>
              <a:buChar char="■"/>
              <a:defRPr sz="1500">
                <a:solidFill>
                  <a:schemeClr val="lt1"/>
                </a:solidFill>
                <a:latin typeface="Alef"/>
                <a:ea typeface="Alef"/>
                <a:cs typeface="Alef"/>
                <a:sym typeface="Ale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9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oogle.com/url?sa=i&amp;url=https%3A%2F%2Fwww.expressvpn.com%2Fblog%2Fhow-to-remove-malware-on-android%2F&amp;psig=AOvVaw0vj-7ljgJlDxi299pBhzHO&amp;ust=1747405498635000&amp;source=images&amp;cd=vfe&amp;opi=89978449&amp;ved=0CBcQjhxqFwoTCPiSqvLWpY0DFQAAAAAdAAAAABA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p34"/>
          <p:cNvSpPr txBox="1">
            <a:spLocks noGrp="1"/>
          </p:cNvSpPr>
          <p:nvPr>
            <p:ph type="ctrTitle"/>
          </p:nvPr>
        </p:nvSpPr>
        <p:spPr>
          <a:xfrm>
            <a:off x="1681350" y="1527835"/>
            <a:ext cx="5781300" cy="159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3600" b="0" err="1">
                <a:solidFill>
                  <a:schemeClr val="bg1"/>
                </a:solidFill>
                <a:latin typeface="Times New Roman"/>
              </a:rPr>
              <a:t>Ιδιωτικότητα</a:t>
            </a:r>
            <a:r>
              <a:rPr lang="el-GR" sz="3600" b="0">
                <a:solidFill>
                  <a:schemeClr val="bg1"/>
                </a:solidFill>
                <a:latin typeface="Times New Roman"/>
              </a:rPr>
              <a:t> και Ψηφιακή</a:t>
            </a:r>
            <a:r>
              <a:rPr lang="el-GR" sz="3600" b="0" i="0" u="none" strike="noStrike">
                <a:solidFill>
                  <a:schemeClr val="bg1"/>
                </a:solidFill>
                <a:effectLst/>
                <a:latin typeface="Times New Roman"/>
              </a:rPr>
              <a:t> Εγκληματολογία</a:t>
            </a:r>
            <a:endParaRPr lang="el-GR" sz="3600" b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2535" name="Google Shape;2535;p34"/>
          <p:cNvSpPr/>
          <p:nvPr/>
        </p:nvSpPr>
        <p:spPr>
          <a:xfrm>
            <a:off x="4358104" y="870876"/>
            <a:ext cx="427793" cy="427701"/>
          </a:xfrm>
          <a:custGeom>
            <a:avLst/>
            <a:gdLst/>
            <a:ahLst/>
            <a:cxnLst/>
            <a:rect l="l" t="t" r="r" b="b"/>
            <a:pathLst>
              <a:path w="112061" h="112037" extrusionOk="0">
                <a:moveTo>
                  <a:pt x="56079" y="711"/>
                </a:moveTo>
                <a:lnTo>
                  <a:pt x="56496" y="736"/>
                </a:lnTo>
                <a:lnTo>
                  <a:pt x="56889" y="810"/>
                </a:lnTo>
                <a:lnTo>
                  <a:pt x="57257" y="932"/>
                </a:lnTo>
                <a:lnTo>
                  <a:pt x="57600" y="1104"/>
                </a:lnTo>
                <a:lnTo>
                  <a:pt x="57968" y="1300"/>
                </a:lnTo>
                <a:lnTo>
                  <a:pt x="58287" y="1521"/>
                </a:lnTo>
                <a:lnTo>
                  <a:pt x="58606" y="1766"/>
                </a:lnTo>
                <a:lnTo>
                  <a:pt x="58998" y="2110"/>
                </a:lnTo>
                <a:lnTo>
                  <a:pt x="59366" y="2478"/>
                </a:lnTo>
                <a:lnTo>
                  <a:pt x="59710" y="2870"/>
                </a:lnTo>
                <a:lnTo>
                  <a:pt x="60029" y="3263"/>
                </a:lnTo>
                <a:lnTo>
                  <a:pt x="60323" y="3680"/>
                </a:lnTo>
                <a:lnTo>
                  <a:pt x="60618" y="4121"/>
                </a:lnTo>
                <a:lnTo>
                  <a:pt x="61133" y="4980"/>
                </a:lnTo>
                <a:lnTo>
                  <a:pt x="61746" y="6084"/>
                </a:lnTo>
                <a:lnTo>
                  <a:pt x="62286" y="7212"/>
                </a:lnTo>
                <a:lnTo>
                  <a:pt x="62801" y="8365"/>
                </a:lnTo>
                <a:lnTo>
                  <a:pt x="63267" y="9518"/>
                </a:lnTo>
                <a:lnTo>
                  <a:pt x="63684" y="10696"/>
                </a:lnTo>
                <a:lnTo>
                  <a:pt x="64077" y="11873"/>
                </a:lnTo>
                <a:lnTo>
                  <a:pt x="64444" y="13075"/>
                </a:lnTo>
                <a:lnTo>
                  <a:pt x="64763" y="14277"/>
                </a:lnTo>
                <a:lnTo>
                  <a:pt x="65205" y="15995"/>
                </a:lnTo>
                <a:lnTo>
                  <a:pt x="65622" y="17712"/>
                </a:lnTo>
                <a:lnTo>
                  <a:pt x="66407" y="21171"/>
                </a:lnTo>
                <a:lnTo>
                  <a:pt x="66456" y="21465"/>
                </a:lnTo>
                <a:lnTo>
                  <a:pt x="66456" y="21465"/>
                </a:lnTo>
                <a:lnTo>
                  <a:pt x="65156" y="21318"/>
                </a:lnTo>
                <a:lnTo>
                  <a:pt x="63856" y="21195"/>
                </a:lnTo>
                <a:lnTo>
                  <a:pt x="62531" y="21097"/>
                </a:lnTo>
                <a:lnTo>
                  <a:pt x="61231" y="20999"/>
                </a:lnTo>
                <a:lnTo>
                  <a:pt x="59931" y="20926"/>
                </a:lnTo>
                <a:lnTo>
                  <a:pt x="58631" y="20876"/>
                </a:lnTo>
                <a:lnTo>
                  <a:pt x="57330" y="20852"/>
                </a:lnTo>
                <a:lnTo>
                  <a:pt x="54730" y="20852"/>
                </a:lnTo>
                <a:lnTo>
                  <a:pt x="53430" y="20876"/>
                </a:lnTo>
                <a:lnTo>
                  <a:pt x="52105" y="20926"/>
                </a:lnTo>
                <a:lnTo>
                  <a:pt x="50805" y="20999"/>
                </a:lnTo>
                <a:lnTo>
                  <a:pt x="49505" y="21097"/>
                </a:lnTo>
                <a:lnTo>
                  <a:pt x="48180" y="21195"/>
                </a:lnTo>
                <a:lnTo>
                  <a:pt x="46880" y="21318"/>
                </a:lnTo>
                <a:lnTo>
                  <a:pt x="45580" y="21465"/>
                </a:lnTo>
                <a:lnTo>
                  <a:pt x="45580" y="21465"/>
                </a:lnTo>
                <a:lnTo>
                  <a:pt x="45874" y="20042"/>
                </a:lnTo>
                <a:lnTo>
                  <a:pt x="46144" y="18718"/>
                </a:lnTo>
                <a:lnTo>
                  <a:pt x="46463" y="17368"/>
                </a:lnTo>
                <a:lnTo>
                  <a:pt x="46806" y="16019"/>
                </a:lnTo>
                <a:lnTo>
                  <a:pt x="47150" y="14670"/>
                </a:lnTo>
                <a:lnTo>
                  <a:pt x="47542" y="13321"/>
                </a:lnTo>
                <a:lnTo>
                  <a:pt x="47935" y="11996"/>
                </a:lnTo>
                <a:lnTo>
                  <a:pt x="48376" y="10696"/>
                </a:lnTo>
                <a:lnTo>
                  <a:pt x="48867" y="9396"/>
                </a:lnTo>
                <a:lnTo>
                  <a:pt x="49382" y="8095"/>
                </a:lnTo>
                <a:lnTo>
                  <a:pt x="49701" y="7360"/>
                </a:lnTo>
                <a:lnTo>
                  <a:pt x="50044" y="6624"/>
                </a:lnTo>
                <a:lnTo>
                  <a:pt x="50388" y="5912"/>
                </a:lnTo>
                <a:lnTo>
                  <a:pt x="50756" y="5225"/>
                </a:lnTo>
                <a:lnTo>
                  <a:pt x="51173" y="4538"/>
                </a:lnTo>
                <a:lnTo>
                  <a:pt x="51614" y="3851"/>
                </a:lnTo>
                <a:lnTo>
                  <a:pt x="52081" y="3214"/>
                </a:lnTo>
                <a:lnTo>
                  <a:pt x="52596" y="2600"/>
                </a:lnTo>
                <a:lnTo>
                  <a:pt x="52915" y="2257"/>
                </a:lnTo>
                <a:lnTo>
                  <a:pt x="53234" y="1938"/>
                </a:lnTo>
                <a:lnTo>
                  <a:pt x="53577" y="1644"/>
                </a:lnTo>
                <a:lnTo>
                  <a:pt x="53945" y="1374"/>
                </a:lnTo>
                <a:lnTo>
                  <a:pt x="54337" y="1153"/>
                </a:lnTo>
                <a:lnTo>
                  <a:pt x="54755" y="957"/>
                </a:lnTo>
                <a:lnTo>
                  <a:pt x="55196" y="834"/>
                </a:lnTo>
                <a:lnTo>
                  <a:pt x="55417" y="785"/>
                </a:lnTo>
                <a:lnTo>
                  <a:pt x="55662" y="736"/>
                </a:lnTo>
                <a:lnTo>
                  <a:pt x="56079" y="711"/>
                </a:lnTo>
                <a:close/>
                <a:moveTo>
                  <a:pt x="53209" y="883"/>
                </a:moveTo>
                <a:lnTo>
                  <a:pt x="53283" y="1030"/>
                </a:lnTo>
                <a:lnTo>
                  <a:pt x="52620" y="1644"/>
                </a:lnTo>
                <a:lnTo>
                  <a:pt x="52203" y="2061"/>
                </a:lnTo>
                <a:lnTo>
                  <a:pt x="51811" y="2527"/>
                </a:lnTo>
                <a:lnTo>
                  <a:pt x="51443" y="2993"/>
                </a:lnTo>
                <a:lnTo>
                  <a:pt x="51099" y="3459"/>
                </a:lnTo>
                <a:lnTo>
                  <a:pt x="50780" y="3950"/>
                </a:lnTo>
                <a:lnTo>
                  <a:pt x="50461" y="4465"/>
                </a:lnTo>
                <a:lnTo>
                  <a:pt x="50167" y="4980"/>
                </a:lnTo>
                <a:lnTo>
                  <a:pt x="49897" y="5495"/>
                </a:lnTo>
                <a:lnTo>
                  <a:pt x="49554" y="6133"/>
                </a:lnTo>
                <a:lnTo>
                  <a:pt x="49259" y="6771"/>
                </a:lnTo>
                <a:lnTo>
                  <a:pt x="48671" y="8071"/>
                </a:lnTo>
                <a:lnTo>
                  <a:pt x="48156" y="9396"/>
                </a:lnTo>
                <a:lnTo>
                  <a:pt x="47665" y="10720"/>
                </a:lnTo>
                <a:lnTo>
                  <a:pt x="47223" y="12070"/>
                </a:lnTo>
                <a:lnTo>
                  <a:pt x="46806" y="13443"/>
                </a:lnTo>
                <a:lnTo>
                  <a:pt x="46438" y="14793"/>
                </a:lnTo>
                <a:lnTo>
                  <a:pt x="46070" y="16191"/>
                </a:lnTo>
                <a:lnTo>
                  <a:pt x="45776" y="17393"/>
                </a:lnTo>
                <a:lnTo>
                  <a:pt x="45506" y="18620"/>
                </a:lnTo>
                <a:lnTo>
                  <a:pt x="44991" y="21073"/>
                </a:lnTo>
                <a:lnTo>
                  <a:pt x="44942" y="21195"/>
                </a:lnTo>
                <a:lnTo>
                  <a:pt x="44917" y="21318"/>
                </a:lnTo>
                <a:lnTo>
                  <a:pt x="44844" y="21392"/>
                </a:lnTo>
                <a:lnTo>
                  <a:pt x="44795" y="21465"/>
                </a:lnTo>
                <a:lnTo>
                  <a:pt x="44697" y="21539"/>
                </a:lnTo>
                <a:lnTo>
                  <a:pt x="44623" y="21588"/>
                </a:lnTo>
                <a:lnTo>
                  <a:pt x="44500" y="21612"/>
                </a:lnTo>
                <a:lnTo>
                  <a:pt x="44378" y="21637"/>
                </a:lnTo>
                <a:lnTo>
                  <a:pt x="42685" y="21858"/>
                </a:lnTo>
                <a:lnTo>
                  <a:pt x="40992" y="22128"/>
                </a:lnTo>
                <a:lnTo>
                  <a:pt x="39300" y="22447"/>
                </a:lnTo>
                <a:lnTo>
                  <a:pt x="37631" y="22790"/>
                </a:lnTo>
                <a:lnTo>
                  <a:pt x="35988" y="23158"/>
                </a:lnTo>
                <a:lnTo>
                  <a:pt x="34320" y="23600"/>
                </a:lnTo>
                <a:lnTo>
                  <a:pt x="32676" y="24041"/>
                </a:lnTo>
                <a:lnTo>
                  <a:pt x="31032" y="24556"/>
                </a:lnTo>
                <a:lnTo>
                  <a:pt x="29364" y="25120"/>
                </a:lnTo>
                <a:lnTo>
                  <a:pt x="27672" y="25685"/>
                </a:lnTo>
                <a:lnTo>
                  <a:pt x="27451" y="25758"/>
                </a:lnTo>
                <a:lnTo>
                  <a:pt x="27132" y="25807"/>
                </a:lnTo>
                <a:lnTo>
                  <a:pt x="27451" y="24998"/>
                </a:lnTo>
                <a:lnTo>
                  <a:pt x="27745" y="24262"/>
                </a:lnTo>
                <a:lnTo>
                  <a:pt x="28260" y="23109"/>
                </a:lnTo>
                <a:lnTo>
                  <a:pt x="28825" y="21980"/>
                </a:lnTo>
                <a:lnTo>
                  <a:pt x="29389" y="20852"/>
                </a:lnTo>
                <a:lnTo>
                  <a:pt x="29953" y="19724"/>
                </a:lnTo>
                <a:lnTo>
                  <a:pt x="30566" y="18620"/>
                </a:lnTo>
                <a:lnTo>
                  <a:pt x="31204" y="17540"/>
                </a:lnTo>
                <a:lnTo>
                  <a:pt x="31867" y="16461"/>
                </a:lnTo>
                <a:lnTo>
                  <a:pt x="32553" y="15406"/>
                </a:lnTo>
                <a:lnTo>
                  <a:pt x="33265" y="14400"/>
                </a:lnTo>
                <a:lnTo>
                  <a:pt x="33976" y="13394"/>
                </a:lnTo>
                <a:lnTo>
                  <a:pt x="34712" y="12438"/>
                </a:lnTo>
                <a:lnTo>
                  <a:pt x="35497" y="11481"/>
                </a:lnTo>
                <a:lnTo>
                  <a:pt x="36282" y="10573"/>
                </a:lnTo>
                <a:lnTo>
                  <a:pt x="37116" y="9666"/>
                </a:lnTo>
                <a:lnTo>
                  <a:pt x="37975" y="8807"/>
                </a:lnTo>
                <a:lnTo>
                  <a:pt x="38858" y="7973"/>
                </a:lnTo>
                <a:lnTo>
                  <a:pt x="39545" y="7360"/>
                </a:lnTo>
                <a:lnTo>
                  <a:pt x="40256" y="6771"/>
                </a:lnTo>
                <a:lnTo>
                  <a:pt x="40968" y="6207"/>
                </a:lnTo>
                <a:lnTo>
                  <a:pt x="41679" y="5642"/>
                </a:lnTo>
                <a:lnTo>
                  <a:pt x="42415" y="5127"/>
                </a:lnTo>
                <a:lnTo>
                  <a:pt x="43176" y="4636"/>
                </a:lnTo>
                <a:lnTo>
                  <a:pt x="43936" y="4170"/>
                </a:lnTo>
                <a:lnTo>
                  <a:pt x="44721" y="3704"/>
                </a:lnTo>
                <a:lnTo>
                  <a:pt x="45506" y="3287"/>
                </a:lnTo>
                <a:lnTo>
                  <a:pt x="46316" y="2895"/>
                </a:lnTo>
                <a:lnTo>
                  <a:pt x="47125" y="2551"/>
                </a:lnTo>
                <a:lnTo>
                  <a:pt x="47959" y="2208"/>
                </a:lnTo>
                <a:lnTo>
                  <a:pt x="48818" y="1913"/>
                </a:lnTo>
                <a:lnTo>
                  <a:pt x="49701" y="1619"/>
                </a:lnTo>
                <a:lnTo>
                  <a:pt x="50584" y="1398"/>
                </a:lnTo>
                <a:lnTo>
                  <a:pt x="51492" y="1178"/>
                </a:lnTo>
                <a:lnTo>
                  <a:pt x="52350" y="1030"/>
                </a:lnTo>
                <a:lnTo>
                  <a:pt x="53209" y="883"/>
                </a:lnTo>
                <a:close/>
                <a:moveTo>
                  <a:pt x="58827" y="908"/>
                </a:moveTo>
                <a:lnTo>
                  <a:pt x="59416" y="981"/>
                </a:lnTo>
                <a:lnTo>
                  <a:pt x="59980" y="1079"/>
                </a:lnTo>
                <a:lnTo>
                  <a:pt x="60568" y="1178"/>
                </a:lnTo>
                <a:lnTo>
                  <a:pt x="61133" y="1300"/>
                </a:lnTo>
                <a:lnTo>
                  <a:pt x="61721" y="1447"/>
                </a:lnTo>
                <a:lnTo>
                  <a:pt x="62286" y="1619"/>
                </a:lnTo>
                <a:lnTo>
                  <a:pt x="63414" y="1963"/>
                </a:lnTo>
                <a:lnTo>
                  <a:pt x="63978" y="2183"/>
                </a:lnTo>
                <a:lnTo>
                  <a:pt x="64543" y="2404"/>
                </a:lnTo>
                <a:lnTo>
                  <a:pt x="65107" y="2625"/>
                </a:lnTo>
                <a:lnTo>
                  <a:pt x="65647" y="2870"/>
                </a:lnTo>
                <a:lnTo>
                  <a:pt x="66726" y="3385"/>
                </a:lnTo>
                <a:lnTo>
                  <a:pt x="67781" y="3974"/>
                </a:lnTo>
                <a:lnTo>
                  <a:pt x="68811" y="4587"/>
                </a:lnTo>
                <a:lnTo>
                  <a:pt x="69817" y="5250"/>
                </a:lnTo>
                <a:lnTo>
                  <a:pt x="70774" y="5961"/>
                </a:lnTo>
                <a:lnTo>
                  <a:pt x="71730" y="6722"/>
                </a:lnTo>
                <a:lnTo>
                  <a:pt x="72442" y="7310"/>
                </a:lnTo>
                <a:lnTo>
                  <a:pt x="73129" y="7924"/>
                </a:lnTo>
                <a:lnTo>
                  <a:pt x="73791" y="8537"/>
                </a:lnTo>
                <a:lnTo>
                  <a:pt x="74453" y="9175"/>
                </a:lnTo>
                <a:lnTo>
                  <a:pt x="75091" y="9837"/>
                </a:lnTo>
                <a:lnTo>
                  <a:pt x="75704" y="10500"/>
                </a:lnTo>
                <a:lnTo>
                  <a:pt x="76318" y="11186"/>
                </a:lnTo>
                <a:lnTo>
                  <a:pt x="76907" y="11898"/>
                </a:lnTo>
                <a:lnTo>
                  <a:pt x="77471" y="12585"/>
                </a:lnTo>
                <a:lnTo>
                  <a:pt x="78035" y="13321"/>
                </a:lnTo>
                <a:lnTo>
                  <a:pt x="78575" y="14057"/>
                </a:lnTo>
                <a:lnTo>
                  <a:pt x="79090" y="14817"/>
                </a:lnTo>
                <a:lnTo>
                  <a:pt x="79605" y="15578"/>
                </a:lnTo>
                <a:lnTo>
                  <a:pt x="80096" y="16338"/>
                </a:lnTo>
                <a:lnTo>
                  <a:pt x="80562" y="17123"/>
                </a:lnTo>
                <a:lnTo>
                  <a:pt x="81028" y="17933"/>
                </a:lnTo>
                <a:lnTo>
                  <a:pt x="81518" y="18816"/>
                </a:lnTo>
                <a:lnTo>
                  <a:pt x="82009" y="19724"/>
                </a:lnTo>
                <a:lnTo>
                  <a:pt x="82917" y="21563"/>
                </a:lnTo>
                <a:lnTo>
                  <a:pt x="83800" y="23403"/>
                </a:lnTo>
                <a:lnTo>
                  <a:pt x="84708" y="25243"/>
                </a:lnTo>
                <a:lnTo>
                  <a:pt x="84757" y="25366"/>
                </a:lnTo>
                <a:lnTo>
                  <a:pt x="84781" y="25488"/>
                </a:lnTo>
                <a:lnTo>
                  <a:pt x="84879" y="25832"/>
                </a:lnTo>
                <a:lnTo>
                  <a:pt x="84217" y="25636"/>
                </a:lnTo>
                <a:lnTo>
                  <a:pt x="83628" y="25439"/>
                </a:lnTo>
                <a:lnTo>
                  <a:pt x="82132" y="24900"/>
                </a:lnTo>
                <a:lnTo>
                  <a:pt x="80635" y="24434"/>
                </a:lnTo>
                <a:lnTo>
                  <a:pt x="79139" y="23967"/>
                </a:lnTo>
                <a:lnTo>
                  <a:pt x="77618" y="23550"/>
                </a:lnTo>
                <a:lnTo>
                  <a:pt x="76072" y="23158"/>
                </a:lnTo>
                <a:lnTo>
                  <a:pt x="74527" y="22815"/>
                </a:lnTo>
                <a:lnTo>
                  <a:pt x="72981" y="22496"/>
                </a:lnTo>
                <a:lnTo>
                  <a:pt x="71436" y="22226"/>
                </a:lnTo>
                <a:lnTo>
                  <a:pt x="69547" y="21907"/>
                </a:lnTo>
                <a:lnTo>
                  <a:pt x="67658" y="21612"/>
                </a:lnTo>
                <a:lnTo>
                  <a:pt x="67437" y="21563"/>
                </a:lnTo>
                <a:lnTo>
                  <a:pt x="67364" y="21539"/>
                </a:lnTo>
                <a:lnTo>
                  <a:pt x="67266" y="21465"/>
                </a:lnTo>
                <a:lnTo>
                  <a:pt x="67217" y="21392"/>
                </a:lnTo>
                <a:lnTo>
                  <a:pt x="67167" y="21318"/>
                </a:lnTo>
                <a:lnTo>
                  <a:pt x="67118" y="21195"/>
                </a:lnTo>
                <a:lnTo>
                  <a:pt x="67069" y="21073"/>
                </a:lnTo>
                <a:lnTo>
                  <a:pt x="66800" y="19724"/>
                </a:lnTo>
                <a:lnTo>
                  <a:pt x="66505" y="18374"/>
                </a:lnTo>
                <a:lnTo>
                  <a:pt x="66211" y="17050"/>
                </a:lnTo>
                <a:lnTo>
                  <a:pt x="65867" y="15725"/>
                </a:lnTo>
                <a:lnTo>
                  <a:pt x="65524" y="14400"/>
                </a:lnTo>
                <a:lnTo>
                  <a:pt x="65131" y="13075"/>
                </a:lnTo>
                <a:lnTo>
                  <a:pt x="64714" y="11775"/>
                </a:lnTo>
                <a:lnTo>
                  <a:pt x="64273" y="10475"/>
                </a:lnTo>
                <a:lnTo>
                  <a:pt x="63929" y="9494"/>
                </a:lnTo>
                <a:lnTo>
                  <a:pt x="63561" y="8537"/>
                </a:lnTo>
                <a:lnTo>
                  <a:pt x="63169" y="7580"/>
                </a:lnTo>
                <a:lnTo>
                  <a:pt x="62752" y="6648"/>
                </a:lnTo>
                <a:lnTo>
                  <a:pt x="62286" y="5716"/>
                </a:lnTo>
                <a:lnTo>
                  <a:pt x="61795" y="4808"/>
                </a:lnTo>
                <a:lnTo>
                  <a:pt x="61255" y="3925"/>
                </a:lnTo>
                <a:lnTo>
                  <a:pt x="60961" y="3508"/>
                </a:lnTo>
                <a:lnTo>
                  <a:pt x="60667" y="3091"/>
                </a:lnTo>
                <a:lnTo>
                  <a:pt x="60274" y="2600"/>
                </a:lnTo>
                <a:lnTo>
                  <a:pt x="59882" y="2159"/>
                </a:lnTo>
                <a:lnTo>
                  <a:pt x="59023" y="1276"/>
                </a:lnTo>
                <a:lnTo>
                  <a:pt x="58949" y="1202"/>
                </a:lnTo>
                <a:lnTo>
                  <a:pt x="58876" y="1153"/>
                </a:lnTo>
                <a:lnTo>
                  <a:pt x="58729" y="1055"/>
                </a:lnTo>
                <a:lnTo>
                  <a:pt x="58827" y="908"/>
                </a:lnTo>
                <a:close/>
                <a:moveTo>
                  <a:pt x="57453" y="21514"/>
                </a:moveTo>
                <a:lnTo>
                  <a:pt x="58900" y="21563"/>
                </a:lnTo>
                <a:lnTo>
                  <a:pt x="60323" y="21637"/>
                </a:lnTo>
                <a:lnTo>
                  <a:pt x="61746" y="21711"/>
                </a:lnTo>
                <a:lnTo>
                  <a:pt x="63169" y="21809"/>
                </a:lnTo>
                <a:lnTo>
                  <a:pt x="64616" y="21931"/>
                </a:lnTo>
                <a:lnTo>
                  <a:pt x="65450" y="22005"/>
                </a:lnTo>
                <a:lnTo>
                  <a:pt x="66309" y="22128"/>
                </a:lnTo>
                <a:lnTo>
                  <a:pt x="66407" y="22177"/>
                </a:lnTo>
                <a:lnTo>
                  <a:pt x="66530" y="22275"/>
                </a:lnTo>
                <a:lnTo>
                  <a:pt x="66603" y="22373"/>
                </a:lnTo>
                <a:lnTo>
                  <a:pt x="66652" y="22496"/>
                </a:lnTo>
                <a:lnTo>
                  <a:pt x="67118" y="25071"/>
                </a:lnTo>
                <a:lnTo>
                  <a:pt x="67339" y="26372"/>
                </a:lnTo>
                <a:lnTo>
                  <a:pt x="67511" y="27696"/>
                </a:lnTo>
                <a:lnTo>
                  <a:pt x="68075" y="32087"/>
                </a:lnTo>
                <a:lnTo>
                  <a:pt x="68590" y="36528"/>
                </a:lnTo>
                <a:lnTo>
                  <a:pt x="68713" y="37828"/>
                </a:lnTo>
                <a:lnTo>
                  <a:pt x="68811" y="39153"/>
                </a:lnTo>
                <a:lnTo>
                  <a:pt x="68983" y="41778"/>
                </a:lnTo>
                <a:lnTo>
                  <a:pt x="68983" y="41998"/>
                </a:lnTo>
                <a:lnTo>
                  <a:pt x="68958" y="42293"/>
                </a:lnTo>
                <a:lnTo>
                  <a:pt x="65720" y="42121"/>
                </a:lnTo>
                <a:lnTo>
                  <a:pt x="62482" y="41998"/>
                </a:lnTo>
                <a:lnTo>
                  <a:pt x="59244" y="41925"/>
                </a:lnTo>
                <a:lnTo>
                  <a:pt x="52767" y="41925"/>
                </a:lnTo>
                <a:lnTo>
                  <a:pt x="49529" y="41998"/>
                </a:lnTo>
                <a:lnTo>
                  <a:pt x="46267" y="42121"/>
                </a:lnTo>
                <a:lnTo>
                  <a:pt x="43004" y="42293"/>
                </a:lnTo>
                <a:lnTo>
                  <a:pt x="43004" y="42293"/>
                </a:lnTo>
                <a:lnTo>
                  <a:pt x="43225" y="39521"/>
                </a:lnTo>
                <a:lnTo>
                  <a:pt x="43323" y="38147"/>
                </a:lnTo>
                <a:lnTo>
                  <a:pt x="43445" y="36822"/>
                </a:lnTo>
                <a:lnTo>
                  <a:pt x="44010" y="32038"/>
                </a:lnTo>
                <a:lnTo>
                  <a:pt x="44598" y="27255"/>
                </a:lnTo>
                <a:lnTo>
                  <a:pt x="44770" y="26053"/>
                </a:lnTo>
                <a:lnTo>
                  <a:pt x="44966" y="24875"/>
                </a:lnTo>
                <a:lnTo>
                  <a:pt x="45383" y="22496"/>
                </a:lnTo>
                <a:lnTo>
                  <a:pt x="45433" y="22373"/>
                </a:lnTo>
                <a:lnTo>
                  <a:pt x="45555" y="22275"/>
                </a:lnTo>
                <a:lnTo>
                  <a:pt x="45678" y="22177"/>
                </a:lnTo>
                <a:lnTo>
                  <a:pt x="45800" y="22128"/>
                </a:lnTo>
                <a:lnTo>
                  <a:pt x="49480" y="21833"/>
                </a:lnTo>
                <a:lnTo>
                  <a:pt x="51320" y="21686"/>
                </a:lnTo>
                <a:lnTo>
                  <a:pt x="53160" y="21588"/>
                </a:lnTo>
                <a:lnTo>
                  <a:pt x="54607" y="21539"/>
                </a:lnTo>
                <a:lnTo>
                  <a:pt x="56030" y="21514"/>
                </a:lnTo>
                <a:close/>
                <a:moveTo>
                  <a:pt x="67364" y="22250"/>
                </a:moveTo>
                <a:lnTo>
                  <a:pt x="69007" y="22471"/>
                </a:lnTo>
                <a:lnTo>
                  <a:pt x="69792" y="22594"/>
                </a:lnTo>
                <a:lnTo>
                  <a:pt x="70577" y="22741"/>
                </a:lnTo>
                <a:lnTo>
                  <a:pt x="74650" y="23600"/>
                </a:lnTo>
                <a:lnTo>
                  <a:pt x="76686" y="24066"/>
                </a:lnTo>
                <a:lnTo>
                  <a:pt x="78697" y="24581"/>
                </a:lnTo>
                <a:lnTo>
                  <a:pt x="79507" y="24802"/>
                </a:lnTo>
                <a:lnTo>
                  <a:pt x="80292" y="25047"/>
                </a:lnTo>
                <a:lnTo>
                  <a:pt x="81862" y="25562"/>
                </a:lnTo>
                <a:lnTo>
                  <a:pt x="85002" y="26641"/>
                </a:lnTo>
                <a:lnTo>
                  <a:pt x="85125" y="26715"/>
                </a:lnTo>
                <a:lnTo>
                  <a:pt x="85247" y="26813"/>
                </a:lnTo>
                <a:lnTo>
                  <a:pt x="85345" y="26936"/>
                </a:lnTo>
                <a:lnTo>
                  <a:pt x="85419" y="27058"/>
                </a:lnTo>
                <a:lnTo>
                  <a:pt x="85959" y="28555"/>
                </a:lnTo>
                <a:lnTo>
                  <a:pt x="86498" y="30027"/>
                </a:lnTo>
                <a:lnTo>
                  <a:pt x="86964" y="31548"/>
                </a:lnTo>
                <a:lnTo>
                  <a:pt x="87431" y="33044"/>
                </a:lnTo>
                <a:lnTo>
                  <a:pt x="87848" y="34565"/>
                </a:lnTo>
                <a:lnTo>
                  <a:pt x="88216" y="36111"/>
                </a:lnTo>
                <a:lnTo>
                  <a:pt x="88584" y="37656"/>
                </a:lnTo>
                <a:lnTo>
                  <a:pt x="88902" y="39202"/>
                </a:lnTo>
                <a:lnTo>
                  <a:pt x="89123" y="40477"/>
                </a:lnTo>
                <a:lnTo>
                  <a:pt x="89344" y="41778"/>
                </a:lnTo>
                <a:lnTo>
                  <a:pt x="89761" y="44353"/>
                </a:lnTo>
                <a:lnTo>
                  <a:pt x="89761" y="44501"/>
                </a:lnTo>
                <a:lnTo>
                  <a:pt x="89761" y="44697"/>
                </a:lnTo>
                <a:lnTo>
                  <a:pt x="88657" y="44525"/>
                </a:lnTo>
                <a:lnTo>
                  <a:pt x="87578" y="44353"/>
                </a:lnTo>
                <a:lnTo>
                  <a:pt x="82058" y="43617"/>
                </a:lnTo>
                <a:lnTo>
                  <a:pt x="79311" y="43249"/>
                </a:lnTo>
                <a:lnTo>
                  <a:pt x="76539" y="42906"/>
                </a:lnTo>
                <a:lnTo>
                  <a:pt x="74944" y="42734"/>
                </a:lnTo>
                <a:lnTo>
                  <a:pt x="73349" y="42612"/>
                </a:lnTo>
                <a:lnTo>
                  <a:pt x="70160" y="42366"/>
                </a:lnTo>
                <a:lnTo>
                  <a:pt x="70038" y="42366"/>
                </a:lnTo>
                <a:lnTo>
                  <a:pt x="69940" y="42342"/>
                </a:lnTo>
                <a:lnTo>
                  <a:pt x="69841" y="42293"/>
                </a:lnTo>
                <a:lnTo>
                  <a:pt x="69792" y="42244"/>
                </a:lnTo>
                <a:lnTo>
                  <a:pt x="69743" y="42170"/>
                </a:lnTo>
                <a:lnTo>
                  <a:pt x="69719" y="42096"/>
                </a:lnTo>
                <a:lnTo>
                  <a:pt x="69670" y="41876"/>
                </a:lnTo>
                <a:lnTo>
                  <a:pt x="69277" y="37117"/>
                </a:lnTo>
                <a:lnTo>
                  <a:pt x="69081" y="34737"/>
                </a:lnTo>
                <a:lnTo>
                  <a:pt x="68811" y="32382"/>
                </a:lnTo>
                <a:lnTo>
                  <a:pt x="68492" y="29929"/>
                </a:lnTo>
                <a:lnTo>
                  <a:pt x="68149" y="27500"/>
                </a:lnTo>
                <a:lnTo>
                  <a:pt x="67413" y="22643"/>
                </a:lnTo>
                <a:lnTo>
                  <a:pt x="67364" y="22250"/>
                </a:lnTo>
                <a:close/>
                <a:moveTo>
                  <a:pt x="44697" y="22250"/>
                </a:moveTo>
                <a:lnTo>
                  <a:pt x="44476" y="23796"/>
                </a:lnTo>
                <a:lnTo>
                  <a:pt x="43666" y="29536"/>
                </a:lnTo>
                <a:lnTo>
                  <a:pt x="43298" y="32406"/>
                </a:lnTo>
                <a:lnTo>
                  <a:pt x="42930" y="35277"/>
                </a:lnTo>
                <a:lnTo>
                  <a:pt x="42759" y="36896"/>
                </a:lnTo>
                <a:lnTo>
                  <a:pt x="42611" y="38539"/>
                </a:lnTo>
                <a:lnTo>
                  <a:pt x="42366" y="41802"/>
                </a:lnTo>
                <a:lnTo>
                  <a:pt x="42366" y="41949"/>
                </a:lnTo>
                <a:lnTo>
                  <a:pt x="42342" y="42072"/>
                </a:lnTo>
                <a:lnTo>
                  <a:pt x="42292" y="42146"/>
                </a:lnTo>
                <a:lnTo>
                  <a:pt x="42243" y="42244"/>
                </a:lnTo>
                <a:lnTo>
                  <a:pt x="42170" y="42293"/>
                </a:lnTo>
                <a:lnTo>
                  <a:pt x="42072" y="42342"/>
                </a:lnTo>
                <a:lnTo>
                  <a:pt x="41949" y="42366"/>
                </a:lnTo>
                <a:lnTo>
                  <a:pt x="41802" y="42391"/>
                </a:lnTo>
                <a:lnTo>
                  <a:pt x="38024" y="42661"/>
                </a:lnTo>
                <a:lnTo>
                  <a:pt x="36135" y="42832"/>
                </a:lnTo>
                <a:lnTo>
                  <a:pt x="34246" y="43004"/>
                </a:lnTo>
                <a:lnTo>
                  <a:pt x="31965" y="43298"/>
                </a:lnTo>
                <a:lnTo>
                  <a:pt x="29659" y="43593"/>
                </a:lnTo>
                <a:lnTo>
                  <a:pt x="25096" y="44231"/>
                </a:lnTo>
                <a:lnTo>
                  <a:pt x="24409" y="44329"/>
                </a:lnTo>
                <a:lnTo>
                  <a:pt x="23698" y="44451"/>
                </a:lnTo>
                <a:lnTo>
                  <a:pt x="22250" y="44721"/>
                </a:lnTo>
                <a:lnTo>
                  <a:pt x="22520" y="42759"/>
                </a:lnTo>
                <a:lnTo>
                  <a:pt x="22667" y="41827"/>
                </a:lnTo>
                <a:lnTo>
                  <a:pt x="22839" y="40894"/>
                </a:lnTo>
                <a:lnTo>
                  <a:pt x="23133" y="39349"/>
                </a:lnTo>
                <a:lnTo>
                  <a:pt x="23452" y="37803"/>
                </a:lnTo>
                <a:lnTo>
                  <a:pt x="23796" y="36258"/>
                </a:lnTo>
                <a:lnTo>
                  <a:pt x="24164" y="34737"/>
                </a:lnTo>
                <a:lnTo>
                  <a:pt x="24581" y="33216"/>
                </a:lnTo>
                <a:lnTo>
                  <a:pt x="25022" y="31720"/>
                </a:lnTo>
                <a:lnTo>
                  <a:pt x="25488" y="30223"/>
                </a:lnTo>
                <a:lnTo>
                  <a:pt x="26003" y="28727"/>
                </a:lnTo>
                <a:lnTo>
                  <a:pt x="26053" y="28604"/>
                </a:lnTo>
                <a:lnTo>
                  <a:pt x="26077" y="28481"/>
                </a:lnTo>
                <a:lnTo>
                  <a:pt x="26126" y="28211"/>
                </a:lnTo>
                <a:lnTo>
                  <a:pt x="26200" y="27942"/>
                </a:lnTo>
                <a:lnTo>
                  <a:pt x="26298" y="27696"/>
                </a:lnTo>
                <a:lnTo>
                  <a:pt x="26396" y="27476"/>
                </a:lnTo>
                <a:lnTo>
                  <a:pt x="26543" y="27279"/>
                </a:lnTo>
                <a:lnTo>
                  <a:pt x="26690" y="27108"/>
                </a:lnTo>
                <a:lnTo>
                  <a:pt x="26838" y="26936"/>
                </a:lnTo>
                <a:lnTo>
                  <a:pt x="27009" y="26789"/>
                </a:lnTo>
                <a:lnTo>
                  <a:pt x="27206" y="26666"/>
                </a:lnTo>
                <a:lnTo>
                  <a:pt x="27402" y="26519"/>
                </a:lnTo>
                <a:lnTo>
                  <a:pt x="27843" y="26323"/>
                </a:lnTo>
                <a:lnTo>
                  <a:pt x="28309" y="26126"/>
                </a:lnTo>
                <a:lnTo>
                  <a:pt x="28800" y="25955"/>
                </a:lnTo>
                <a:lnTo>
                  <a:pt x="30321" y="25464"/>
                </a:lnTo>
                <a:lnTo>
                  <a:pt x="31867" y="24998"/>
                </a:lnTo>
                <a:lnTo>
                  <a:pt x="33412" y="24556"/>
                </a:lnTo>
                <a:lnTo>
                  <a:pt x="34958" y="24139"/>
                </a:lnTo>
                <a:lnTo>
                  <a:pt x="36503" y="23747"/>
                </a:lnTo>
                <a:lnTo>
                  <a:pt x="38073" y="23403"/>
                </a:lnTo>
                <a:lnTo>
                  <a:pt x="39643" y="23084"/>
                </a:lnTo>
                <a:lnTo>
                  <a:pt x="41213" y="22790"/>
                </a:lnTo>
                <a:lnTo>
                  <a:pt x="44697" y="22250"/>
                </a:lnTo>
                <a:close/>
                <a:moveTo>
                  <a:pt x="64886" y="1447"/>
                </a:moveTo>
                <a:lnTo>
                  <a:pt x="65205" y="1472"/>
                </a:lnTo>
                <a:lnTo>
                  <a:pt x="65941" y="1570"/>
                </a:lnTo>
                <a:lnTo>
                  <a:pt x="66800" y="1742"/>
                </a:lnTo>
                <a:lnTo>
                  <a:pt x="67805" y="1963"/>
                </a:lnTo>
                <a:lnTo>
                  <a:pt x="68934" y="2257"/>
                </a:lnTo>
                <a:lnTo>
                  <a:pt x="70111" y="2576"/>
                </a:lnTo>
                <a:lnTo>
                  <a:pt x="71362" y="2944"/>
                </a:lnTo>
                <a:lnTo>
                  <a:pt x="72663" y="3361"/>
                </a:lnTo>
                <a:lnTo>
                  <a:pt x="73963" y="3802"/>
                </a:lnTo>
                <a:lnTo>
                  <a:pt x="75287" y="4269"/>
                </a:lnTo>
                <a:lnTo>
                  <a:pt x="76563" y="4735"/>
                </a:lnTo>
                <a:lnTo>
                  <a:pt x="77790" y="5225"/>
                </a:lnTo>
                <a:lnTo>
                  <a:pt x="78943" y="5691"/>
                </a:lnTo>
                <a:lnTo>
                  <a:pt x="80022" y="6182"/>
                </a:lnTo>
                <a:lnTo>
                  <a:pt x="80979" y="6648"/>
                </a:lnTo>
                <a:lnTo>
                  <a:pt x="81960" y="7163"/>
                </a:lnTo>
                <a:lnTo>
                  <a:pt x="82941" y="7678"/>
                </a:lnTo>
                <a:lnTo>
                  <a:pt x="83898" y="8243"/>
                </a:lnTo>
                <a:lnTo>
                  <a:pt x="84830" y="8807"/>
                </a:lnTo>
                <a:lnTo>
                  <a:pt x="85762" y="9371"/>
                </a:lnTo>
                <a:lnTo>
                  <a:pt x="86695" y="9984"/>
                </a:lnTo>
                <a:lnTo>
                  <a:pt x="87602" y="10598"/>
                </a:lnTo>
                <a:lnTo>
                  <a:pt x="88510" y="11236"/>
                </a:lnTo>
                <a:lnTo>
                  <a:pt x="89393" y="11898"/>
                </a:lnTo>
                <a:lnTo>
                  <a:pt x="90252" y="12560"/>
                </a:lnTo>
                <a:lnTo>
                  <a:pt x="91110" y="13247"/>
                </a:lnTo>
                <a:lnTo>
                  <a:pt x="91969" y="13959"/>
                </a:lnTo>
                <a:lnTo>
                  <a:pt x="92778" y="14670"/>
                </a:lnTo>
                <a:lnTo>
                  <a:pt x="93613" y="15430"/>
                </a:lnTo>
                <a:lnTo>
                  <a:pt x="94422" y="16191"/>
                </a:lnTo>
                <a:lnTo>
                  <a:pt x="95207" y="16951"/>
                </a:lnTo>
                <a:lnTo>
                  <a:pt x="95968" y="17761"/>
                </a:lnTo>
                <a:lnTo>
                  <a:pt x="96728" y="18546"/>
                </a:lnTo>
                <a:lnTo>
                  <a:pt x="97464" y="19380"/>
                </a:lnTo>
                <a:lnTo>
                  <a:pt x="98200" y="20214"/>
                </a:lnTo>
                <a:lnTo>
                  <a:pt x="98887" y="21048"/>
                </a:lnTo>
                <a:lnTo>
                  <a:pt x="99574" y="21907"/>
                </a:lnTo>
                <a:lnTo>
                  <a:pt x="100261" y="22765"/>
                </a:lnTo>
                <a:lnTo>
                  <a:pt x="100898" y="23649"/>
                </a:lnTo>
                <a:lnTo>
                  <a:pt x="101536" y="24532"/>
                </a:lnTo>
                <a:lnTo>
                  <a:pt x="102150" y="25439"/>
                </a:lnTo>
                <a:lnTo>
                  <a:pt x="102738" y="26372"/>
                </a:lnTo>
                <a:lnTo>
                  <a:pt x="103327" y="27304"/>
                </a:lnTo>
                <a:lnTo>
                  <a:pt x="103891" y="28236"/>
                </a:lnTo>
                <a:lnTo>
                  <a:pt x="104431" y="29193"/>
                </a:lnTo>
                <a:lnTo>
                  <a:pt x="104946" y="30174"/>
                </a:lnTo>
                <a:lnTo>
                  <a:pt x="105461" y="31155"/>
                </a:lnTo>
                <a:lnTo>
                  <a:pt x="105952" y="32137"/>
                </a:lnTo>
                <a:lnTo>
                  <a:pt x="106418" y="33142"/>
                </a:lnTo>
                <a:lnTo>
                  <a:pt x="106860" y="34148"/>
                </a:lnTo>
                <a:lnTo>
                  <a:pt x="107277" y="35154"/>
                </a:lnTo>
                <a:lnTo>
                  <a:pt x="107694" y="36184"/>
                </a:lnTo>
                <a:lnTo>
                  <a:pt x="108086" y="37190"/>
                </a:lnTo>
                <a:lnTo>
                  <a:pt x="108430" y="38220"/>
                </a:lnTo>
                <a:lnTo>
                  <a:pt x="108773" y="39275"/>
                </a:lnTo>
                <a:lnTo>
                  <a:pt x="109092" y="40306"/>
                </a:lnTo>
                <a:lnTo>
                  <a:pt x="109386" y="41360"/>
                </a:lnTo>
                <a:lnTo>
                  <a:pt x="109681" y="42415"/>
                </a:lnTo>
                <a:lnTo>
                  <a:pt x="109926" y="43495"/>
                </a:lnTo>
                <a:lnTo>
                  <a:pt x="110171" y="44550"/>
                </a:lnTo>
                <a:lnTo>
                  <a:pt x="110368" y="45629"/>
                </a:lnTo>
                <a:lnTo>
                  <a:pt x="110564" y="46708"/>
                </a:lnTo>
                <a:lnTo>
                  <a:pt x="110736" y="47812"/>
                </a:lnTo>
                <a:lnTo>
                  <a:pt x="110564" y="47861"/>
                </a:lnTo>
                <a:lnTo>
                  <a:pt x="109926" y="46463"/>
                </a:lnTo>
                <a:lnTo>
                  <a:pt x="109558" y="45629"/>
                </a:lnTo>
                <a:lnTo>
                  <a:pt x="109166" y="44844"/>
                </a:lnTo>
                <a:lnTo>
                  <a:pt x="108724" y="44059"/>
                </a:lnTo>
                <a:lnTo>
                  <a:pt x="108282" y="43298"/>
                </a:lnTo>
                <a:lnTo>
                  <a:pt x="107792" y="42538"/>
                </a:lnTo>
                <a:lnTo>
                  <a:pt x="107301" y="41827"/>
                </a:lnTo>
                <a:lnTo>
                  <a:pt x="106761" y="41091"/>
                </a:lnTo>
                <a:lnTo>
                  <a:pt x="106222" y="40404"/>
                </a:lnTo>
                <a:lnTo>
                  <a:pt x="105535" y="39594"/>
                </a:lnTo>
                <a:lnTo>
                  <a:pt x="104848" y="38785"/>
                </a:lnTo>
                <a:lnTo>
                  <a:pt x="104161" y="38024"/>
                </a:lnTo>
                <a:lnTo>
                  <a:pt x="103425" y="37264"/>
                </a:lnTo>
                <a:lnTo>
                  <a:pt x="102763" y="36601"/>
                </a:lnTo>
                <a:lnTo>
                  <a:pt x="102100" y="35988"/>
                </a:lnTo>
                <a:lnTo>
                  <a:pt x="101414" y="35375"/>
                </a:lnTo>
                <a:lnTo>
                  <a:pt x="100702" y="34786"/>
                </a:lnTo>
                <a:lnTo>
                  <a:pt x="99991" y="34197"/>
                </a:lnTo>
                <a:lnTo>
                  <a:pt x="99255" y="33633"/>
                </a:lnTo>
                <a:lnTo>
                  <a:pt x="98519" y="33093"/>
                </a:lnTo>
                <a:lnTo>
                  <a:pt x="97758" y="32554"/>
                </a:lnTo>
                <a:lnTo>
                  <a:pt x="96924" y="31989"/>
                </a:lnTo>
                <a:lnTo>
                  <a:pt x="96090" y="31425"/>
                </a:lnTo>
                <a:lnTo>
                  <a:pt x="95232" y="30885"/>
                </a:lnTo>
                <a:lnTo>
                  <a:pt x="94373" y="30370"/>
                </a:lnTo>
                <a:lnTo>
                  <a:pt x="93514" y="29880"/>
                </a:lnTo>
                <a:lnTo>
                  <a:pt x="92631" y="29389"/>
                </a:lnTo>
                <a:lnTo>
                  <a:pt x="91724" y="28923"/>
                </a:lnTo>
                <a:lnTo>
                  <a:pt x="90840" y="28457"/>
                </a:lnTo>
                <a:lnTo>
                  <a:pt x="89663" y="27917"/>
                </a:lnTo>
                <a:lnTo>
                  <a:pt x="88510" y="27402"/>
                </a:lnTo>
                <a:lnTo>
                  <a:pt x="87332" y="26887"/>
                </a:lnTo>
                <a:lnTo>
                  <a:pt x="86179" y="26347"/>
                </a:lnTo>
                <a:lnTo>
                  <a:pt x="86008" y="26273"/>
                </a:lnTo>
                <a:lnTo>
                  <a:pt x="85885" y="26151"/>
                </a:lnTo>
                <a:lnTo>
                  <a:pt x="85762" y="26028"/>
                </a:lnTo>
                <a:lnTo>
                  <a:pt x="85689" y="25881"/>
                </a:lnTo>
                <a:lnTo>
                  <a:pt x="85051" y="24335"/>
                </a:lnTo>
                <a:lnTo>
                  <a:pt x="84364" y="22815"/>
                </a:lnTo>
                <a:lnTo>
                  <a:pt x="83653" y="21318"/>
                </a:lnTo>
                <a:lnTo>
                  <a:pt x="82892" y="19822"/>
                </a:lnTo>
                <a:lnTo>
                  <a:pt x="82107" y="18374"/>
                </a:lnTo>
                <a:lnTo>
                  <a:pt x="81249" y="16951"/>
                </a:lnTo>
                <a:lnTo>
                  <a:pt x="80807" y="16240"/>
                </a:lnTo>
                <a:lnTo>
                  <a:pt x="80341" y="15553"/>
                </a:lnTo>
                <a:lnTo>
                  <a:pt x="79875" y="14866"/>
                </a:lnTo>
                <a:lnTo>
                  <a:pt x="79409" y="14179"/>
                </a:lnTo>
                <a:lnTo>
                  <a:pt x="78427" y="12904"/>
                </a:lnTo>
                <a:lnTo>
                  <a:pt x="77446" y="11653"/>
                </a:lnTo>
                <a:lnTo>
                  <a:pt x="76416" y="10426"/>
                </a:lnTo>
                <a:lnTo>
                  <a:pt x="75337" y="9248"/>
                </a:lnTo>
                <a:lnTo>
                  <a:pt x="74821" y="8684"/>
                </a:lnTo>
                <a:lnTo>
                  <a:pt x="74306" y="8145"/>
                </a:lnTo>
                <a:lnTo>
                  <a:pt x="73766" y="7605"/>
                </a:lnTo>
                <a:lnTo>
                  <a:pt x="73202" y="7114"/>
                </a:lnTo>
                <a:lnTo>
                  <a:pt x="72638" y="6599"/>
                </a:lnTo>
                <a:lnTo>
                  <a:pt x="72074" y="6133"/>
                </a:lnTo>
                <a:lnTo>
                  <a:pt x="71485" y="5667"/>
                </a:lnTo>
                <a:lnTo>
                  <a:pt x="70896" y="5201"/>
                </a:lnTo>
                <a:lnTo>
                  <a:pt x="70283" y="4759"/>
                </a:lnTo>
                <a:lnTo>
                  <a:pt x="69670" y="4342"/>
                </a:lnTo>
                <a:lnTo>
                  <a:pt x="69032" y="3950"/>
                </a:lnTo>
                <a:lnTo>
                  <a:pt x="68394" y="3557"/>
                </a:lnTo>
                <a:lnTo>
                  <a:pt x="67756" y="3189"/>
                </a:lnTo>
                <a:lnTo>
                  <a:pt x="67069" y="2821"/>
                </a:lnTo>
                <a:lnTo>
                  <a:pt x="66407" y="2478"/>
                </a:lnTo>
                <a:lnTo>
                  <a:pt x="65720" y="2159"/>
                </a:lnTo>
                <a:lnTo>
                  <a:pt x="64248" y="1521"/>
                </a:lnTo>
                <a:lnTo>
                  <a:pt x="64420" y="1472"/>
                </a:lnTo>
                <a:lnTo>
                  <a:pt x="64641" y="1447"/>
                </a:lnTo>
                <a:close/>
                <a:moveTo>
                  <a:pt x="47886" y="1300"/>
                </a:moveTo>
                <a:lnTo>
                  <a:pt x="47959" y="1447"/>
                </a:lnTo>
                <a:lnTo>
                  <a:pt x="47591" y="1619"/>
                </a:lnTo>
                <a:lnTo>
                  <a:pt x="47223" y="1791"/>
                </a:lnTo>
                <a:lnTo>
                  <a:pt x="46659" y="2012"/>
                </a:lnTo>
                <a:lnTo>
                  <a:pt x="46095" y="2257"/>
                </a:lnTo>
                <a:lnTo>
                  <a:pt x="45015" y="2797"/>
                </a:lnTo>
                <a:lnTo>
                  <a:pt x="43961" y="3385"/>
                </a:lnTo>
                <a:lnTo>
                  <a:pt x="42930" y="3999"/>
                </a:lnTo>
                <a:lnTo>
                  <a:pt x="41924" y="4686"/>
                </a:lnTo>
                <a:lnTo>
                  <a:pt x="40943" y="5397"/>
                </a:lnTo>
                <a:lnTo>
                  <a:pt x="39986" y="6133"/>
                </a:lnTo>
                <a:lnTo>
                  <a:pt x="39079" y="6918"/>
                </a:lnTo>
                <a:lnTo>
                  <a:pt x="38392" y="7531"/>
                </a:lnTo>
                <a:lnTo>
                  <a:pt x="37754" y="8145"/>
                </a:lnTo>
                <a:lnTo>
                  <a:pt x="37116" y="8782"/>
                </a:lnTo>
                <a:lnTo>
                  <a:pt x="36503" y="9420"/>
                </a:lnTo>
                <a:lnTo>
                  <a:pt x="35890" y="10058"/>
                </a:lnTo>
                <a:lnTo>
                  <a:pt x="35301" y="10745"/>
                </a:lnTo>
                <a:lnTo>
                  <a:pt x="34737" y="11407"/>
                </a:lnTo>
                <a:lnTo>
                  <a:pt x="34173" y="12094"/>
                </a:lnTo>
                <a:lnTo>
                  <a:pt x="33633" y="12806"/>
                </a:lnTo>
                <a:lnTo>
                  <a:pt x="33093" y="13517"/>
                </a:lnTo>
                <a:lnTo>
                  <a:pt x="32578" y="14253"/>
                </a:lnTo>
                <a:lnTo>
                  <a:pt x="32087" y="14964"/>
                </a:lnTo>
                <a:lnTo>
                  <a:pt x="31597" y="15725"/>
                </a:lnTo>
                <a:lnTo>
                  <a:pt x="31106" y="16461"/>
                </a:lnTo>
                <a:lnTo>
                  <a:pt x="30174" y="18006"/>
                </a:lnTo>
                <a:lnTo>
                  <a:pt x="29634" y="18963"/>
                </a:lnTo>
                <a:lnTo>
                  <a:pt x="29119" y="19920"/>
                </a:lnTo>
                <a:lnTo>
                  <a:pt x="28628" y="20901"/>
                </a:lnTo>
                <a:lnTo>
                  <a:pt x="28138" y="21882"/>
                </a:lnTo>
                <a:lnTo>
                  <a:pt x="27672" y="22888"/>
                </a:lnTo>
                <a:lnTo>
                  <a:pt x="27206" y="23869"/>
                </a:lnTo>
                <a:lnTo>
                  <a:pt x="26347" y="25906"/>
                </a:lnTo>
                <a:lnTo>
                  <a:pt x="26273" y="26028"/>
                </a:lnTo>
                <a:lnTo>
                  <a:pt x="26151" y="26175"/>
                </a:lnTo>
                <a:lnTo>
                  <a:pt x="26003" y="26273"/>
                </a:lnTo>
                <a:lnTo>
                  <a:pt x="25856" y="26347"/>
                </a:lnTo>
                <a:lnTo>
                  <a:pt x="24384" y="26985"/>
                </a:lnTo>
                <a:lnTo>
                  <a:pt x="22937" y="27647"/>
                </a:lnTo>
                <a:lnTo>
                  <a:pt x="21490" y="28334"/>
                </a:lnTo>
                <a:lnTo>
                  <a:pt x="20067" y="29046"/>
                </a:lnTo>
                <a:lnTo>
                  <a:pt x="18669" y="29806"/>
                </a:lnTo>
                <a:lnTo>
                  <a:pt x="17270" y="30616"/>
                </a:lnTo>
                <a:lnTo>
                  <a:pt x="15921" y="31450"/>
                </a:lnTo>
                <a:lnTo>
                  <a:pt x="14596" y="32333"/>
                </a:lnTo>
                <a:lnTo>
                  <a:pt x="13591" y="33044"/>
                </a:lnTo>
                <a:lnTo>
                  <a:pt x="12634" y="33756"/>
                </a:lnTo>
                <a:lnTo>
                  <a:pt x="11677" y="34516"/>
                </a:lnTo>
                <a:lnTo>
                  <a:pt x="10745" y="35277"/>
                </a:lnTo>
                <a:lnTo>
                  <a:pt x="9837" y="36086"/>
                </a:lnTo>
                <a:lnTo>
                  <a:pt x="8954" y="36920"/>
                </a:lnTo>
                <a:lnTo>
                  <a:pt x="8120" y="37779"/>
                </a:lnTo>
                <a:lnTo>
                  <a:pt x="7286" y="38662"/>
                </a:lnTo>
                <a:lnTo>
                  <a:pt x="6403" y="39668"/>
                </a:lnTo>
                <a:lnTo>
                  <a:pt x="5569" y="40698"/>
                </a:lnTo>
                <a:lnTo>
                  <a:pt x="4784" y="41753"/>
                </a:lnTo>
                <a:lnTo>
                  <a:pt x="4416" y="42293"/>
                </a:lnTo>
                <a:lnTo>
                  <a:pt x="4048" y="42832"/>
                </a:lnTo>
                <a:lnTo>
                  <a:pt x="3704" y="43397"/>
                </a:lnTo>
                <a:lnTo>
                  <a:pt x="3385" y="43961"/>
                </a:lnTo>
                <a:lnTo>
                  <a:pt x="3042" y="44550"/>
                </a:lnTo>
                <a:lnTo>
                  <a:pt x="2748" y="45138"/>
                </a:lnTo>
                <a:lnTo>
                  <a:pt x="2453" y="45727"/>
                </a:lnTo>
                <a:lnTo>
                  <a:pt x="2159" y="46316"/>
                </a:lnTo>
                <a:lnTo>
                  <a:pt x="1889" y="46929"/>
                </a:lnTo>
                <a:lnTo>
                  <a:pt x="1644" y="47542"/>
                </a:lnTo>
                <a:lnTo>
                  <a:pt x="1472" y="47960"/>
                </a:lnTo>
                <a:lnTo>
                  <a:pt x="1276" y="47861"/>
                </a:lnTo>
                <a:lnTo>
                  <a:pt x="1472" y="46684"/>
                </a:lnTo>
                <a:lnTo>
                  <a:pt x="1693" y="45482"/>
                </a:lnTo>
                <a:lnTo>
                  <a:pt x="1938" y="44304"/>
                </a:lnTo>
                <a:lnTo>
                  <a:pt x="2208" y="43151"/>
                </a:lnTo>
                <a:lnTo>
                  <a:pt x="2502" y="41998"/>
                </a:lnTo>
                <a:lnTo>
                  <a:pt x="2821" y="40845"/>
                </a:lnTo>
                <a:lnTo>
                  <a:pt x="3140" y="39717"/>
                </a:lnTo>
                <a:lnTo>
                  <a:pt x="3508" y="38588"/>
                </a:lnTo>
                <a:lnTo>
                  <a:pt x="3876" y="37484"/>
                </a:lnTo>
                <a:lnTo>
                  <a:pt x="4269" y="36405"/>
                </a:lnTo>
                <a:lnTo>
                  <a:pt x="4686" y="35301"/>
                </a:lnTo>
                <a:lnTo>
                  <a:pt x="5127" y="34246"/>
                </a:lnTo>
                <a:lnTo>
                  <a:pt x="5593" y="33167"/>
                </a:lnTo>
                <a:lnTo>
                  <a:pt x="6084" y="32137"/>
                </a:lnTo>
                <a:lnTo>
                  <a:pt x="6599" y="31082"/>
                </a:lnTo>
                <a:lnTo>
                  <a:pt x="7114" y="30076"/>
                </a:lnTo>
                <a:lnTo>
                  <a:pt x="7678" y="29046"/>
                </a:lnTo>
                <a:lnTo>
                  <a:pt x="8243" y="28040"/>
                </a:lnTo>
                <a:lnTo>
                  <a:pt x="8831" y="27058"/>
                </a:lnTo>
                <a:lnTo>
                  <a:pt x="9469" y="26077"/>
                </a:lnTo>
                <a:lnTo>
                  <a:pt x="10107" y="25120"/>
                </a:lnTo>
                <a:lnTo>
                  <a:pt x="10769" y="24164"/>
                </a:lnTo>
                <a:lnTo>
                  <a:pt x="11456" y="23207"/>
                </a:lnTo>
                <a:lnTo>
                  <a:pt x="12168" y="22275"/>
                </a:lnTo>
                <a:lnTo>
                  <a:pt x="12879" y="21367"/>
                </a:lnTo>
                <a:lnTo>
                  <a:pt x="13640" y="20459"/>
                </a:lnTo>
                <a:lnTo>
                  <a:pt x="14425" y="19576"/>
                </a:lnTo>
                <a:lnTo>
                  <a:pt x="15210" y="18693"/>
                </a:lnTo>
                <a:lnTo>
                  <a:pt x="16044" y="17810"/>
                </a:lnTo>
                <a:lnTo>
                  <a:pt x="16878" y="16951"/>
                </a:lnTo>
                <a:lnTo>
                  <a:pt x="17736" y="16117"/>
                </a:lnTo>
                <a:lnTo>
                  <a:pt x="18619" y="15283"/>
                </a:lnTo>
                <a:lnTo>
                  <a:pt x="19404" y="14572"/>
                </a:lnTo>
                <a:lnTo>
                  <a:pt x="20190" y="13885"/>
                </a:lnTo>
                <a:lnTo>
                  <a:pt x="20999" y="13198"/>
                </a:lnTo>
                <a:lnTo>
                  <a:pt x="21809" y="12560"/>
                </a:lnTo>
                <a:lnTo>
                  <a:pt x="22618" y="11922"/>
                </a:lnTo>
                <a:lnTo>
                  <a:pt x="23452" y="11285"/>
                </a:lnTo>
                <a:lnTo>
                  <a:pt x="24286" y="10696"/>
                </a:lnTo>
                <a:lnTo>
                  <a:pt x="25145" y="10107"/>
                </a:lnTo>
                <a:lnTo>
                  <a:pt x="25979" y="9543"/>
                </a:lnTo>
                <a:lnTo>
                  <a:pt x="26838" y="8979"/>
                </a:lnTo>
                <a:lnTo>
                  <a:pt x="27721" y="8463"/>
                </a:lnTo>
                <a:lnTo>
                  <a:pt x="28604" y="7948"/>
                </a:lnTo>
                <a:lnTo>
                  <a:pt x="29487" y="7433"/>
                </a:lnTo>
                <a:lnTo>
                  <a:pt x="30370" y="6967"/>
                </a:lnTo>
                <a:lnTo>
                  <a:pt x="31278" y="6501"/>
                </a:lnTo>
                <a:lnTo>
                  <a:pt x="32185" y="6059"/>
                </a:lnTo>
                <a:lnTo>
                  <a:pt x="33118" y="5642"/>
                </a:lnTo>
                <a:lnTo>
                  <a:pt x="34050" y="5225"/>
                </a:lnTo>
                <a:lnTo>
                  <a:pt x="34982" y="4833"/>
                </a:lnTo>
                <a:lnTo>
                  <a:pt x="35914" y="4465"/>
                </a:lnTo>
                <a:lnTo>
                  <a:pt x="36871" y="4097"/>
                </a:lnTo>
                <a:lnTo>
                  <a:pt x="37828" y="3753"/>
                </a:lnTo>
                <a:lnTo>
                  <a:pt x="38809" y="3434"/>
                </a:lnTo>
                <a:lnTo>
                  <a:pt x="39790" y="3116"/>
                </a:lnTo>
                <a:lnTo>
                  <a:pt x="40772" y="2846"/>
                </a:lnTo>
                <a:lnTo>
                  <a:pt x="41753" y="2576"/>
                </a:lnTo>
                <a:lnTo>
                  <a:pt x="42759" y="2306"/>
                </a:lnTo>
                <a:lnTo>
                  <a:pt x="43764" y="2085"/>
                </a:lnTo>
                <a:lnTo>
                  <a:pt x="44795" y="1864"/>
                </a:lnTo>
                <a:lnTo>
                  <a:pt x="45825" y="1644"/>
                </a:lnTo>
                <a:lnTo>
                  <a:pt x="46855" y="1472"/>
                </a:lnTo>
                <a:lnTo>
                  <a:pt x="47886" y="1300"/>
                </a:lnTo>
                <a:close/>
                <a:moveTo>
                  <a:pt x="25832" y="27157"/>
                </a:moveTo>
                <a:lnTo>
                  <a:pt x="25660" y="27672"/>
                </a:lnTo>
                <a:lnTo>
                  <a:pt x="25513" y="28138"/>
                </a:lnTo>
                <a:lnTo>
                  <a:pt x="25022" y="29585"/>
                </a:lnTo>
                <a:lnTo>
                  <a:pt x="24532" y="31033"/>
                </a:lnTo>
                <a:lnTo>
                  <a:pt x="24090" y="32505"/>
                </a:lnTo>
                <a:lnTo>
                  <a:pt x="23673" y="33952"/>
                </a:lnTo>
                <a:lnTo>
                  <a:pt x="23305" y="35448"/>
                </a:lnTo>
                <a:lnTo>
                  <a:pt x="22937" y="36945"/>
                </a:lnTo>
                <a:lnTo>
                  <a:pt x="22618" y="38441"/>
                </a:lnTo>
                <a:lnTo>
                  <a:pt x="22348" y="39938"/>
                </a:lnTo>
                <a:lnTo>
                  <a:pt x="21956" y="42219"/>
                </a:lnTo>
                <a:lnTo>
                  <a:pt x="21588" y="44501"/>
                </a:lnTo>
                <a:lnTo>
                  <a:pt x="21539" y="44697"/>
                </a:lnTo>
                <a:lnTo>
                  <a:pt x="21465" y="44819"/>
                </a:lnTo>
                <a:lnTo>
                  <a:pt x="21342" y="44918"/>
                </a:lnTo>
                <a:lnTo>
                  <a:pt x="21171" y="44967"/>
                </a:lnTo>
                <a:lnTo>
                  <a:pt x="19969" y="45187"/>
                </a:lnTo>
                <a:lnTo>
                  <a:pt x="18767" y="45433"/>
                </a:lnTo>
                <a:lnTo>
                  <a:pt x="17565" y="45703"/>
                </a:lnTo>
                <a:lnTo>
                  <a:pt x="16387" y="45997"/>
                </a:lnTo>
                <a:lnTo>
                  <a:pt x="15210" y="46316"/>
                </a:lnTo>
                <a:lnTo>
                  <a:pt x="14008" y="46635"/>
                </a:lnTo>
                <a:lnTo>
                  <a:pt x="12855" y="46978"/>
                </a:lnTo>
                <a:lnTo>
                  <a:pt x="11677" y="47371"/>
                </a:lnTo>
                <a:lnTo>
                  <a:pt x="10500" y="47763"/>
                </a:lnTo>
                <a:lnTo>
                  <a:pt x="9347" y="48180"/>
                </a:lnTo>
                <a:lnTo>
                  <a:pt x="8194" y="48622"/>
                </a:lnTo>
                <a:lnTo>
                  <a:pt x="7065" y="49113"/>
                </a:lnTo>
                <a:lnTo>
                  <a:pt x="6501" y="49382"/>
                </a:lnTo>
                <a:lnTo>
                  <a:pt x="5937" y="49652"/>
                </a:lnTo>
                <a:lnTo>
                  <a:pt x="5397" y="49922"/>
                </a:lnTo>
                <a:lnTo>
                  <a:pt x="4857" y="50241"/>
                </a:lnTo>
                <a:lnTo>
                  <a:pt x="4342" y="50560"/>
                </a:lnTo>
                <a:lnTo>
                  <a:pt x="3802" y="50903"/>
                </a:lnTo>
                <a:lnTo>
                  <a:pt x="3312" y="51247"/>
                </a:lnTo>
                <a:lnTo>
                  <a:pt x="2797" y="51615"/>
                </a:lnTo>
                <a:lnTo>
                  <a:pt x="2429" y="51934"/>
                </a:lnTo>
                <a:lnTo>
                  <a:pt x="2061" y="52253"/>
                </a:lnTo>
                <a:lnTo>
                  <a:pt x="1374" y="52939"/>
                </a:lnTo>
                <a:lnTo>
                  <a:pt x="1006" y="53258"/>
                </a:lnTo>
                <a:lnTo>
                  <a:pt x="859" y="53185"/>
                </a:lnTo>
                <a:lnTo>
                  <a:pt x="1079" y="51909"/>
                </a:lnTo>
                <a:lnTo>
                  <a:pt x="1227" y="51271"/>
                </a:lnTo>
                <a:lnTo>
                  <a:pt x="1374" y="50633"/>
                </a:lnTo>
                <a:lnTo>
                  <a:pt x="1545" y="49947"/>
                </a:lnTo>
                <a:lnTo>
                  <a:pt x="1766" y="49260"/>
                </a:lnTo>
                <a:lnTo>
                  <a:pt x="1987" y="48573"/>
                </a:lnTo>
                <a:lnTo>
                  <a:pt x="2232" y="47910"/>
                </a:lnTo>
                <a:lnTo>
                  <a:pt x="2478" y="47248"/>
                </a:lnTo>
                <a:lnTo>
                  <a:pt x="2772" y="46586"/>
                </a:lnTo>
                <a:lnTo>
                  <a:pt x="3066" y="45948"/>
                </a:lnTo>
                <a:lnTo>
                  <a:pt x="3385" y="45310"/>
                </a:lnTo>
                <a:lnTo>
                  <a:pt x="3729" y="44697"/>
                </a:lnTo>
                <a:lnTo>
                  <a:pt x="4072" y="44084"/>
                </a:lnTo>
                <a:lnTo>
                  <a:pt x="4440" y="43470"/>
                </a:lnTo>
                <a:lnTo>
                  <a:pt x="4833" y="42881"/>
                </a:lnTo>
                <a:lnTo>
                  <a:pt x="5225" y="42293"/>
                </a:lnTo>
                <a:lnTo>
                  <a:pt x="5642" y="41704"/>
                </a:lnTo>
                <a:lnTo>
                  <a:pt x="6059" y="41140"/>
                </a:lnTo>
                <a:lnTo>
                  <a:pt x="6501" y="40551"/>
                </a:lnTo>
                <a:lnTo>
                  <a:pt x="7114" y="39840"/>
                </a:lnTo>
                <a:lnTo>
                  <a:pt x="7727" y="39128"/>
                </a:lnTo>
                <a:lnTo>
                  <a:pt x="8341" y="38441"/>
                </a:lnTo>
                <a:lnTo>
                  <a:pt x="8979" y="37779"/>
                </a:lnTo>
                <a:lnTo>
                  <a:pt x="9641" y="37141"/>
                </a:lnTo>
                <a:lnTo>
                  <a:pt x="10303" y="36503"/>
                </a:lnTo>
                <a:lnTo>
                  <a:pt x="10990" y="35890"/>
                </a:lnTo>
                <a:lnTo>
                  <a:pt x="11702" y="35301"/>
                </a:lnTo>
                <a:lnTo>
                  <a:pt x="12413" y="34712"/>
                </a:lnTo>
                <a:lnTo>
                  <a:pt x="13149" y="34148"/>
                </a:lnTo>
                <a:lnTo>
                  <a:pt x="13885" y="33608"/>
                </a:lnTo>
                <a:lnTo>
                  <a:pt x="14645" y="33069"/>
                </a:lnTo>
                <a:lnTo>
                  <a:pt x="15406" y="32554"/>
                </a:lnTo>
                <a:lnTo>
                  <a:pt x="16191" y="32063"/>
                </a:lnTo>
                <a:lnTo>
                  <a:pt x="16976" y="31572"/>
                </a:lnTo>
                <a:lnTo>
                  <a:pt x="17785" y="31106"/>
                </a:lnTo>
                <a:lnTo>
                  <a:pt x="18718" y="30591"/>
                </a:lnTo>
                <a:lnTo>
                  <a:pt x="19650" y="30100"/>
                </a:lnTo>
                <a:lnTo>
                  <a:pt x="21563" y="29144"/>
                </a:lnTo>
                <a:lnTo>
                  <a:pt x="23477" y="28211"/>
                </a:lnTo>
                <a:lnTo>
                  <a:pt x="25390" y="27279"/>
                </a:lnTo>
                <a:lnTo>
                  <a:pt x="25562" y="27230"/>
                </a:lnTo>
                <a:lnTo>
                  <a:pt x="25832" y="27157"/>
                </a:lnTo>
                <a:close/>
                <a:moveTo>
                  <a:pt x="86204" y="27132"/>
                </a:moveTo>
                <a:lnTo>
                  <a:pt x="86793" y="27353"/>
                </a:lnTo>
                <a:lnTo>
                  <a:pt x="87283" y="27549"/>
                </a:lnTo>
                <a:lnTo>
                  <a:pt x="88584" y="28113"/>
                </a:lnTo>
                <a:lnTo>
                  <a:pt x="89859" y="28727"/>
                </a:lnTo>
                <a:lnTo>
                  <a:pt x="91135" y="29340"/>
                </a:lnTo>
                <a:lnTo>
                  <a:pt x="92386" y="30002"/>
                </a:lnTo>
                <a:lnTo>
                  <a:pt x="93613" y="30689"/>
                </a:lnTo>
                <a:lnTo>
                  <a:pt x="94815" y="31401"/>
                </a:lnTo>
                <a:lnTo>
                  <a:pt x="96017" y="32161"/>
                </a:lnTo>
                <a:lnTo>
                  <a:pt x="97194" y="32946"/>
                </a:lnTo>
                <a:lnTo>
                  <a:pt x="98175" y="33633"/>
                </a:lnTo>
                <a:lnTo>
                  <a:pt x="99132" y="34344"/>
                </a:lnTo>
                <a:lnTo>
                  <a:pt x="100064" y="35080"/>
                </a:lnTo>
                <a:lnTo>
                  <a:pt x="100972" y="35865"/>
                </a:lnTo>
                <a:lnTo>
                  <a:pt x="101880" y="36650"/>
                </a:lnTo>
                <a:lnTo>
                  <a:pt x="102738" y="37460"/>
                </a:lnTo>
                <a:lnTo>
                  <a:pt x="103572" y="38319"/>
                </a:lnTo>
                <a:lnTo>
                  <a:pt x="104382" y="39177"/>
                </a:lnTo>
                <a:lnTo>
                  <a:pt x="104897" y="39766"/>
                </a:lnTo>
                <a:lnTo>
                  <a:pt x="105388" y="40355"/>
                </a:lnTo>
                <a:lnTo>
                  <a:pt x="105854" y="40943"/>
                </a:lnTo>
                <a:lnTo>
                  <a:pt x="106320" y="41557"/>
                </a:lnTo>
                <a:lnTo>
                  <a:pt x="106761" y="42170"/>
                </a:lnTo>
                <a:lnTo>
                  <a:pt x="107179" y="42783"/>
                </a:lnTo>
                <a:lnTo>
                  <a:pt x="107596" y="43421"/>
                </a:lnTo>
                <a:lnTo>
                  <a:pt x="107988" y="44059"/>
                </a:lnTo>
                <a:lnTo>
                  <a:pt x="108356" y="44721"/>
                </a:lnTo>
                <a:lnTo>
                  <a:pt x="108724" y="45384"/>
                </a:lnTo>
                <a:lnTo>
                  <a:pt x="109043" y="46071"/>
                </a:lnTo>
                <a:lnTo>
                  <a:pt x="109362" y="46757"/>
                </a:lnTo>
                <a:lnTo>
                  <a:pt x="109656" y="47444"/>
                </a:lnTo>
                <a:lnTo>
                  <a:pt x="109926" y="48156"/>
                </a:lnTo>
                <a:lnTo>
                  <a:pt x="110171" y="48892"/>
                </a:lnTo>
                <a:lnTo>
                  <a:pt x="110392" y="49628"/>
                </a:lnTo>
                <a:lnTo>
                  <a:pt x="110613" y="50462"/>
                </a:lnTo>
                <a:lnTo>
                  <a:pt x="110785" y="51296"/>
                </a:lnTo>
                <a:lnTo>
                  <a:pt x="111128" y="52964"/>
                </a:lnTo>
                <a:lnTo>
                  <a:pt x="111153" y="53038"/>
                </a:lnTo>
                <a:lnTo>
                  <a:pt x="111128" y="53111"/>
                </a:lnTo>
                <a:lnTo>
                  <a:pt x="111128" y="53283"/>
                </a:lnTo>
                <a:lnTo>
                  <a:pt x="111005" y="53357"/>
                </a:lnTo>
                <a:lnTo>
                  <a:pt x="110343" y="52621"/>
                </a:lnTo>
                <a:lnTo>
                  <a:pt x="110000" y="52253"/>
                </a:lnTo>
                <a:lnTo>
                  <a:pt x="109632" y="51934"/>
                </a:lnTo>
                <a:lnTo>
                  <a:pt x="108945" y="51369"/>
                </a:lnTo>
                <a:lnTo>
                  <a:pt x="108233" y="50879"/>
                </a:lnTo>
                <a:lnTo>
                  <a:pt x="107522" y="50413"/>
                </a:lnTo>
                <a:lnTo>
                  <a:pt x="106761" y="49996"/>
                </a:lnTo>
                <a:lnTo>
                  <a:pt x="106001" y="49579"/>
                </a:lnTo>
                <a:lnTo>
                  <a:pt x="105216" y="49211"/>
                </a:lnTo>
                <a:lnTo>
                  <a:pt x="104431" y="48867"/>
                </a:lnTo>
                <a:lnTo>
                  <a:pt x="103621" y="48548"/>
                </a:lnTo>
                <a:lnTo>
                  <a:pt x="102076" y="47960"/>
                </a:lnTo>
                <a:lnTo>
                  <a:pt x="100530" y="47420"/>
                </a:lnTo>
                <a:lnTo>
                  <a:pt x="98960" y="46929"/>
                </a:lnTo>
                <a:lnTo>
                  <a:pt x="97390" y="46463"/>
                </a:lnTo>
                <a:lnTo>
                  <a:pt x="95820" y="46046"/>
                </a:lnTo>
                <a:lnTo>
                  <a:pt x="94226" y="45678"/>
                </a:lnTo>
                <a:lnTo>
                  <a:pt x="92607" y="45310"/>
                </a:lnTo>
                <a:lnTo>
                  <a:pt x="91012" y="44991"/>
                </a:lnTo>
                <a:lnTo>
                  <a:pt x="90865" y="44942"/>
                </a:lnTo>
                <a:lnTo>
                  <a:pt x="90742" y="44918"/>
                </a:lnTo>
                <a:lnTo>
                  <a:pt x="90669" y="44869"/>
                </a:lnTo>
                <a:lnTo>
                  <a:pt x="90595" y="44795"/>
                </a:lnTo>
                <a:lnTo>
                  <a:pt x="90522" y="44721"/>
                </a:lnTo>
                <a:lnTo>
                  <a:pt x="90497" y="44623"/>
                </a:lnTo>
                <a:lnTo>
                  <a:pt x="90448" y="44378"/>
                </a:lnTo>
                <a:lnTo>
                  <a:pt x="90129" y="42244"/>
                </a:lnTo>
                <a:lnTo>
                  <a:pt x="89761" y="40134"/>
                </a:lnTo>
                <a:lnTo>
                  <a:pt x="89344" y="38049"/>
                </a:lnTo>
                <a:lnTo>
                  <a:pt x="88878" y="35964"/>
                </a:lnTo>
                <a:lnTo>
                  <a:pt x="88633" y="34909"/>
                </a:lnTo>
                <a:lnTo>
                  <a:pt x="88338" y="33878"/>
                </a:lnTo>
                <a:lnTo>
                  <a:pt x="88068" y="32848"/>
                </a:lnTo>
                <a:lnTo>
                  <a:pt x="87750" y="31818"/>
                </a:lnTo>
                <a:lnTo>
                  <a:pt x="87455" y="30812"/>
                </a:lnTo>
                <a:lnTo>
                  <a:pt x="87112" y="29782"/>
                </a:lnTo>
                <a:lnTo>
                  <a:pt x="86768" y="28776"/>
                </a:lnTo>
                <a:lnTo>
                  <a:pt x="86400" y="27770"/>
                </a:lnTo>
                <a:lnTo>
                  <a:pt x="86204" y="27132"/>
                </a:lnTo>
                <a:close/>
                <a:moveTo>
                  <a:pt x="90595" y="45629"/>
                </a:moveTo>
                <a:lnTo>
                  <a:pt x="91061" y="45678"/>
                </a:lnTo>
                <a:lnTo>
                  <a:pt x="91478" y="45752"/>
                </a:lnTo>
                <a:lnTo>
                  <a:pt x="93048" y="46095"/>
                </a:lnTo>
                <a:lnTo>
                  <a:pt x="94643" y="46463"/>
                </a:lnTo>
                <a:lnTo>
                  <a:pt x="96213" y="46856"/>
                </a:lnTo>
                <a:lnTo>
                  <a:pt x="97783" y="47273"/>
                </a:lnTo>
                <a:lnTo>
                  <a:pt x="99328" y="47739"/>
                </a:lnTo>
                <a:lnTo>
                  <a:pt x="100874" y="48229"/>
                </a:lnTo>
                <a:lnTo>
                  <a:pt x="102395" y="48769"/>
                </a:lnTo>
                <a:lnTo>
                  <a:pt x="103155" y="49063"/>
                </a:lnTo>
                <a:lnTo>
                  <a:pt x="103916" y="49382"/>
                </a:lnTo>
                <a:lnTo>
                  <a:pt x="104603" y="49677"/>
                </a:lnTo>
                <a:lnTo>
                  <a:pt x="105290" y="49996"/>
                </a:lnTo>
                <a:lnTo>
                  <a:pt x="105976" y="50315"/>
                </a:lnTo>
                <a:lnTo>
                  <a:pt x="106639" y="50658"/>
                </a:lnTo>
                <a:lnTo>
                  <a:pt x="107301" y="51051"/>
                </a:lnTo>
                <a:lnTo>
                  <a:pt x="107939" y="51443"/>
                </a:lnTo>
                <a:lnTo>
                  <a:pt x="108552" y="51885"/>
                </a:lnTo>
                <a:lnTo>
                  <a:pt x="109166" y="52351"/>
                </a:lnTo>
                <a:lnTo>
                  <a:pt x="109509" y="52670"/>
                </a:lnTo>
                <a:lnTo>
                  <a:pt x="109852" y="52989"/>
                </a:lnTo>
                <a:lnTo>
                  <a:pt x="110147" y="53332"/>
                </a:lnTo>
                <a:lnTo>
                  <a:pt x="110441" y="53675"/>
                </a:lnTo>
                <a:lnTo>
                  <a:pt x="110662" y="53970"/>
                </a:lnTo>
                <a:lnTo>
                  <a:pt x="110858" y="54264"/>
                </a:lnTo>
                <a:lnTo>
                  <a:pt x="111005" y="54583"/>
                </a:lnTo>
                <a:lnTo>
                  <a:pt x="111128" y="54877"/>
                </a:lnTo>
                <a:lnTo>
                  <a:pt x="111226" y="55172"/>
                </a:lnTo>
                <a:lnTo>
                  <a:pt x="111300" y="55466"/>
                </a:lnTo>
                <a:lnTo>
                  <a:pt x="111349" y="55785"/>
                </a:lnTo>
                <a:lnTo>
                  <a:pt x="111349" y="56080"/>
                </a:lnTo>
                <a:lnTo>
                  <a:pt x="111324" y="56374"/>
                </a:lnTo>
                <a:lnTo>
                  <a:pt x="111300" y="56668"/>
                </a:lnTo>
                <a:lnTo>
                  <a:pt x="111202" y="56987"/>
                </a:lnTo>
                <a:lnTo>
                  <a:pt x="111104" y="57282"/>
                </a:lnTo>
                <a:lnTo>
                  <a:pt x="110981" y="57576"/>
                </a:lnTo>
                <a:lnTo>
                  <a:pt x="110809" y="57870"/>
                </a:lnTo>
                <a:lnTo>
                  <a:pt x="110613" y="58165"/>
                </a:lnTo>
                <a:lnTo>
                  <a:pt x="110392" y="58459"/>
                </a:lnTo>
                <a:lnTo>
                  <a:pt x="109951" y="58974"/>
                </a:lnTo>
                <a:lnTo>
                  <a:pt x="109484" y="59440"/>
                </a:lnTo>
                <a:lnTo>
                  <a:pt x="108994" y="59857"/>
                </a:lnTo>
                <a:lnTo>
                  <a:pt x="108479" y="60250"/>
                </a:lnTo>
                <a:lnTo>
                  <a:pt x="107939" y="60618"/>
                </a:lnTo>
                <a:lnTo>
                  <a:pt x="107399" y="60961"/>
                </a:lnTo>
                <a:lnTo>
                  <a:pt x="106811" y="61280"/>
                </a:lnTo>
                <a:lnTo>
                  <a:pt x="106246" y="61599"/>
                </a:lnTo>
                <a:lnTo>
                  <a:pt x="105020" y="62188"/>
                </a:lnTo>
                <a:lnTo>
                  <a:pt x="103769" y="62752"/>
                </a:lnTo>
                <a:lnTo>
                  <a:pt x="102493" y="63267"/>
                </a:lnTo>
                <a:lnTo>
                  <a:pt x="101217" y="63709"/>
                </a:lnTo>
                <a:lnTo>
                  <a:pt x="99917" y="64150"/>
                </a:lnTo>
                <a:lnTo>
                  <a:pt x="98617" y="64543"/>
                </a:lnTo>
                <a:lnTo>
                  <a:pt x="97292" y="64911"/>
                </a:lnTo>
                <a:lnTo>
                  <a:pt x="95968" y="65254"/>
                </a:lnTo>
                <a:lnTo>
                  <a:pt x="94716" y="65549"/>
                </a:lnTo>
                <a:lnTo>
                  <a:pt x="93465" y="65819"/>
                </a:lnTo>
                <a:lnTo>
                  <a:pt x="90963" y="66383"/>
                </a:lnTo>
                <a:lnTo>
                  <a:pt x="90816" y="66407"/>
                </a:lnTo>
                <a:lnTo>
                  <a:pt x="90620" y="66407"/>
                </a:lnTo>
                <a:lnTo>
                  <a:pt x="90742" y="65107"/>
                </a:lnTo>
                <a:lnTo>
                  <a:pt x="90865" y="63807"/>
                </a:lnTo>
                <a:lnTo>
                  <a:pt x="90988" y="62531"/>
                </a:lnTo>
                <a:lnTo>
                  <a:pt x="91061" y="61231"/>
                </a:lnTo>
                <a:lnTo>
                  <a:pt x="91135" y="59931"/>
                </a:lnTo>
                <a:lnTo>
                  <a:pt x="91184" y="58631"/>
                </a:lnTo>
                <a:lnTo>
                  <a:pt x="91208" y="57331"/>
                </a:lnTo>
                <a:lnTo>
                  <a:pt x="91208" y="56030"/>
                </a:lnTo>
                <a:lnTo>
                  <a:pt x="91208" y="54730"/>
                </a:lnTo>
                <a:lnTo>
                  <a:pt x="91184" y="53430"/>
                </a:lnTo>
                <a:lnTo>
                  <a:pt x="91135" y="52130"/>
                </a:lnTo>
                <a:lnTo>
                  <a:pt x="91061" y="50830"/>
                </a:lnTo>
                <a:lnTo>
                  <a:pt x="90988" y="49530"/>
                </a:lnTo>
                <a:lnTo>
                  <a:pt x="90865" y="48229"/>
                </a:lnTo>
                <a:lnTo>
                  <a:pt x="90742" y="46929"/>
                </a:lnTo>
                <a:lnTo>
                  <a:pt x="90595" y="45629"/>
                </a:lnTo>
                <a:close/>
                <a:moveTo>
                  <a:pt x="21195" y="45629"/>
                </a:moveTo>
                <a:lnTo>
                  <a:pt x="21465" y="45654"/>
                </a:lnTo>
                <a:lnTo>
                  <a:pt x="21293" y="46954"/>
                </a:lnTo>
                <a:lnTo>
                  <a:pt x="21171" y="48254"/>
                </a:lnTo>
                <a:lnTo>
                  <a:pt x="21048" y="49554"/>
                </a:lnTo>
                <a:lnTo>
                  <a:pt x="20975" y="50854"/>
                </a:lnTo>
                <a:lnTo>
                  <a:pt x="20901" y="52154"/>
                </a:lnTo>
                <a:lnTo>
                  <a:pt x="20876" y="53455"/>
                </a:lnTo>
                <a:lnTo>
                  <a:pt x="20852" y="54755"/>
                </a:lnTo>
                <a:lnTo>
                  <a:pt x="20827" y="56030"/>
                </a:lnTo>
                <a:lnTo>
                  <a:pt x="20827" y="57331"/>
                </a:lnTo>
                <a:lnTo>
                  <a:pt x="20876" y="58631"/>
                </a:lnTo>
                <a:lnTo>
                  <a:pt x="20901" y="59931"/>
                </a:lnTo>
                <a:lnTo>
                  <a:pt x="20975" y="61231"/>
                </a:lnTo>
                <a:lnTo>
                  <a:pt x="21073" y="62531"/>
                </a:lnTo>
                <a:lnTo>
                  <a:pt x="21171" y="63832"/>
                </a:lnTo>
                <a:lnTo>
                  <a:pt x="21318" y="65132"/>
                </a:lnTo>
                <a:lnTo>
                  <a:pt x="21465" y="66456"/>
                </a:lnTo>
                <a:lnTo>
                  <a:pt x="20582" y="66309"/>
                </a:lnTo>
                <a:lnTo>
                  <a:pt x="19748" y="66138"/>
                </a:lnTo>
                <a:lnTo>
                  <a:pt x="17197" y="65549"/>
                </a:lnTo>
                <a:lnTo>
                  <a:pt x="15946" y="65230"/>
                </a:lnTo>
                <a:lnTo>
                  <a:pt x="14670" y="64911"/>
                </a:lnTo>
                <a:lnTo>
                  <a:pt x="13419" y="64543"/>
                </a:lnTo>
                <a:lnTo>
                  <a:pt x="12168" y="64175"/>
                </a:lnTo>
                <a:lnTo>
                  <a:pt x="10941" y="63758"/>
                </a:lnTo>
                <a:lnTo>
                  <a:pt x="9715" y="63316"/>
                </a:lnTo>
                <a:lnTo>
                  <a:pt x="8831" y="62973"/>
                </a:lnTo>
                <a:lnTo>
                  <a:pt x="7948" y="62605"/>
                </a:lnTo>
                <a:lnTo>
                  <a:pt x="7090" y="62237"/>
                </a:lnTo>
                <a:lnTo>
                  <a:pt x="6231" y="61820"/>
                </a:lnTo>
                <a:lnTo>
                  <a:pt x="5397" y="61403"/>
                </a:lnTo>
                <a:lnTo>
                  <a:pt x="4587" y="60912"/>
                </a:lnTo>
                <a:lnTo>
                  <a:pt x="3802" y="60397"/>
                </a:lnTo>
                <a:lnTo>
                  <a:pt x="3017" y="59857"/>
                </a:lnTo>
                <a:lnTo>
                  <a:pt x="2698" y="59588"/>
                </a:lnTo>
                <a:lnTo>
                  <a:pt x="2380" y="59318"/>
                </a:lnTo>
                <a:lnTo>
                  <a:pt x="2085" y="59023"/>
                </a:lnTo>
                <a:lnTo>
                  <a:pt x="1815" y="58729"/>
                </a:lnTo>
                <a:lnTo>
                  <a:pt x="1570" y="58410"/>
                </a:lnTo>
                <a:lnTo>
                  <a:pt x="1325" y="58091"/>
                </a:lnTo>
                <a:lnTo>
                  <a:pt x="1128" y="57723"/>
                </a:lnTo>
                <a:lnTo>
                  <a:pt x="957" y="57355"/>
                </a:lnTo>
                <a:lnTo>
                  <a:pt x="859" y="57036"/>
                </a:lnTo>
                <a:lnTo>
                  <a:pt x="760" y="56742"/>
                </a:lnTo>
                <a:lnTo>
                  <a:pt x="711" y="56448"/>
                </a:lnTo>
                <a:lnTo>
                  <a:pt x="687" y="56178"/>
                </a:lnTo>
                <a:lnTo>
                  <a:pt x="687" y="55883"/>
                </a:lnTo>
                <a:lnTo>
                  <a:pt x="711" y="55613"/>
                </a:lnTo>
                <a:lnTo>
                  <a:pt x="760" y="55344"/>
                </a:lnTo>
                <a:lnTo>
                  <a:pt x="810" y="55074"/>
                </a:lnTo>
                <a:lnTo>
                  <a:pt x="908" y="54804"/>
                </a:lnTo>
                <a:lnTo>
                  <a:pt x="1006" y="54559"/>
                </a:lnTo>
                <a:lnTo>
                  <a:pt x="1128" y="54289"/>
                </a:lnTo>
                <a:lnTo>
                  <a:pt x="1276" y="54043"/>
                </a:lnTo>
                <a:lnTo>
                  <a:pt x="1447" y="53823"/>
                </a:lnTo>
                <a:lnTo>
                  <a:pt x="1619" y="53577"/>
                </a:lnTo>
                <a:lnTo>
                  <a:pt x="2036" y="53111"/>
                </a:lnTo>
                <a:lnTo>
                  <a:pt x="2576" y="52596"/>
                </a:lnTo>
                <a:lnTo>
                  <a:pt x="3140" y="52105"/>
                </a:lnTo>
                <a:lnTo>
                  <a:pt x="3753" y="51664"/>
                </a:lnTo>
                <a:lnTo>
                  <a:pt x="4367" y="51247"/>
                </a:lnTo>
                <a:lnTo>
                  <a:pt x="5004" y="50879"/>
                </a:lnTo>
                <a:lnTo>
                  <a:pt x="5667" y="50511"/>
                </a:lnTo>
                <a:lnTo>
                  <a:pt x="6329" y="50167"/>
                </a:lnTo>
                <a:lnTo>
                  <a:pt x="7016" y="49848"/>
                </a:lnTo>
                <a:lnTo>
                  <a:pt x="7875" y="49480"/>
                </a:lnTo>
                <a:lnTo>
                  <a:pt x="8709" y="49137"/>
                </a:lnTo>
                <a:lnTo>
                  <a:pt x="9567" y="48794"/>
                </a:lnTo>
                <a:lnTo>
                  <a:pt x="10401" y="48499"/>
                </a:lnTo>
                <a:lnTo>
                  <a:pt x="11260" y="48180"/>
                </a:lnTo>
                <a:lnTo>
                  <a:pt x="12143" y="47910"/>
                </a:lnTo>
                <a:lnTo>
                  <a:pt x="13885" y="47371"/>
                </a:lnTo>
                <a:lnTo>
                  <a:pt x="15627" y="46905"/>
                </a:lnTo>
                <a:lnTo>
                  <a:pt x="17393" y="46463"/>
                </a:lnTo>
                <a:lnTo>
                  <a:pt x="19184" y="46046"/>
                </a:lnTo>
                <a:lnTo>
                  <a:pt x="20950" y="45654"/>
                </a:lnTo>
                <a:lnTo>
                  <a:pt x="21195" y="45629"/>
                </a:lnTo>
                <a:close/>
                <a:moveTo>
                  <a:pt x="42023" y="43053"/>
                </a:moveTo>
                <a:lnTo>
                  <a:pt x="42121" y="43078"/>
                </a:lnTo>
                <a:lnTo>
                  <a:pt x="42292" y="43102"/>
                </a:lnTo>
                <a:lnTo>
                  <a:pt x="42121" y="46316"/>
                </a:lnTo>
                <a:lnTo>
                  <a:pt x="41998" y="49554"/>
                </a:lnTo>
                <a:lnTo>
                  <a:pt x="41924" y="52792"/>
                </a:lnTo>
                <a:lnTo>
                  <a:pt x="41924" y="56030"/>
                </a:lnTo>
                <a:lnTo>
                  <a:pt x="41924" y="59269"/>
                </a:lnTo>
                <a:lnTo>
                  <a:pt x="41998" y="62507"/>
                </a:lnTo>
                <a:lnTo>
                  <a:pt x="42121" y="65745"/>
                </a:lnTo>
                <a:lnTo>
                  <a:pt x="42292" y="69008"/>
                </a:lnTo>
                <a:lnTo>
                  <a:pt x="40428" y="68885"/>
                </a:lnTo>
                <a:lnTo>
                  <a:pt x="38637" y="68762"/>
                </a:lnTo>
                <a:lnTo>
                  <a:pt x="35252" y="68444"/>
                </a:lnTo>
                <a:lnTo>
                  <a:pt x="33559" y="68272"/>
                </a:lnTo>
                <a:lnTo>
                  <a:pt x="31867" y="68076"/>
                </a:lnTo>
                <a:lnTo>
                  <a:pt x="29536" y="67757"/>
                </a:lnTo>
                <a:lnTo>
                  <a:pt x="27206" y="67389"/>
                </a:lnTo>
                <a:lnTo>
                  <a:pt x="22545" y="66677"/>
                </a:lnTo>
                <a:lnTo>
                  <a:pt x="22348" y="66628"/>
                </a:lnTo>
                <a:lnTo>
                  <a:pt x="22275" y="66579"/>
                </a:lnTo>
                <a:lnTo>
                  <a:pt x="22226" y="66530"/>
                </a:lnTo>
                <a:lnTo>
                  <a:pt x="22177" y="66456"/>
                </a:lnTo>
                <a:lnTo>
                  <a:pt x="22152" y="66383"/>
                </a:lnTo>
                <a:lnTo>
                  <a:pt x="22103" y="66187"/>
                </a:lnTo>
                <a:lnTo>
                  <a:pt x="21931" y="64568"/>
                </a:lnTo>
                <a:lnTo>
                  <a:pt x="21784" y="62948"/>
                </a:lnTo>
                <a:lnTo>
                  <a:pt x="21661" y="61354"/>
                </a:lnTo>
                <a:lnTo>
                  <a:pt x="21588" y="59735"/>
                </a:lnTo>
                <a:lnTo>
                  <a:pt x="21539" y="58116"/>
                </a:lnTo>
                <a:lnTo>
                  <a:pt x="21514" y="56497"/>
                </a:lnTo>
                <a:lnTo>
                  <a:pt x="21539" y="54877"/>
                </a:lnTo>
                <a:lnTo>
                  <a:pt x="21563" y="53283"/>
                </a:lnTo>
                <a:lnTo>
                  <a:pt x="21612" y="52326"/>
                </a:lnTo>
                <a:lnTo>
                  <a:pt x="21661" y="51394"/>
                </a:lnTo>
                <a:lnTo>
                  <a:pt x="21809" y="49530"/>
                </a:lnTo>
                <a:lnTo>
                  <a:pt x="21980" y="47665"/>
                </a:lnTo>
                <a:lnTo>
                  <a:pt x="22127" y="45801"/>
                </a:lnTo>
                <a:lnTo>
                  <a:pt x="22152" y="45629"/>
                </a:lnTo>
                <a:lnTo>
                  <a:pt x="22177" y="45555"/>
                </a:lnTo>
                <a:lnTo>
                  <a:pt x="22226" y="45482"/>
                </a:lnTo>
                <a:lnTo>
                  <a:pt x="22299" y="45457"/>
                </a:lnTo>
                <a:lnTo>
                  <a:pt x="22348" y="45408"/>
                </a:lnTo>
                <a:lnTo>
                  <a:pt x="22520" y="45359"/>
                </a:lnTo>
                <a:lnTo>
                  <a:pt x="26322" y="44770"/>
                </a:lnTo>
                <a:lnTo>
                  <a:pt x="28236" y="44451"/>
                </a:lnTo>
                <a:lnTo>
                  <a:pt x="30149" y="44182"/>
                </a:lnTo>
                <a:lnTo>
                  <a:pt x="31891" y="43961"/>
                </a:lnTo>
                <a:lnTo>
                  <a:pt x="33608" y="43765"/>
                </a:lnTo>
                <a:lnTo>
                  <a:pt x="37092" y="43421"/>
                </a:lnTo>
                <a:lnTo>
                  <a:pt x="38318" y="43323"/>
                </a:lnTo>
                <a:lnTo>
                  <a:pt x="39569" y="43225"/>
                </a:lnTo>
                <a:lnTo>
                  <a:pt x="42023" y="43053"/>
                </a:lnTo>
                <a:close/>
                <a:moveTo>
                  <a:pt x="69768" y="43053"/>
                </a:moveTo>
                <a:lnTo>
                  <a:pt x="71191" y="43127"/>
                </a:lnTo>
                <a:lnTo>
                  <a:pt x="72564" y="43225"/>
                </a:lnTo>
                <a:lnTo>
                  <a:pt x="76490" y="43593"/>
                </a:lnTo>
                <a:lnTo>
                  <a:pt x="78452" y="43789"/>
                </a:lnTo>
                <a:lnTo>
                  <a:pt x="80415" y="43985"/>
                </a:lnTo>
                <a:lnTo>
                  <a:pt x="81985" y="44206"/>
                </a:lnTo>
                <a:lnTo>
                  <a:pt x="83579" y="44427"/>
                </a:lnTo>
                <a:lnTo>
                  <a:pt x="86744" y="44893"/>
                </a:lnTo>
                <a:lnTo>
                  <a:pt x="87382" y="45016"/>
                </a:lnTo>
                <a:lnTo>
                  <a:pt x="88019" y="45138"/>
                </a:lnTo>
                <a:lnTo>
                  <a:pt x="88657" y="45237"/>
                </a:lnTo>
                <a:lnTo>
                  <a:pt x="89295" y="45335"/>
                </a:lnTo>
                <a:lnTo>
                  <a:pt x="89467" y="45359"/>
                </a:lnTo>
                <a:lnTo>
                  <a:pt x="89614" y="45408"/>
                </a:lnTo>
                <a:lnTo>
                  <a:pt x="89712" y="45482"/>
                </a:lnTo>
                <a:lnTo>
                  <a:pt x="89810" y="45555"/>
                </a:lnTo>
                <a:lnTo>
                  <a:pt x="89884" y="45654"/>
                </a:lnTo>
                <a:lnTo>
                  <a:pt x="89933" y="45776"/>
                </a:lnTo>
                <a:lnTo>
                  <a:pt x="89957" y="45923"/>
                </a:lnTo>
                <a:lnTo>
                  <a:pt x="89982" y="46071"/>
                </a:lnTo>
                <a:lnTo>
                  <a:pt x="90203" y="48916"/>
                </a:lnTo>
                <a:lnTo>
                  <a:pt x="90325" y="50339"/>
                </a:lnTo>
                <a:lnTo>
                  <a:pt x="90423" y="51786"/>
                </a:lnTo>
                <a:lnTo>
                  <a:pt x="90473" y="53258"/>
                </a:lnTo>
                <a:lnTo>
                  <a:pt x="90522" y="54755"/>
                </a:lnTo>
                <a:lnTo>
                  <a:pt x="90522" y="56227"/>
                </a:lnTo>
                <a:lnTo>
                  <a:pt x="90522" y="57723"/>
                </a:lnTo>
                <a:lnTo>
                  <a:pt x="90473" y="59220"/>
                </a:lnTo>
                <a:lnTo>
                  <a:pt x="90399" y="60691"/>
                </a:lnTo>
                <a:lnTo>
                  <a:pt x="90301" y="62188"/>
                </a:lnTo>
                <a:lnTo>
                  <a:pt x="90178" y="63660"/>
                </a:lnTo>
                <a:lnTo>
                  <a:pt x="89933" y="66236"/>
                </a:lnTo>
                <a:lnTo>
                  <a:pt x="89908" y="66407"/>
                </a:lnTo>
                <a:lnTo>
                  <a:pt x="89859" y="66481"/>
                </a:lnTo>
                <a:lnTo>
                  <a:pt x="89810" y="66530"/>
                </a:lnTo>
                <a:lnTo>
                  <a:pt x="89761" y="66579"/>
                </a:lnTo>
                <a:lnTo>
                  <a:pt x="89687" y="66628"/>
                </a:lnTo>
                <a:lnTo>
                  <a:pt x="89516" y="66653"/>
                </a:lnTo>
                <a:lnTo>
                  <a:pt x="85910" y="67241"/>
                </a:lnTo>
                <a:lnTo>
                  <a:pt x="84094" y="67536"/>
                </a:lnTo>
                <a:lnTo>
                  <a:pt x="82279" y="67806"/>
                </a:lnTo>
                <a:lnTo>
                  <a:pt x="80071" y="68051"/>
                </a:lnTo>
                <a:lnTo>
                  <a:pt x="77839" y="68296"/>
                </a:lnTo>
                <a:lnTo>
                  <a:pt x="73399" y="68738"/>
                </a:lnTo>
                <a:lnTo>
                  <a:pt x="72491" y="68836"/>
                </a:lnTo>
                <a:lnTo>
                  <a:pt x="71608" y="68885"/>
                </a:lnTo>
                <a:lnTo>
                  <a:pt x="69768" y="69008"/>
                </a:lnTo>
                <a:lnTo>
                  <a:pt x="69915" y="65770"/>
                </a:lnTo>
                <a:lnTo>
                  <a:pt x="70038" y="62507"/>
                </a:lnTo>
                <a:lnTo>
                  <a:pt x="70111" y="59269"/>
                </a:lnTo>
                <a:lnTo>
                  <a:pt x="70136" y="56030"/>
                </a:lnTo>
                <a:lnTo>
                  <a:pt x="70111" y="52792"/>
                </a:lnTo>
                <a:lnTo>
                  <a:pt x="70038" y="49554"/>
                </a:lnTo>
                <a:lnTo>
                  <a:pt x="69915" y="46291"/>
                </a:lnTo>
                <a:lnTo>
                  <a:pt x="69768" y="43053"/>
                </a:lnTo>
                <a:close/>
                <a:moveTo>
                  <a:pt x="58680" y="42636"/>
                </a:moveTo>
                <a:lnTo>
                  <a:pt x="60765" y="42661"/>
                </a:lnTo>
                <a:lnTo>
                  <a:pt x="62825" y="42734"/>
                </a:lnTo>
                <a:lnTo>
                  <a:pt x="66996" y="42906"/>
                </a:lnTo>
                <a:lnTo>
                  <a:pt x="67879" y="42931"/>
                </a:lnTo>
                <a:lnTo>
                  <a:pt x="68762" y="43004"/>
                </a:lnTo>
                <a:lnTo>
                  <a:pt x="68860" y="43053"/>
                </a:lnTo>
                <a:lnTo>
                  <a:pt x="68958" y="43151"/>
                </a:lnTo>
                <a:lnTo>
                  <a:pt x="69032" y="43249"/>
                </a:lnTo>
                <a:lnTo>
                  <a:pt x="69081" y="43348"/>
                </a:lnTo>
                <a:lnTo>
                  <a:pt x="69277" y="47493"/>
                </a:lnTo>
                <a:lnTo>
                  <a:pt x="69351" y="49554"/>
                </a:lnTo>
                <a:lnTo>
                  <a:pt x="69400" y="51639"/>
                </a:lnTo>
                <a:lnTo>
                  <a:pt x="69424" y="53700"/>
                </a:lnTo>
                <a:lnTo>
                  <a:pt x="69449" y="55761"/>
                </a:lnTo>
                <a:lnTo>
                  <a:pt x="69424" y="57846"/>
                </a:lnTo>
                <a:lnTo>
                  <a:pt x="69400" y="59906"/>
                </a:lnTo>
                <a:lnTo>
                  <a:pt x="69253" y="64273"/>
                </a:lnTo>
                <a:lnTo>
                  <a:pt x="69081" y="68615"/>
                </a:lnTo>
                <a:lnTo>
                  <a:pt x="69081" y="68811"/>
                </a:lnTo>
                <a:lnTo>
                  <a:pt x="69056" y="68885"/>
                </a:lnTo>
                <a:lnTo>
                  <a:pt x="69007" y="68959"/>
                </a:lnTo>
                <a:lnTo>
                  <a:pt x="68958" y="69008"/>
                </a:lnTo>
                <a:lnTo>
                  <a:pt x="68885" y="69032"/>
                </a:lnTo>
                <a:lnTo>
                  <a:pt x="68811" y="69057"/>
                </a:lnTo>
                <a:lnTo>
                  <a:pt x="68688" y="69081"/>
                </a:lnTo>
                <a:lnTo>
                  <a:pt x="66726" y="69179"/>
                </a:lnTo>
                <a:lnTo>
                  <a:pt x="64763" y="69278"/>
                </a:lnTo>
                <a:lnTo>
                  <a:pt x="62825" y="69327"/>
                </a:lnTo>
                <a:lnTo>
                  <a:pt x="60863" y="69376"/>
                </a:lnTo>
                <a:lnTo>
                  <a:pt x="58900" y="69425"/>
                </a:lnTo>
                <a:lnTo>
                  <a:pt x="54975" y="69425"/>
                </a:lnTo>
                <a:lnTo>
                  <a:pt x="53013" y="69400"/>
                </a:lnTo>
                <a:lnTo>
                  <a:pt x="50609" y="69351"/>
                </a:lnTo>
                <a:lnTo>
                  <a:pt x="48205" y="69253"/>
                </a:lnTo>
                <a:lnTo>
                  <a:pt x="43372" y="69081"/>
                </a:lnTo>
                <a:lnTo>
                  <a:pt x="43176" y="69057"/>
                </a:lnTo>
                <a:lnTo>
                  <a:pt x="43127" y="69008"/>
                </a:lnTo>
                <a:lnTo>
                  <a:pt x="43053" y="68983"/>
                </a:lnTo>
                <a:lnTo>
                  <a:pt x="43028" y="68934"/>
                </a:lnTo>
                <a:lnTo>
                  <a:pt x="43004" y="68861"/>
                </a:lnTo>
                <a:lnTo>
                  <a:pt x="42979" y="68664"/>
                </a:lnTo>
                <a:lnTo>
                  <a:pt x="42857" y="66211"/>
                </a:lnTo>
                <a:lnTo>
                  <a:pt x="42783" y="64960"/>
                </a:lnTo>
                <a:lnTo>
                  <a:pt x="42734" y="63733"/>
                </a:lnTo>
                <a:lnTo>
                  <a:pt x="42660" y="60054"/>
                </a:lnTo>
                <a:lnTo>
                  <a:pt x="42636" y="58214"/>
                </a:lnTo>
                <a:lnTo>
                  <a:pt x="42611" y="56398"/>
                </a:lnTo>
                <a:lnTo>
                  <a:pt x="42660" y="53994"/>
                </a:lnTo>
                <a:lnTo>
                  <a:pt x="42685" y="51590"/>
                </a:lnTo>
                <a:lnTo>
                  <a:pt x="42808" y="46782"/>
                </a:lnTo>
                <a:lnTo>
                  <a:pt x="42881" y="44918"/>
                </a:lnTo>
                <a:lnTo>
                  <a:pt x="42979" y="43004"/>
                </a:lnTo>
                <a:lnTo>
                  <a:pt x="44672" y="42906"/>
                </a:lnTo>
                <a:lnTo>
                  <a:pt x="45482" y="42857"/>
                </a:lnTo>
                <a:lnTo>
                  <a:pt x="46291" y="42808"/>
                </a:lnTo>
                <a:lnTo>
                  <a:pt x="52473" y="42685"/>
                </a:lnTo>
                <a:lnTo>
                  <a:pt x="55564" y="42661"/>
                </a:lnTo>
                <a:lnTo>
                  <a:pt x="58680" y="42636"/>
                </a:lnTo>
                <a:close/>
                <a:moveTo>
                  <a:pt x="111177" y="58803"/>
                </a:moveTo>
                <a:lnTo>
                  <a:pt x="111055" y="59563"/>
                </a:lnTo>
                <a:lnTo>
                  <a:pt x="110932" y="60348"/>
                </a:lnTo>
                <a:lnTo>
                  <a:pt x="110785" y="60986"/>
                </a:lnTo>
                <a:lnTo>
                  <a:pt x="110637" y="61624"/>
                </a:lnTo>
                <a:lnTo>
                  <a:pt x="110466" y="62262"/>
                </a:lnTo>
                <a:lnTo>
                  <a:pt x="110270" y="62875"/>
                </a:lnTo>
                <a:lnTo>
                  <a:pt x="110049" y="63488"/>
                </a:lnTo>
                <a:lnTo>
                  <a:pt x="109828" y="64101"/>
                </a:lnTo>
                <a:lnTo>
                  <a:pt x="109607" y="64715"/>
                </a:lnTo>
                <a:lnTo>
                  <a:pt x="109337" y="65303"/>
                </a:lnTo>
                <a:lnTo>
                  <a:pt x="109067" y="65892"/>
                </a:lnTo>
                <a:lnTo>
                  <a:pt x="108773" y="66481"/>
                </a:lnTo>
                <a:lnTo>
                  <a:pt x="108479" y="67045"/>
                </a:lnTo>
                <a:lnTo>
                  <a:pt x="108160" y="67634"/>
                </a:lnTo>
                <a:lnTo>
                  <a:pt x="107841" y="68198"/>
                </a:lnTo>
                <a:lnTo>
                  <a:pt x="107497" y="68738"/>
                </a:lnTo>
                <a:lnTo>
                  <a:pt x="106761" y="69842"/>
                </a:lnTo>
                <a:lnTo>
                  <a:pt x="106295" y="70480"/>
                </a:lnTo>
                <a:lnTo>
                  <a:pt x="105829" y="71117"/>
                </a:lnTo>
                <a:lnTo>
                  <a:pt x="105339" y="71731"/>
                </a:lnTo>
                <a:lnTo>
                  <a:pt x="104848" y="72344"/>
                </a:lnTo>
                <a:lnTo>
                  <a:pt x="104333" y="72933"/>
                </a:lnTo>
                <a:lnTo>
                  <a:pt x="103793" y="73497"/>
                </a:lnTo>
                <a:lnTo>
                  <a:pt x="103253" y="74061"/>
                </a:lnTo>
                <a:lnTo>
                  <a:pt x="102689" y="74626"/>
                </a:lnTo>
                <a:lnTo>
                  <a:pt x="102125" y="75165"/>
                </a:lnTo>
                <a:lnTo>
                  <a:pt x="101561" y="75680"/>
                </a:lnTo>
                <a:lnTo>
                  <a:pt x="100972" y="76196"/>
                </a:lnTo>
                <a:lnTo>
                  <a:pt x="100359" y="76711"/>
                </a:lnTo>
                <a:lnTo>
                  <a:pt x="99132" y="77692"/>
                </a:lnTo>
                <a:lnTo>
                  <a:pt x="97881" y="78624"/>
                </a:lnTo>
                <a:lnTo>
                  <a:pt x="96875" y="79336"/>
                </a:lnTo>
                <a:lnTo>
                  <a:pt x="95869" y="79998"/>
                </a:lnTo>
                <a:lnTo>
                  <a:pt x="94864" y="80636"/>
                </a:lnTo>
                <a:lnTo>
                  <a:pt x="93809" y="81249"/>
                </a:lnTo>
                <a:lnTo>
                  <a:pt x="92778" y="81838"/>
                </a:lnTo>
                <a:lnTo>
                  <a:pt x="91699" y="82402"/>
                </a:lnTo>
                <a:lnTo>
                  <a:pt x="90620" y="82966"/>
                </a:lnTo>
                <a:lnTo>
                  <a:pt x="89540" y="83481"/>
                </a:lnTo>
                <a:lnTo>
                  <a:pt x="88755" y="83849"/>
                </a:lnTo>
                <a:lnTo>
                  <a:pt x="87946" y="84217"/>
                </a:lnTo>
                <a:lnTo>
                  <a:pt x="86351" y="84904"/>
                </a:lnTo>
                <a:lnTo>
                  <a:pt x="86204" y="84806"/>
                </a:lnTo>
                <a:lnTo>
                  <a:pt x="86817" y="83113"/>
                </a:lnTo>
                <a:lnTo>
                  <a:pt x="87332" y="81593"/>
                </a:lnTo>
                <a:lnTo>
                  <a:pt x="87799" y="80072"/>
                </a:lnTo>
                <a:lnTo>
                  <a:pt x="88240" y="78526"/>
                </a:lnTo>
                <a:lnTo>
                  <a:pt x="88657" y="76981"/>
                </a:lnTo>
                <a:lnTo>
                  <a:pt x="89050" y="75411"/>
                </a:lnTo>
                <a:lnTo>
                  <a:pt x="89393" y="73865"/>
                </a:lnTo>
                <a:lnTo>
                  <a:pt x="89687" y="72270"/>
                </a:lnTo>
                <a:lnTo>
                  <a:pt x="89982" y="70700"/>
                </a:lnTo>
                <a:lnTo>
                  <a:pt x="90227" y="69081"/>
                </a:lnTo>
                <a:lnTo>
                  <a:pt x="90473" y="67462"/>
                </a:lnTo>
                <a:lnTo>
                  <a:pt x="90522" y="67364"/>
                </a:lnTo>
                <a:lnTo>
                  <a:pt x="90620" y="67241"/>
                </a:lnTo>
                <a:lnTo>
                  <a:pt x="90718" y="67168"/>
                </a:lnTo>
                <a:lnTo>
                  <a:pt x="90840" y="67119"/>
                </a:lnTo>
                <a:lnTo>
                  <a:pt x="92778" y="66653"/>
                </a:lnTo>
                <a:lnTo>
                  <a:pt x="94716" y="66187"/>
                </a:lnTo>
                <a:lnTo>
                  <a:pt x="96679" y="65720"/>
                </a:lnTo>
                <a:lnTo>
                  <a:pt x="98617" y="65230"/>
                </a:lnTo>
                <a:lnTo>
                  <a:pt x="99844" y="64862"/>
                </a:lnTo>
                <a:lnTo>
                  <a:pt x="101070" y="64494"/>
                </a:lnTo>
                <a:lnTo>
                  <a:pt x="102272" y="64077"/>
                </a:lnTo>
                <a:lnTo>
                  <a:pt x="103474" y="63611"/>
                </a:lnTo>
                <a:lnTo>
                  <a:pt x="104652" y="63120"/>
                </a:lnTo>
                <a:lnTo>
                  <a:pt x="105216" y="62850"/>
                </a:lnTo>
                <a:lnTo>
                  <a:pt x="105805" y="62580"/>
                </a:lnTo>
                <a:lnTo>
                  <a:pt x="106369" y="62286"/>
                </a:lnTo>
                <a:lnTo>
                  <a:pt x="106933" y="61967"/>
                </a:lnTo>
                <a:lnTo>
                  <a:pt x="107473" y="61648"/>
                </a:lnTo>
                <a:lnTo>
                  <a:pt x="108037" y="61305"/>
                </a:lnTo>
                <a:lnTo>
                  <a:pt x="108405" y="61035"/>
                </a:lnTo>
                <a:lnTo>
                  <a:pt x="108773" y="60765"/>
                </a:lnTo>
                <a:lnTo>
                  <a:pt x="109460" y="60176"/>
                </a:lnTo>
                <a:lnTo>
                  <a:pt x="110147" y="59563"/>
                </a:lnTo>
                <a:lnTo>
                  <a:pt x="110834" y="58950"/>
                </a:lnTo>
                <a:lnTo>
                  <a:pt x="110956" y="58876"/>
                </a:lnTo>
                <a:lnTo>
                  <a:pt x="111055" y="58827"/>
                </a:lnTo>
                <a:lnTo>
                  <a:pt x="111177" y="58803"/>
                </a:lnTo>
                <a:close/>
                <a:moveTo>
                  <a:pt x="957" y="58803"/>
                </a:moveTo>
                <a:lnTo>
                  <a:pt x="1128" y="58901"/>
                </a:lnTo>
                <a:lnTo>
                  <a:pt x="1202" y="58950"/>
                </a:lnTo>
                <a:lnTo>
                  <a:pt x="1276" y="59023"/>
                </a:lnTo>
                <a:lnTo>
                  <a:pt x="1595" y="59367"/>
                </a:lnTo>
                <a:lnTo>
                  <a:pt x="1938" y="59686"/>
                </a:lnTo>
                <a:lnTo>
                  <a:pt x="2281" y="60005"/>
                </a:lnTo>
                <a:lnTo>
                  <a:pt x="2625" y="60324"/>
                </a:lnTo>
                <a:lnTo>
                  <a:pt x="2993" y="60593"/>
                </a:lnTo>
                <a:lnTo>
                  <a:pt x="3361" y="60888"/>
                </a:lnTo>
                <a:lnTo>
                  <a:pt x="4146" y="61403"/>
                </a:lnTo>
                <a:lnTo>
                  <a:pt x="4931" y="61869"/>
                </a:lnTo>
                <a:lnTo>
                  <a:pt x="5765" y="62311"/>
                </a:lnTo>
                <a:lnTo>
                  <a:pt x="6599" y="62703"/>
                </a:lnTo>
                <a:lnTo>
                  <a:pt x="7458" y="63096"/>
                </a:lnTo>
                <a:lnTo>
                  <a:pt x="8267" y="63439"/>
                </a:lnTo>
                <a:lnTo>
                  <a:pt x="9101" y="63782"/>
                </a:lnTo>
                <a:lnTo>
                  <a:pt x="9935" y="64101"/>
                </a:lnTo>
                <a:lnTo>
                  <a:pt x="10769" y="64396"/>
                </a:lnTo>
                <a:lnTo>
                  <a:pt x="11603" y="64690"/>
                </a:lnTo>
                <a:lnTo>
                  <a:pt x="12438" y="64960"/>
                </a:lnTo>
                <a:lnTo>
                  <a:pt x="14155" y="65451"/>
                </a:lnTo>
                <a:lnTo>
                  <a:pt x="15847" y="65892"/>
                </a:lnTo>
                <a:lnTo>
                  <a:pt x="17589" y="66309"/>
                </a:lnTo>
                <a:lnTo>
                  <a:pt x="19306" y="66702"/>
                </a:lnTo>
                <a:lnTo>
                  <a:pt x="21048" y="67070"/>
                </a:lnTo>
                <a:lnTo>
                  <a:pt x="21220" y="67119"/>
                </a:lnTo>
                <a:lnTo>
                  <a:pt x="21342" y="67168"/>
                </a:lnTo>
                <a:lnTo>
                  <a:pt x="21441" y="67241"/>
                </a:lnTo>
                <a:lnTo>
                  <a:pt x="21514" y="67340"/>
                </a:lnTo>
                <a:lnTo>
                  <a:pt x="21563" y="67438"/>
                </a:lnTo>
                <a:lnTo>
                  <a:pt x="21588" y="67536"/>
                </a:lnTo>
                <a:lnTo>
                  <a:pt x="21637" y="67806"/>
                </a:lnTo>
                <a:lnTo>
                  <a:pt x="22201" y="71191"/>
                </a:lnTo>
                <a:lnTo>
                  <a:pt x="22520" y="72884"/>
                </a:lnTo>
                <a:lnTo>
                  <a:pt x="22839" y="74576"/>
                </a:lnTo>
                <a:lnTo>
                  <a:pt x="23109" y="75828"/>
                </a:lnTo>
                <a:lnTo>
                  <a:pt x="23403" y="77079"/>
                </a:lnTo>
                <a:lnTo>
                  <a:pt x="23722" y="78305"/>
                </a:lnTo>
                <a:lnTo>
                  <a:pt x="24065" y="79532"/>
                </a:lnTo>
                <a:lnTo>
                  <a:pt x="24458" y="80758"/>
                </a:lnTo>
                <a:lnTo>
                  <a:pt x="24851" y="81985"/>
                </a:lnTo>
                <a:lnTo>
                  <a:pt x="25268" y="83187"/>
                </a:lnTo>
                <a:lnTo>
                  <a:pt x="25709" y="84414"/>
                </a:lnTo>
                <a:lnTo>
                  <a:pt x="25758" y="84634"/>
                </a:lnTo>
                <a:lnTo>
                  <a:pt x="25856" y="84953"/>
                </a:lnTo>
                <a:lnTo>
                  <a:pt x="25856" y="84953"/>
                </a:lnTo>
                <a:lnTo>
                  <a:pt x="24581" y="84414"/>
                </a:lnTo>
                <a:lnTo>
                  <a:pt x="23428" y="83923"/>
                </a:lnTo>
                <a:lnTo>
                  <a:pt x="21980" y="83261"/>
                </a:lnTo>
                <a:lnTo>
                  <a:pt x="20582" y="82549"/>
                </a:lnTo>
                <a:lnTo>
                  <a:pt x="19184" y="81789"/>
                </a:lnTo>
                <a:lnTo>
                  <a:pt x="17810" y="81004"/>
                </a:lnTo>
                <a:lnTo>
                  <a:pt x="16461" y="80170"/>
                </a:lnTo>
                <a:lnTo>
                  <a:pt x="15136" y="79311"/>
                </a:lnTo>
                <a:lnTo>
                  <a:pt x="13836" y="78403"/>
                </a:lnTo>
                <a:lnTo>
                  <a:pt x="12560" y="77447"/>
                </a:lnTo>
                <a:lnTo>
                  <a:pt x="11481" y="76564"/>
                </a:lnTo>
                <a:lnTo>
                  <a:pt x="10450" y="75656"/>
                </a:lnTo>
                <a:lnTo>
                  <a:pt x="9445" y="74724"/>
                </a:lnTo>
                <a:lnTo>
                  <a:pt x="8463" y="73742"/>
                </a:lnTo>
                <a:lnTo>
                  <a:pt x="7531" y="72737"/>
                </a:lnTo>
                <a:lnTo>
                  <a:pt x="6648" y="71682"/>
                </a:lnTo>
                <a:lnTo>
                  <a:pt x="6206" y="71142"/>
                </a:lnTo>
                <a:lnTo>
                  <a:pt x="5789" y="70578"/>
                </a:lnTo>
                <a:lnTo>
                  <a:pt x="5397" y="70038"/>
                </a:lnTo>
                <a:lnTo>
                  <a:pt x="5004" y="69449"/>
                </a:lnTo>
                <a:lnTo>
                  <a:pt x="4612" y="68885"/>
                </a:lnTo>
                <a:lnTo>
                  <a:pt x="4269" y="68296"/>
                </a:lnTo>
                <a:lnTo>
                  <a:pt x="3901" y="67708"/>
                </a:lnTo>
                <a:lnTo>
                  <a:pt x="3582" y="67119"/>
                </a:lnTo>
                <a:lnTo>
                  <a:pt x="3263" y="66506"/>
                </a:lnTo>
                <a:lnTo>
                  <a:pt x="2968" y="65917"/>
                </a:lnTo>
                <a:lnTo>
                  <a:pt x="2698" y="65279"/>
                </a:lnTo>
                <a:lnTo>
                  <a:pt x="2429" y="64666"/>
                </a:lnTo>
                <a:lnTo>
                  <a:pt x="2183" y="64052"/>
                </a:lnTo>
                <a:lnTo>
                  <a:pt x="1938" y="63415"/>
                </a:lnTo>
                <a:lnTo>
                  <a:pt x="1742" y="62752"/>
                </a:lnTo>
                <a:lnTo>
                  <a:pt x="1545" y="62114"/>
                </a:lnTo>
                <a:lnTo>
                  <a:pt x="1374" y="61452"/>
                </a:lnTo>
                <a:lnTo>
                  <a:pt x="1202" y="60790"/>
                </a:lnTo>
                <a:lnTo>
                  <a:pt x="1079" y="60127"/>
                </a:lnTo>
                <a:lnTo>
                  <a:pt x="957" y="59440"/>
                </a:lnTo>
                <a:lnTo>
                  <a:pt x="908" y="58999"/>
                </a:lnTo>
                <a:lnTo>
                  <a:pt x="932" y="58925"/>
                </a:lnTo>
                <a:lnTo>
                  <a:pt x="957" y="58803"/>
                </a:lnTo>
                <a:close/>
                <a:moveTo>
                  <a:pt x="89786" y="67389"/>
                </a:moveTo>
                <a:lnTo>
                  <a:pt x="89638" y="68566"/>
                </a:lnTo>
                <a:lnTo>
                  <a:pt x="89467" y="69719"/>
                </a:lnTo>
                <a:lnTo>
                  <a:pt x="89246" y="70970"/>
                </a:lnTo>
                <a:lnTo>
                  <a:pt x="89025" y="72221"/>
                </a:lnTo>
                <a:lnTo>
                  <a:pt x="88780" y="73473"/>
                </a:lnTo>
                <a:lnTo>
                  <a:pt x="88510" y="74699"/>
                </a:lnTo>
                <a:lnTo>
                  <a:pt x="88240" y="75950"/>
                </a:lnTo>
                <a:lnTo>
                  <a:pt x="87921" y="77177"/>
                </a:lnTo>
                <a:lnTo>
                  <a:pt x="87578" y="78403"/>
                </a:lnTo>
                <a:lnTo>
                  <a:pt x="87234" y="79605"/>
                </a:lnTo>
                <a:lnTo>
                  <a:pt x="86793" y="80955"/>
                </a:lnTo>
                <a:lnTo>
                  <a:pt x="86351" y="82304"/>
                </a:lnTo>
                <a:lnTo>
                  <a:pt x="85419" y="84978"/>
                </a:lnTo>
                <a:lnTo>
                  <a:pt x="85345" y="85101"/>
                </a:lnTo>
                <a:lnTo>
                  <a:pt x="85247" y="85248"/>
                </a:lnTo>
                <a:lnTo>
                  <a:pt x="85100" y="85346"/>
                </a:lnTo>
                <a:lnTo>
                  <a:pt x="84977" y="85419"/>
                </a:lnTo>
                <a:lnTo>
                  <a:pt x="83383" y="86008"/>
                </a:lnTo>
                <a:lnTo>
                  <a:pt x="81764" y="86572"/>
                </a:lnTo>
                <a:lnTo>
                  <a:pt x="80169" y="87088"/>
                </a:lnTo>
                <a:lnTo>
                  <a:pt x="78526" y="87554"/>
                </a:lnTo>
                <a:lnTo>
                  <a:pt x="76907" y="87995"/>
                </a:lnTo>
                <a:lnTo>
                  <a:pt x="75238" y="88388"/>
                </a:lnTo>
                <a:lnTo>
                  <a:pt x="73595" y="88756"/>
                </a:lnTo>
                <a:lnTo>
                  <a:pt x="71927" y="89075"/>
                </a:lnTo>
                <a:lnTo>
                  <a:pt x="70921" y="89246"/>
                </a:lnTo>
                <a:lnTo>
                  <a:pt x="69891" y="89418"/>
                </a:lnTo>
                <a:lnTo>
                  <a:pt x="67879" y="89713"/>
                </a:lnTo>
                <a:lnTo>
                  <a:pt x="67634" y="89737"/>
                </a:lnTo>
                <a:lnTo>
                  <a:pt x="67339" y="89762"/>
                </a:lnTo>
                <a:lnTo>
                  <a:pt x="67781" y="87235"/>
                </a:lnTo>
                <a:lnTo>
                  <a:pt x="67977" y="85984"/>
                </a:lnTo>
                <a:lnTo>
                  <a:pt x="68149" y="84757"/>
                </a:lnTo>
                <a:lnTo>
                  <a:pt x="68738" y="79949"/>
                </a:lnTo>
                <a:lnTo>
                  <a:pt x="69277" y="75141"/>
                </a:lnTo>
                <a:lnTo>
                  <a:pt x="69400" y="73865"/>
                </a:lnTo>
                <a:lnTo>
                  <a:pt x="69498" y="72589"/>
                </a:lnTo>
                <a:lnTo>
                  <a:pt x="69596" y="71314"/>
                </a:lnTo>
                <a:lnTo>
                  <a:pt x="69694" y="70038"/>
                </a:lnTo>
                <a:lnTo>
                  <a:pt x="69743" y="69915"/>
                </a:lnTo>
                <a:lnTo>
                  <a:pt x="69841" y="69817"/>
                </a:lnTo>
                <a:lnTo>
                  <a:pt x="69940" y="69719"/>
                </a:lnTo>
                <a:lnTo>
                  <a:pt x="70038" y="69695"/>
                </a:lnTo>
                <a:lnTo>
                  <a:pt x="71878" y="69547"/>
                </a:lnTo>
                <a:lnTo>
                  <a:pt x="73693" y="69400"/>
                </a:lnTo>
                <a:lnTo>
                  <a:pt x="75533" y="69253"/>
                </a:lnTo>
                <a:lnTo>
                  <a:pt x="77348" y="69081"/>
                </a:lnTo>
                <a:lnTo>
                  <a:pt x="79384" y="68836"/>
                </a:lnTo>
                <a:lnTo>
                  <a:pt x="81420" y="68591"/>
                </a:lnTo>
                <a:lnTo>
                  <a:pt x="85493" y="68026"/>
                </a:lnTo>
                <a:lnTo>
                  <a:pt x="86474" y="67879"/>
                </a:lnTo>
                <a:lnTo>
                  <a:pt x="87455" y="67732"/>
                </a:lnTo>
                <a:lnTo>
                  <a:pt x="89393" y="67389"/>
                </a:lnTo>
                <a:close/>
                <a:moveTo>
                  <a:pt x="22250" y="67340"/>
                </a:moveTo>
                <a:lnTo>
                  <a:pt x="23501" y="67560"/>
                </a:lnTo>
                <a:lnTo>
                  <a:pt x="24679" y="67757"/>
                </a:lnTo>
                <a:lnTo>
                  <a:pt x="29291" y="68394"/>
                </a:lnTo>
                <a:lnTo>
                  <a:pt x="31597" y="68689"/>
                </a:lnTo>
                <a:lnTo>
                  <a:pt x="33878" y="68983"/>
                </a:lnTo>
                <a:lnTo>
                  <a:pt x="35914" y="69179"/>
                </a:lnTo>
                <a:lnTo>
                  <a:pt x="37926" y="69351"/>
                </a:lnTo>
                <a:lnTo>
                  <a:pt x="41974" y="69670"/>
                </a:lnTo>
                <a:lnTo>
                  <a:pt x="42096" y="69695"/>
                </a:lnTo>
                <a:lnTo>
                  <a:pt x="42194" y="69719"/>
                </a:lnTo>
                <a:lnTo>
                  <a:pt x="42243" y="69768"/>
                </a:lnTo>
                <a:lnTo>
                  <a:pt x="42292" y="69817"/>
                </a:lnTo>
                <a:lnTo>
                  <a:pt x="42317" y="69891"/>
                </a:lnTo>
                <a:lnTo>
                  <a:pt x="42342" y="69964"/>
                </a:lnTo>
                <a:lnTo>
                  <a:pt x="42366" y="70161"/>
                </a:lnTo>
                <a:lnTo>
                  <a:pt x="42489" y="72172"/>
                </a:lnTo>
                <a:lnTo>
                  <a:pt x="42562" y="73203"/>
                </a:lnTo>
                <a:lnTo>
                  <a:pt x="42660" y="74208"/>
                </a:lnTo>
                <a:lnTo>
                  <a:pt x="43323" y="79851"/>
                </a:lnTo>
                <a:lnTo>
                  <a:pt x="44010" y="85493"/>
                </a:lnTo>
                <a:lnTo>
                  <a:pt x="44132" y="86450"/>
                </a:lnTo>
                <a:lnTo>
                  <a:pt x="44304" y="87382"/>
                </a:lnTo>
                <a:lnTo>
                  <a:pt x="44623" y="89246"/>
                </a:lnTo>
                <a:lnTo>
                  <a:pt x="44697" y="89786"/>
                </a:lnTo>
                <a:lnTo>
                  <a:pt x="43813" y="89663"/>
                </a:lnTo>
                <a:lnTo>
                  <a:pt x="42930" y="89565"/>
                </a:lnTo>
                <a:lnTo>
                  <a:pt x="41139" y="89271"/>
                </a:lnTo>
                <a:lnTo>
                  <a:pt x="39324" y="88928"/>
                </a:lnTo>
                <a:lnTo>
                  <a:pt x="37533" y="88560"/>
                </a:lnTo>
                <a:lnTo>
                  <a:pt x="35767" y="88142"/>
                </a:lnTo>
                <a:lnTo>
                  <a:pt x="34001" y="87676"/>
                </a:lnTo>
                <a:lnTo>
                  <a:pt x="32235" y="87186"/>
                </a:lnTo>
                <a:lnTo>
                  <a:pt x="30493" y="86646"/>
                </a:lnTo>
                <a:lnTo>
                  <a:pt x="28751" y="86057"/>
                </a:lnTo>
                <a:lnTo>
                  <a:pt x="28334" y="85886"/>
                </a:lnTo>
                <a:lnTo>
                  <a:pt x="28138" y="85812"/>
                </a:lnTo>
                <a:lnTo>
                  <a:pt x="27917" y="85763"/>
                </a:lnTo>
                <a:lnTo>
                  <a:pt x="27598" y="85689"/>
                </a:lnTo>
                <a:lnTo>
                  <a:pt x="27328" y="85567"/>
                </a:lnTo>
                <a:lnTo>
                  <a:pt x="27083" y="85395"/>
                </a:lnTo>
                <a:lnTo>
                  <a:pt x="26862" y="85223"/>
                </a:lnTo>
                <a:lnTo>
                  <a:pt x="26690" y="84978"/>
                </a:lnTo>
                <a:lnTo>
                  <a:pt x="26543" y="84733"/>
                </a:lnTo>
                <a:lnTo>
                  <a:pt x="26396" y="84463"/>
                </a:lnTo>
                <a:lnTo>
                  <a:pt x="26273" y="84144"/>
                </a:lnTo>
                <a:lnTo>
                  <a:pt x="25734" y="82549"/>
                </a:lnTo>
                <a:lnTo>
                  <a:pt x="25218" y="80955"/>
                </a:lnTo>
                <a:lnTo>
                  <a:pt x="24728" y="79360"/>
                </a:lnTo>
                <a:lnTo>
                  <a:pt x="24286" y="77741"/>
                </a:lnTo>
                <a:lnTo>
                  <a:pt x="23869" y="76122"/>
                </a:lnTo>
                <a:lnTo>
                  <a:pt x="23501" y="74503"/>
                </a:lnTo>
                <a:lnTo>
                  <a:pt x="23158" y="72859"/>
                </a:lnTo>
                <a:lnTo>
                  <a:pt x="22839" y="71216"/>
                </a:lnTo>
                <a:lnTo>
                  <a:pt x="22667" y="70283"/>
                </a:lnTo>
                <a:lnTo>
                  <a:pt x="22520" y="69327"/>
                </a:lnTo>
                <a:lnTo>
                  <a:pt x="22250" y="67340"/>
                </a:lnTo>
                <a:close/>
                <a:moveTo>
                  <a:pt x="43028" y="69768"/>
                </a:moveTo>
                <a:lnTo>
                  <a:pt x="46291" y="69915"/>
                </a:lnTo>
                <a:lnTo>
                  <a:pt x="49529" y="70038"/>
                </a:lnTo>
                <a:lnTo>
                  <a:pt x="52767" y="70112"/>
                </a:lnTo>
                <a:lnTo>
                  <a:pt x="56006" y="70136"/>
                </a:lnTo>
                <a:lnTo>
                  <a:pt x="59268" y="70112"/>
                </a:lnTo>
                <a:lnTo>
                  <a:pt x="62506" y="70038"/>
                </a:lnTo>
                <a:lnTo>
                  <a:pt x="65745" y="69915"/>
                </a:lnTo>
                <a:lnTo>
                  <a:pt x="69007" y="69768"/>
                </a:lnTo>
                <a:lnTo>
                  <a:pt x="69007" y="69768"/>
                </a:lnTo>
                <a:lnTo>
                  <a:pt x="68934" y="71117"/>
                </a:lnTo>
                <a:lnTo>
                  <a:pt x="68836" y="72393"/>
                </a:lnTo>
                <a:lnTo>
                  <a:pt x="68345" y="77422"/>
                </a:lnTo>
                <a:lnTo>
                  <a:pt x="68075" y="79924"/>
                </a:lnTo>
                <a:lnTo>
                  <a:pt x="67781" y="82427"/>
                </a:lnTo>
                <a:lnTo>
                  <a:pt x="67535" y="84193"/>
                </a:lnTo>
                <a:lnTo>
                  <a:pt x="67266" y="85959"/>
                </a:lnTo>
                <a:lnTo>
                  <a:pt x="66947" y="87725"/>
                </a:lnTo>
                <a:lnTo>
                  <a:pt x="66677" y="89516"/>
                </a:lnTo>
                <a:lnTo>
                  <a:pt x="66603" y="89713"/>
                </a:lnTo>
                <a:lnTo>
                  <a:pt x="66579" y="89786"/>
                </a:lnTo>
                <a:lnTo>
                  <a:pt x="66530" y="89835"/>
                </a:lnTo>
                <a:lnTo>
                  <a:pt x="66456" y="89884"/>
                </a:lnTo>
                <a:lnTo>
                  <a:pt x="66382" y="89909"/>
                </a:lnTo>
                <a:lnTo>
                  <a:pt x="66211" y="89933"/>
                </a:lnTo>
                <a:lnTo>
                  <a:pt x="62997" y="90228"/>
                </a:lnTo>
                <a:lnTo>
                  <a:pt x="61403" y="90350"/>
                </a:lnTo>
                <a:lnTo>
                  <a:pt x="59808" y="90424"/>
                </a:lnTo>
                <a:lnTo>
                  <a:pt x="58017" y="90473"/>
                </a:lnTo>
                <a:lnTo>
                  <a:pt x="56202" y="90498"/>
                </a:lnTo>
                <a:lnTo>
                  <a:pt x="54411" y="90473"/>
                </a:lnTo>
                <a:lnTo>
                  <a:pt x="52620" y="90424"/>
                </a:lnTo>
                <a:lnTo>
                  <a:pt x="50928" y="90350"/>
                </a:lnTo>
                <a:lnTo>
                  <a:pt x="49235" y="90228"/>
                </a:lnTo>
                <a:lnTo>
                  <a:pt x="45825" y="89933"/>
                </a:lnTo>
                <a:lnTo>
                  <a:pt x="45653" y="89909"/>
                </a:lnTo>
                <a:lnTo>
                  <a:pt x="45580" y="89884"/>
                </a:lnTo>
                <a:lnTo>
                  <a:pt x="45506" y="89835"/>
                </a:lnTo>
                <a:lnTo>
                  <a:pt x="45457" y="89762"/>
                </a:lnTo>
                <a:lnTo>
                  <a:pt x="45433" y="89688"/>
                </a:lnTo>
                <a:lnTo>
                  <a:pt x="45383" y="89492"/>
                </a:lnTo>
                <a:lnTo>
                  <a:pt x="45065" y="87505"/>
                </a:lnTo>
                <a:lnTo>
                  <a:pt x="44721" y="85542"/>
                </a:lnTo>
                <a:lnTo>
                  <a:pt x="44427" y="83555"/>
                </a:lnTo>
                <a:lnTo>
                  <a:pt x="44280" y="82574"/>
                </a:lnTo>
                <a:lnTo>
                  <a:pt x="44157" y="81593"/>
                </a:lnTo>
                <a:lnTo>
                  <a:pt x="43862" y="78943"/>
                </a:lnTo>
                <a:lnTo>
                  <a:pt x="43617" y="76294"/>
                </a:lnTo>
                <a:lnTo>
                  <a:pt x="43127" y="70970"/>
                </a:lnTo>
                <a:lnTo>
                  <a:pt x="43028" y="69768"/>
                </a:lnTo>
                <a:close/>
                <a:moveTo>
                  <a:pt x="110588" y="64224"/>
                </a:moveTo>
                <a:lnTo>
                  <a:pt x="110736" y="64298"/>
                </a:lnTo>
                <a:lnTo>
                  <a:pt x="110588" y="65230"/>
                </a:lnTo>
                <a:lnTo>
                  <a:pt x="110417" y="66162"/>
                </a:lnTo>
                <a:lnTo>
                  <a:pt x="110245" y="67094"/>
                </a:lnTo>
                <a:lnTo>
                  <a:pt x="110049" y="68002"/>
                </a:lnTo>
                <a:lnTo>
                  <a:pt x="109828" y="68934"/>
                </a:lnTo>
                <a:lnTo>
                  <a:pt x="109607" y="69842"/>
                </a:lnTo>
                <a:lnTo>
                  <a:pt x="109362" y="70750"/>
                </a:lnTo>
                <a:lnTo>
                  <a:pt x="109117" y="71633"/>
                </a:lnTo>
                <a:lnTo>
                  <a:pt x="108847" y="72516"/>
                </a:lnTo>
                <a:lnTo>
                  <a:pt x="108577" y="73399"/>
                </a:lnTo>
                <a:lnTo>
                  <a:pt x="108258" y="74282"/>
                </a:lnTo>
                <a:lnTo>
                  <a:pt x="107964" y="75165"/>
                </a:lnTo>
                <a:lnTo>
                  <a:pt x="107645" y="76024"/>
                </a:lnTo>
                <a:lnTo>
                  <a:pt x="107301" y="76882"/>
                </a:lnTo>
                <a:lnTo>
                  <a:pt x="106933" y="77741"/>
                </a:lnTo>
                <a:lnTo>
                  <a:pt x="106565" y="78575"/>
                </a:lnTo>
                <a:lnTo>
                  <a:pt x="106197" y="79409"/>
                </a:lnTo>
                <a:lnTo>
                  <a:pt x="105805" y="80243"/>
                </a:lnTo>
                <a:lnTo>
                  <a:pt x="105388" y="81077"/>
                </a:lnTo>
                <a:lnTo>
                  <a:pt x="104946" y="81887"/>
                </a:lnTo>
                <a:lnTo>
                  <a:pt x="104505" y="82721"/>
                </a:lnTo>
                <a:lnTo>
                  <a:pt x="104063" y="83531"/>
                </a:lnTo>
                <a:lnTo>
                  <a:pt x="103597" y="84316"/>
                </a:lnTo>
                <a:lnTo>
                  <a:pt x="103106" y="85125"/>
                </a:lnTo>
                <a:lnTo>
                  <a:pt x="102616" y="85910"/>
                </a:lnTo>
                <a:lnTo>
                  <a:pt x="102100" y="86671"/>
                </a:lnTo>
                <a:lnTo>
                  <a:pt x="101561" y="87456"/>
                </a:lnTo>
                <a:lnTo>
                  <a:pt x="101021" y="88216"/>
                </a:lnTo>
                <a:lnTo>
                  <a:pt x="100457" y="88977"/>
                </a:lnTo>
                <a:lnTo>
                  <a:pt x="99893" y="89737"/>
                </a:lnTo>
                <a:lnTo>
                  <a:pt x="99304" y="90473"/>
                </a:lnTo>
                <a:lnTo>
                  <a:pt x="98715" y="91233"/>
                </a:lnTo>
                <a:lnTo>
                  <a:pt x="97660" y="92460"/>
                </a:lnTo>
                <a:lnTo>
                  <a:pt x="96605" y="93638"/>
                </a:lnTo>
                <a:lnTo>
                  <a:pt x="95526" y="94766"/>
                </a:lnTo>
                <a:lnTo>
                  <a:pt x="94447" y="95845"/>
                </a:lnTo>
                <a:lnTo>
                  <a:pt x="93343" y="96876"/>
                </a:lnTo>
                <a:lnTo>
                  <a:pt x="92214" y="97882"/>
                </a:lnTo>
                <a:lnTo>
                  <a:pt x="91086" y="98838"/>
                </a:lnTo>
                <a:lnTo>
                  <a:pt x="89957" y="99746"/>
                </a:lnTo>
                <a:lnTo>
                  <a:pt x="88804" y="100605"/>
                </a:lnTo>
                <a:lnTo>
                  <a:pt x="87676" y="101414"/>
                </a:lnTo>
                <a:lnTo>
                  <a:pt x="86523" y="102199"/>
                </a:lnTo>
                <a:lnTo>
                  <a:pt x="85370" y="102935"/>
                </a:lnTo>
                <a:lnTo>
                  <a:pt x="84192" y="103647"/>
                </a:lnTo>
                <a:lnTo>
                  <a:pt x="83039" y="104309"/>
                </a:lnTo>
                <a:lnTo>
                  <a:pt x="81886" y="104947"/>
                </a:lnTo>
                <a:lnTo>
                  <a:pt x="80758" y="105535"/>
                </a:lnTo>
                <a:lnTo>
                  <a:pt x="79605" y="106075"/>
                </a:lnTo>
                <a:lnTo>
                  <a:pt x="78477" y="106590"/>
                </a:lnTo>
                <a:lnTo>
                  <a:pt x="77348" y="107081"/>
                </a:lnTo>
                <a:lnTo>
                  <a:pt x="76244" y="107523"/>
                </a:lnTo>
                <a:lnTo>
                  <a:pt x="75140" y="107940"/>
                </a:lnTo>
                <a:lnTo>
                  <a:pt x="74036" y="108332"/>
                </a:lnTo>
                <a:lnTo>
                  <a:pt x="72957" y="108700"/>
                </a:lnTo>
                <a:lnTo>
                  <a:pt x="71902" y="109019"/>
                </a:lnTo>
                <a:lnTo>
                  <a:pt x="70872" y="109313"/>
                </a:lnTo>
                <a:lnTo>
                  <a:pt x="69841" y="109559"/>
                </a:lnTo>
                <a:lnTo>
                  <a:pt x="68836" y="109804"/>
                </a:lnTo>
                <a:lnTo>
                  <a:pt x="67879" y="110025"/>
                </a:lnTo>
                <a:lnTo>
                  <a:pt x="66922" y="110197"/>
                </a:lnTo>
                <a:lnTo>
                  <a:pt x="65990" y="110368"/>
                </a:lnTo>
                <a:lnTo>
                  <a:pt x="65082" y="110491"/>
                </a:lnTo>
                <a:lnTo>
                  <a:pt x="64224" y="110589"/>
                </a:lnTo>
                <a:lnTo>
                  <a:pt x="64444" y="110466"/>
                </a:lnTo>
                <a:lnTo>
                  <a:pt x="64665" y="110344"/>
                </a:lnTo>
                <a:lnTo>
                  <a:pt x="65352" y="110049"/>
                </a:lnTo>
                <a:lnTo>
                  <a:pt x="66039" y="109755"/>
                </a:lnTo>
                <a:lnTo>
                  <a:pt x="66701" y="109412"/>
                </a:lnTo>
                <a:lnTo>
                  <a:pt x="67364" y="109068"/>
                </a:lnTo>
                <a:lnTo>
                  <a:pt x="68026" y="108700"/>
                </a:lnTo>
                <a:lnTo>
                  <a:pt x="68664" y="108332"/>
                </a:lnTo>
                <a:lnTo>
                  <a:pt x="69302" y="107915"/>
                </a:lnTo>
                <a:lnTo>
                  <a:pt x="69940" y="107498"/>
                </a:lnTo>
                <a:lnTo>
                  <a:pt x="70896" y="106811"/>
                </a:lnTo>
                <a:lnTo>
                  <a:pt x="71853" y="106075"/>
                </a:lnTo>
                <a:lnTo>
                  <a:pt x="72761" y="105315"/>
                </a:lnTo>
                <a:lnTo>
                  <a:pt x="73644" y="104530"/>
                </a:lnTo>
                <a:lnTo>
                  <a:pt x="74502" y="103696"/>
                </a:lnTo>
                <a:lnTo>
                  <a:pt x="75337" y="102862"/>
                </a:lnTo>
                <a:lnTo>
                  <a:pt x="76146" y="101978"/>
                </a:lnTo>
                <a:lnTo>
                  <a:pt x="76931" y="101095"/>
                </a:lnTo>
                <a:lnTo>
                  <a:pt x="77471" y="100457"/>
                </a:lnTo>
                <a:lnTo>
                  <a:pt x="77986" y="99795"/>
                </a:lnTo>
                <a:lnTo>
                  <a:pt x="78477" y="99157"/>
                </a:lnTo>
                <a:lnTo>
                  <a:pt x="78967" y="98495"/>
                </a:lnTo>
                <a:lnTo>
                  <a:pt x="79924" y="97146"/>
                </a:lnTo>
                <a:lnTo>
                  <a:pt x="80832" y="95772"/>
                </a:lnTo>
                <a:lnTo>
                  <a:pt x="81666" y="94374"/>
                </a:lnTo>
                <a:lnTo>
                  <a:pt x="82475" y="92951"/>
                </a:lnTo>
                <a:lnTo>
                  <a:pt x="83260" y="91479"/>
                </a:lnTo>
                <a:lnTo>
                  <a:pt x="83996" y="90007"/>
                </a:lnTo>
                <a:lnTo>
                  <a:pt x="84413" y="89099"/>
                </a:lnTo>
                <a:lnTo>
                  <a:pt x="84806" y="88192"/>
                </a:lnTo>
                <a:lnTo>
                  <a:pt x="85591" y="86352"/>
                </a:lnTo>
                <a:lnTo>
                  <a:pt x="85713" y="86106"/>
                </a:lnTo>
                <a:lnTo>
                  <a:pt x="85861" y="85910"/>
                </a:lnTo>
                <a:lnTo>
                  <a:pt x="85934" y="85812"/>
                </a:lnTo>
                <a:lnTo>
                  <a:pt x="86057" y="85738"/>
                </a:lnTo>
                <a:lnTo>
                  <a:pt x="86302" y="85616"/>
                </a:lnTo>
                <a:lnTo>
                  <a:pt x="87308" y="85199"/>
                </a:lnTo>
                <a:lnTo>
                  <a:pt x="88314" y="84757"/>
                </a:lnTo>
                <a:lnTo>
                  <a:pt x="89320" y="84316"/>
                </a:lnTo>
                <a:lnTo>
                  <a:pt x="90301" y="83849"/>
                </a:lnTo>
                <a:lnTo>
                  <a:pt x="91282" y="83359"/>
                </a:lnTo>
                <a:lnTo>
                  <a:pt x="92263" y="82844"/>
                </a:lnTo>
                <a:lnTo>
                  <a:pt x="93220" y="82328"/>
                </a:lnTo>
                <a:lnTo>
                  <a:pt x="94177" y="81789"/>
                </a:lnTo>
                <a:lnTo>
                  <a:pt x="95109" y="81225"/>
                </a:lnTo>
                <a:lnTo>
                  <a:pt x="96017" y="80660"/>
                </a:lnTo>
                <a:lnTo>
                  <a:pt x="96900" y="80096"/>
                </a:lnTo>
                <a:lnTo>
                  <a:pt x="97783" y="79483"/>
                </a:lnTo>
                <a:lnTo>
                  <a:pt x="98666" y="78870"/>
                </a:lnTo>
                <a:lnTo>
                  <a:pt x="99500" y="78232"/>
                </a:lnTo>
                <a:lnTo>
                  <a:pt x="100359" y="77569"/>
                </a:lnTo>
                <a:lnTo>
                  <a:pt x="101168" y="76882"/>
                </a:lnTo>
                <a:lnTo>
                  <a:pt x="101904" y="76245"/>
                </a:lnTo>
                <a:lnTo>
                  <a:pt x="102616" y="75582"/>
                </a:lnTo>
                <a:lnTo>
                  <a:pt x="103327" y="74895"/>
                </a:lnTo>
                <a:lnTo>
                  <a:pt x="104014" y="74208"/>
                </a:lnTo>
                <a:lnTo>
                  <a:pt x="104676" y="73497"/>
                </a:lnTo>
                <a:lnTo>
                  <a:pt x="105314" y="72786"/>
                </a:lnTo>
                <a:lnTo>
                  <a:pt x="105952" y="72050"/>
                </a:lnTo>
                <a:lnTo>
                  <a:pt x="106541" y="71289"/>
                </a:lnTo>
                <a:lnTo>
                  <a:pt x="107105" y="70529"/>
                </a:lnTo>
                <a:lnTo>
                  <a:pt x="107669" y="69719"/>
                </a:lnTo>
                <a:lnTo>
                  <a:pt x="108184" y="68910"/>
                </a:lnTo>
                <a:lnTo>
                  <a:pt x="108699" y="68076"/>
                </a:lnTo>
                <a:lnTo>
                  <a:pt x="109166" y="67241"/>
                </a:lnTo>
                <a:lnTo>
                  <a:pt x="109607" y="66358"/>
                </a:lnTo>
                <a:lnTo>
                  <a:pt x="110024" y="65475"/>
                </a:lnTo>
                <a:lnTo>
                  <a:pt x="110392" y="64543"/>
                </a:lnTo>
                <a:lnTo>
                  <a:pt x="110490" y="64371"/>
                </a:lnTo>
                <a:lnTo>
                  <a:pt x="110588" y="64224"/>
                </a:lnTo>
                <a:close/>
                <a:moveTo>
                  <a:pt x="1447" y="64126"/>
                </a:moveTo>
                <a:lnTo>
                  <a:pt x="1545" y="64273"/>
                </a:lnTo>
                <a:lnTo>
                  <a:pt x="1644" y="64445"/>
                </a:lnTo>
                <a:lnTo>
                  <a:pt x="1889" y="65058"/>
                </a:lnTo>
                <a:lnTo>
                  <a:pt x="2159" y="65671"/>
                </a:lnTo>
                <a:lnTo>
                  <a:pt x="2429" y="66285"/>
                </a:lnTo>
                <a:lnTo>
                  <a:pt x="2723" y="66873"/>
                </a:lnTo>
                <a:lnTo>
                  <a:pt x="3042" y="67462"/>
                </a:lnTo>
                <a:lnTo>
                  <a:pt x="3361" y="68026"/>
                </a:lnTo>
                <a:lnTo>
                  <a:pt x="3680" y="68591"/>
                </a:lnTo>
                <a:lnTo>
                  <a:pt x="4048" y="69155"/>
                </a:lnTo>
                <a:lnTo>
                  <a:pt x="4391" y="69719"/>
                </a:lnTo>
                <a:lnTo>
                  <a:pt x="4759" y="70259"/>
                </a:lnTo>
                <a:lnTo>
                  <a:pt x="5544" y="71314"/>
                </a:lnTo>
                <a:lnTo>
                  <a:pt x="6378" y="72344"/>
                </a:lnTo>
                <a:lnTo>
                  <a:pt x="7261" y="73350"/>
                </a:lnTo>
                <a:lnTo>
                  <a:pt x="7850" y="73988"/>
                </a:lnTo>
                <a:lnTo>
                  <a:pt x="8439" y="74601"/>
                </a:lnTo>
                <a:lnTo>
                  <a:pt x="9052" y="75214"/>
                </a:lnTo>
                <a:lnTo>
                  <a:pt x="9665" y="75803"/>
                </a:lnTo>
                <a:lnTo>
                  <a:pt x="10303" y="76367"/>
                </a:lnTo>
                <a:lnTo>
                  <a:pt x="10966" y="76931"/>
                </a:lnTo>
                <a:lnTo>
                  <a:pt x="11603" y="77471"/>
                </a:lnTo>
                <a:lnTo>
                  <a:pt x="12290" y="78011"/>
                </a:lnTo>
                <a:lnTo>
                  <a:pt x="12953" y="78526"/>
                </a:lnTo>
                <a:lnTo>
                  <a:pt x="13640" y="79041"/>
                </a:lnTo>
                <a:lnTo>
                  <a:pt x="14351" y="79532"/>
                </a:lnTo>
                <a:lnTo>
                  <a:pt x="15062" y="80022"/>
                </a:lnTo>
                <a:lnTo>
                  <a:pt x="16485" y="80955"/>
                </a:lnTo>
                <a:lnTo>
                  <a:pt x="17957" y="81838"/>
                </a:lnTo>
                <a:lnTo>
                  <a:pt x="18914" y="82378"/>
                </a:lnTo>
                <a:lnTo>
                  <a:pt x="19871" y="82893"/>
                </a:lnTo>
                <a:lnTo>
                  <a:pt x="20852" y="83408"/>
                </a:lnTo>
                <a:lnTo>
                  <a:pt x="21833" y="83874"/>
                </a:lnTo>
                <a:lnTo>
                  <a:pt x="22814" y="84340"/>
                </a:lnTo>
                <a:lnTo>
                  <a:pt x="23796" y="84806"/>
                </a:lnTo>
                <a:lnTo>
                  <a:pt x="24801" y="85248"/>
                </a:lnTo>
                <a:lnTo>
                  <a:pt x="25807" y="85665"/>
                </a:lnTo>
                <a:lnTo>
                  <a:pt x="25979" y="85763"/>
                </a:lnTo>
                <a:lnTo>
                  <a:pt x="26151" y="85910"/>
                </a:lnTo>
                <a:lnTo>
                  <a:pt x="26273" y="86082"/>
                </a:lnTo>
                <a:lnTo>
                  <a:pt x="26371" y="86254"/>
                </a:lnTo>
                <a:lnTo>
                  <a:pt x="26985" y="87701"/>
                </a:lnTo>
                <a:lnTo>
                  <a:pt x="27647" y="89124"/>
                </a:lnTo>
                <a:lnTo>
                  <a:pt x="28309" y="90547"/>
                </a:lnTo>
                <a:lnTo>
                  <a:pt x="29021" y="91920"/>
                </a:lnTo>
                <a:lnTo>
                  <a:pt x="29757" y="93319"/>
                </a:lnTo>
                <a:lnTo>
                  <a:pt x="30542" y="94668"/>
                </a:lnTo>
                <a:lnTo>
                  <a:pt x="31376" y="95993"/>
                </a:lnTo>
                <a:lnTo>
                  <a:pt x="32235" y="97317"/>
                </a:lnTo>
                <a:lnTo>
                  <a:pt x="32897" y="98274"/>
                </a:lnTo>
                <a:lnTo>
                  <a:pt x="33584" y="99206"/>
                </a:lnTo>
                <a:lnTo>
                  <a:pt x="34295" y="100114"/>
                </a:lnTo>
                <a:lnTo>
                  <a:pt x="35031" y="101022"/>
                </a:lnTo>
                <a:lnTo>
                  <a:pt x="35792" y="101880"/>
                </a:lnTo>
                <a:lnTo>
                  <a:pt x="36577" y="102739"/>
                </a:lnTo>
                <a:lnTo>
                  <a:pt x="37386" y="103573"/>
                </a:lnTo>
                <a:lnTo>
                  <a:pt x="38220" y="104382"/>
                </a:lnTo>
                <a:lnTo>
                  <a:pt x="39030" y="105118"/>
                </a:lnTo>
                <a:lnTo>
                  <a:pt x="39864" y="105805"/>
                </a:lnTo>
                <a:lnTo>
                  <a:pt x="40722" y="106492"/>
                </a:lnTo>
                <a:lnTo>
                  <a:pt x="41581" y="107130"/>
                </a:lnTo>
                <a:lnTo>
                  <a:pt x="42489" y="107743"/>
                </a:lnTo>
                <a:lnTo>
                  <a:pt x="43396" y="108332"/>
                </a:lnTo>
                <a:lnTo>
                  <a:pt x="44329" y="108872"/>
                </a:lnTo>
                <a:lnTo>
                  <a:pt x="45285" y="109387"/>
                </a:lnTo>
                <a:lnTo>
                  <a:pt x="45825" y="109657"/>
                </a:lnTo>
                <a:lnTo>
                  <a:pt x="46365" y="109878"/>
                </a:lnTo>
                <a:lnTo>
                  <a:pt x="47420" y="110344"/>
                </a:lnTo>
                <a:lnTo>
                  <a:pt x="47616" y="110466"/>
                </a:lnTo>
                <a:lnTo>
                  <a:pt x="47788" y="110564"/>
                </a:lnTo>
                <a:lnTo>
                  <a:pt x="47714" y="110736"/>
                </a:lnTo>
                <a:lnTo>
                  <a:pt x="46708" y="110564"/>
                </a:lnTo>
                <a:lnTo>
                  <a:pt x="45702" y="110393"/>
                </a:lnTo>
                <a:lnTo>
                  <a:pt x="44697" y="110197"/>
                </a:lnTo>
                <a:lnTo>
                  <a:pt x="43715" y="109976"/>
                </a:lnTo>
                <a:lnTo>
                  <a:pt x="42734" y="109755"/>
                </a:lnTo>
                <a:lnTo>
                  <a:pt x="41777" y="109485"/>
                </a:lnTo>
                <a:lnTo>
                  <a:pt x="40796" y="109240"/>
                </a:lnTo>
                <a:lnTo>
                  <a:pt x="39839" y="108945"/>
                </a:lnTo>
                <a:lnTo>
                  <a:pt x="38907" y="108651"/>
                </a:lnTo>
                <a:lnTo>
                  <a:pt x="37950" y="108332"/>
                </a:lnTo>
                <a:lnTo>
                  <a:pt x="37018" y="108013"/>
                </a:lnTo>
                <a:lnTo>
                  <a:pt x="36111" y="107670"/>
                </a:lnTo>
                <a:lnTo>
                  <a:pt x="35178" y="107302"/>
                </a:lnTo>
                <a:lnTo>
                  <a:pt x="34271" y="106934"/>
                </a:lnTo>
                <a:lnTo>
                  <a:pt x="33363" y="106517"/>
                </a:lnTo>
                <a:lnTo>
                  <a:pt x="32480" y="106124"/>
                </a:lnTo>
                <a:lnTo>
                  <a:pt x="31597" y="105683"/>
                </a:lnTo>
                <a:lnTo>
                  <a:pt x="30714" y="105241"/>
                </a:lnTo>
                <a:lnTo>
                  <a:pt x="29830" y="104775"/>
                </a:lnTo>
                <a:lnTo>
                  <a:pt x="28972" y="104309"/>
                </a:lnTo>
                <a:lnTo>
                  <a:pt x="28113" y="103818"/>
                </a:lnTo>
                <a:lnTo>
                  <a:pt x="27279" y="103303"/>
                </a:lnTo>
                <a:lnTo>
                  <a:pt x="26421" y="102788"/>
                </a:lnTo>
                <a:lnTo>
                  <a:pt x="25586" y="102248"/>
                </a:lnTo>
                <a:lnTo>
                  <a:pt x="24777" y="101684"/>
                </a:lnTo>
                <a:lnTo>
                  <a:pt x="23943" y="101120"/>
                </a:lnTo>
                <a:lnTo>
                  <a:pt x="23133" y="100506"/>
                </a:lnTo>
                <a:lnTo>
                  <a:pt x="22348" y="99918"/>
                </a:lnTo>
                <a:lnTo>
                  <a:pt x="21539" y="99280"/>
                </a:lnTo>
                <a:lnTo>
                  <a:pt x="20754" y="98642"/>
                </a:lnTo>
                <a:lnTo>
                  <a:pt x="19969" y="97980"/>
                </a:lnTo>
                <a:lnTo>
                  <a:pt x="19208" y="97317"/>
                </a:lnTo>
                <a:lnTo>
                  <a:pt x="18031" y="96262"/>
                </a:lnTo>
                <a:lnTo>
                  <a:pt x="16927" y="95183"/>
                </a:lnTo>
                <a:lnTo>
                  <a:pt x="15847" y="94079"/>
                </a:lnTo>
                <a:lnTo>
                  <a:pt x="14817" y="92975"/>
                </a:lnTo>
                <a:lnTo>
                  <a:pt x="13860" y="91847"/>
                </a:lnTo>
                <a:lnTo>
                  <a:pt x="12904" y="90718"/>
                </a:lnTo>
                <a:lnTo>
                  <a:pt x="12020" y="89590"/>
                </a:lnTo>
                <a:lnTo>
                  <a:pt x="11186" y="88437"/>
                </a:lnTo>
                <a:lnTo>
                  <a:pt x="10377" y="87308"/>
                </a:lnTo>
                <a:lnTo>
                  <a:pt x="9616" y="86155"/>
                </a:lnTo>
                <a:lnTo>
                  <a:pt x="8880" y="85002"/>
                </a:lnTo>
                <a:lnTo>
                  <a:pt x="8194" y="83849"/>
                </a:lnTo>
                <a:lnTo>
                  <a:pt x="7556" y="82721"/>
                </a:lnTo>
                <a:lnTo>
                  <a:pt x="6942" y="81568"/>
                </a:lnTo>
                <a:lnTo>
                  <a:pt x="6378" y="80440"/>
                </a:lnTo>
                <a:lnTo>
                  <a:pt x="5839" y="79336"/>
                </a:lnTo>
                <a:lnTo>
                  <a:pt x="5348" y="78207"/>
                </a:lnTo>
                <a:lnTo>
                  <a:pt x="4882" y="77128"/>
                </a:lnTo>
                <a:lnTo>
                  <a:pt x="4440" y="76024"/>
                </a:lnTo>
                <a:lnTo>
                  <a:pt x="4048" y="74969"/>
                </a:lnTo>
                <a:lnTo>
                  <a:pt x="3680" y="73914"/>
                </a:lnTo>
                <a:lnTo>
                  <a:pt x="3336" y="72884"/>
                </a:lnTo>
                <a:lnTo>
                  <a:pt x="3017" y="71878"/>
                </a:lnTo>
                <a:lnTo>
                  <a:pt x="2748" y="70897"/>
                </a:lnTo>
                <a:lnTo>
                  <a:pt x="2478" y="69940"/>
                </a:lnTo>
                <a:lnTo>
                  <a:pt x="2257" y="69008"/>
                </a:lnTo>
                <a:lnTo>
                  <a:pt x="2061" y="68125"/>
                </a:lnTo>
                <a:lnTo>
                  <a:pt x="1889" y="67241"/>
                </a:lnTo>
                <a:lnTo>
                  <a:pt x="1742" y="66407"/>
                </a:lnTo>
                <a:lnTo>
                  <a:pt x="1619" y="65598"/>
                </a:lnTo>
                <a:lnTo>
                  <a:pt x="1521" y="64837"/>
                </a:lnTo>
                <a:lnTo>
                  <a:pt x="1447" y="64126"/>
                </a:lnTo>
                <a:close/>
                <a:moveTo>
                  <a:pt x="84757" y="86254"/>
                </a:moveTo>
                <a:lnTo>
                  <a:pt x="84879" y="86352"/>
                </a:lnTo>
                <a:lnTo>
                  <a:pt x="84340" y="87603"/>
                </a:lnTo>
                <a:lnTo>
                  <a:pt x="83800" y="88854"/>
                </a:lnTo>
                <a:lnTo>
                  <a:pt x="83309" y="89909"/>
                </a:lnTo>
                <a:lnTo>
                  <a:pt x="82794" y="90988"/>
                </a:lnTo>
                <a:lnTo>
                  <a:pt x="82254" y="92019"/>
                </a:lnTo>
                <a:lnTo>
                  <a:pt x="81690" y="93049"/>
                </a:lnTo>
                <a:lnTo>
                  <a:pt x="81101" y="94079"/>
                </a:lnTo>
                <a:lnTo>
                  <a:pt x="80488" y="95085"/>
                </a:lnTo>
                <a:lnTo>
                  <a:pt x="79875" y="96066"/>
                </a:lnTo>
                <a:lnTo>
                  <a:pt x="79213" y="97048"/>
                </a:lnTo>
                <a:lnTo>
                  <a:pt x="78550" y="98029"/>
                </a:lnTo>
                <a:lnTo>
                  <a:pt x="77839" y="98961"/>
                </a:lnTo>
                <a:lnTo>
                  <a:pt x="77127" y="99893"/>
                </a:lnTo>
                <a:lnTo>
                  <a:pt x="76367" y="100776"/>
                </a:lnTo>
                <a:lnTo>
                  <a:pt x="75606" y="101659"/>
                </a:lnTo>
                <a:lnTo>
                  <a:pt x="74797" y="102518"/>
                </a:lnTo>
                <a:lnTo>
                  <a:pt x="73963" y="103352"/>
                </a:lnTo>
                <a:lnTo>
                  <a:pt x="73129" y="104162"/>
                </a:lnTo>
                <a:lnTo>
                  <a:pt x="72564" y="104652"/>
                </a:lnTo>
                <a:lnTo>
                  <a:pt x="72000" y="105143"/>
                </a:lnTo>
                <a:lnTo>
                  <a:pt x="71436" y="105609"/>
                </a:lnTo>
                <a:lnTo>
                  <a:pt x="70847" y="106051"/>
                </a:lnTo>
                <a:lnTo>
                  <a:pt x="70258" y="106492"/>
                </a:lnTo>
                <a:lnTo>
                  <a:pt x="69670" y="106934"/>
                </a:lnTo>
                <a:lnTo>
                  <a:pt x="69056" y="107326"/>
                </a:lnTo>
                <a:lnTo>
                  <a:pt x="68419" y="107719"/>
                </a:lnTo>
                <a:lnTo>
                  <a:pt x="67805" y="108111"/>
                </a:lnTo>
                <a:lnTo>
                  <a:pt x="67167" y="108455"/>
                </a:lnTo>
                <a:lnTo>
                  <a:pt x="66505" y="108798"/>
                </a:lnTo>
                <a:lnTo>
                  <a:pt x="65843" y="109117"/>
                </a:lnTo>
                <a:lnTo>
                  <a:pt x="65180" y="109412"/>
                </a:lnTo>
                <a:lnTo>
                  <a:pt x="64494" y="109706"/>
                </a:lnTo>
                <a:lnTo>
                  <a:pt x="63782" y="109951"/>
                </a:lnTo>
                <a:lnTo>
                  <a:pt x="63071" y="110197"/>
                </a:lnTo>
                <a:lnTo>
                  <a:pt x="62605" y="110344"/>
                </a:lnTo>
                <a:lnTo>
                  <a:pt x="62114" y="110466"/>
                </a:lnTo>
                <a:lnTo>
                  <a:pt x="61133" y="110712"/>
                </a:lnTo>
                <a:lnTo>
                  <a:pt x="59146" y="111129"/>
                </a:lnTo>
                <a:lnTo>
                  <a:pt x="58974" y="111153"/>
                </a:lnTo>
                <a:lnTo>
                  <a:pt x="58753" y="111153"/>
                </a:lnTo>
                <a:lnTo>
                  <a:pt x="58827" y="110982"/>
                </a:lnTo>
                <a:lnTo>
                  <a:pt x="58876" y="110908"/>
                </a:lnTo>
                <a:lnTo>
                  <a:pt x="58925" y="110859"/>
                </a:lnTo>
                <a:lnTo>
                  <a:pt x="59244" y="110589"/>
                </a:lnTo>
                <a:lnTo>
                  <a:pt x="59538" y="110295"/>
                </a:lnTo>
                <a:lnTo>
                  <a:pt x="59808" y="110000"/>
                </a:lnTo>
                <a:lnTo>
                  <a:pt x="60078" y="109706"/>
                </a:lnTo>
                <a:lnTo>
                  <a:pt x="60593" y="109068"/>
                </a:lnTo>
                <a:lnTo>
                  <a:pt x="61059" y="108430"/>
                </a:lnTo>
                <a:lnTo>
                  <a:pt x="61501" y="107743"/>
                </a:lnTo>
                <a:lnTo>
                  <a:pt x="61893" y="107032"/>
                </a:lnTo>
                <a:lnTo>
                  <a:pt x="62261" y="106321"/>
                </a:lnTo>
                <a:lnTo>
                  <a:pt x="62629" y="105585"/>
                </a:lnTo>
                <a:lnTo>
                  <a:pt x="63193" y="104382"/>
                </a:lnTo>
                <a:lnTo>
                  <a:pt x="63709" y="103156"/>
                </a:lnTo>
                <a:lnTo>
                  <a:pt x="64175" y="101929"/>
                </a:lnTo>
                <a:lnTo>
                  <a:pt x="64592" y="100678"/>
                </a:lnTo>
                <a:lnTo>
                  <a:pt x="65009" y="99427"/>
                </a:lnTo>
                <a:lnTo>
                  <a:pt x="65377" y="98151"/>
                </a:lnTo>
                <a:lnTo>
                  <a:pt x="65720" y="96876"/>
                </a:lnTo>
                <a:lnTo>
                  <a:pt x="66039" y="95600"/>
                </a:lnTo>
                <a:lnTo>
                  <a:pt x="66333" y="94423"/>
                </a:lnTo>
                <a:lnTo>
                  <a:pt x="66579" y="93245"/>
                </a:lnTo>
                <a:lnTo>
                  <a:pt x="67094" y="90890"/>
                </a:lnTo>
                <a:lnTo>
                  <a:pt x="67143" y="90694"/>
                </a:lnTo>
                <a:lnTo>
                  <a:pt x="67192" y="90620"/>
                </a:lnTo>
                <a:lnTo>
                  <a:pt x="67241" y="90571"/>
                </a:lnTo>
                <a:lnTo>
                  <a:pt x="67315" y="90522"/>
                </a:lnTo>
                <a:lnTo>
                  <a:pt x="67388" y="90498"/>
                </a:lnTo>
                <a:lnTo>
                  <a:pt x="67560" y="90448"/>
                </a:lnTo>
                <a:lnTo>
                  <a:pt x="69572" y="90154"/>
                </a:lnTo>
                <a:lnTo>
                  <a:pt x="71583" y="89835"/>
                </a:lnTo>
                <a:lnTo>
                  <a:pt x="73595" y="89443"/>
                </a:lnTo>
                <a:lnTo>
                  <a:pt x="75582" y="89001"/>
                </a:lnTo>
                <a:lnTo>
                  <a:pt x="77544" y="88510"/>
                </a:lnTo>
                <a:lnTo>
                  <a:pt x="79507" y="87971"/>
                </a:lnTo>
                <a:lnTo>
                  <a:pt x="81469" y="87382"/>
                </a:lnTo>
                <a:lnTo>
                  <a:pt x="83383" y="86720"/>
                </a:lnTo>
                <a:lnTo>
                  <a:pt x="84757" y="86254"/>
                </a:lnTo>
                <a:close/>
                <a:moveTo>
                  <a:pt x="27083" y="86180"/>
                </a:moveTo>
                <a:lnTo>
                  <a:pt x="28481" y="86646"/>
                </a:lnTo>
                <a:lnTo>
                  <a:pt x="30051" y="87186"/>
                </a:lnTo>
                <a:lnTo>
                  <a:pt x="31621" y="87701"/>
                </a:lnTo>
                <a:lnTo>
                  <a:pt x="33191" y="88167"/>
                </a:lnTo>
                <a:lnTo>
                  <a:pt x="34786" y="88584"/>
                </a:lnTo>
                <a:lnTo>
                  <a:pt x="36380" y="88977"/>
                </a:lnTo>
                <a:lnTo>
                  <a:pt x="37999" y="89345"/>
                </a:lnTo>
                <a:lnTo>
                  <a:pt x="39619" y="89663"/>
                </a:lnTo>
                <a:lnTo>
                  <a:pt x="41238" y="89958"/>
                </a:lnTo>
                <a:lnTo>
                  <a:pt x="42881" y="90228"/>
                </a:lnTo>
                <a:lnTo>
                  <a:pt x="44525" y="90448"/>
                </a:lnTo>
                <a:lnTo>
                  <a:pt x="44647" y="90473"/>
                </a:lnTo>
                <a:lnTo>
                  <a:pt x="44721" y="90498"/>
                </a:lnTo>
                <a:lnTo>
                  <a:pt x="44795" y="90547"/>
                </a:lnTo>
                <a:lnTo>
                  <a:pt x="44844" y="90620"/>
                </a:lnTo>
                <a:lnTo>
                  <a:pt x="44917" y="90743"/>
                </a:lnTo>
                <a:lnTo>
                  <a:pt x="44966" y="90915"/>
                </a:lnTo>
                <a:lnTo>
                  <a:pt x="45800" y="94496"/>
                </a:lnTo>
                <a:lnTo>
                  <a:pt x="46218" y="96262"/>
                </a:lnTo>
                <a:lnTo>
                  <a:pt x="46659" y="98053"/>
                </a:lnTo>
                <a:lnTo>
                  <a:pt x="46953" y="99108"/>
                </a:lnTo>
                <a:lnTo>
                  <a:pt x="47272" y="100163"/>
                </a:lnTo>
                <a:lnTo>
                  <a:pt x="47616" y="101193"/>
                </a:lnTo>
                <a:lnTo>
                  <a:pt x="47984" y="102224"/>
                </a:lnTo>
                <a:lnTo>
                  <a:pt x="48376" y="103254"/>
                </a:lnTo>
                <a:lnTo>
                  <a:pt x="48793" y="104260"/>
                </a:lnTo>
                <a:lnTo>
                  <a:pt x="49235" y="105266"/>
                </a:lnTo>
                <a:lnTo>
                  <a:pt x="49726" y="106247"/>
                </a:lnTo>
                <a:lnTo>
                  <a:pt x="50069" y="106909"/>
                </a:lnTo>
                <a:lnTo>
                  <a:pt x="50437" y="107547"/>
                </a:lnTo>
                <a:lnTo>
                  <a:pt x="50829" y="108185"/>
                </a:lnTo>
                <a:lnTo>
                  <a:pt x="51246" y="108798"/>
                </a:lnTo>
                <a:lnTo>
                  <a:pt x="51688" y="109362"/>
                </a:lnTo>
                <a:lnTo>
                  <a:pt x="52179" y="109927"/>
                </a:lnTo>
                <a:lnTo>
                  <a:pt x="52694" y="110466"/>
                </a:lnTo>
                <a:lnTo>
                  <a:pt x="53234" y="110957"/>
                </a:lnTo>
                <a:lnTo>
                  <a:pt x="53283" y="111031"/>
                </a:lnTo>
                <a:lnTo>
                  <a:pt x="53381" y="111251"/>
                </a:lnTo>
                <a:lnTo>
                  <a:pt x="51811" y="110932"/>
                </a:lnTo>
                <a:lnTo>
                  <a:pt x="51075" y="110785"/>
                </a:lnTo>
                <a:lnTo>
                  <a:pt x="50363" y="110614"/>
                </a:lnTo>
                <a:lnTo>
                  <a:pt x="49652" y="110417"/>
                </a:lnTo>
                <a:lnTo>
                  <a:pt x="48941" y="110197"/>
                </a:lnTo>
                <a:lnTo>
                  <a:pt x="48278" y="109976"/>
                </a:lnTo>
                <a:lnTo>
                  <a:pt x="47591" y="109706"/>
                </a:lnTo>
                <a:lnTo>
                  <a:pt x="46929" y="109436"/>
                </a:lnTo>
                <a:lnTo>
                  <a:pt x="46267" y="109142"/>
                </a:lnTo>
                <a:lnTo>
                  <a:pt x="45629" y="108823"/>
                </a:lnTo>
                <a:lnTo>
                  <a:pt x="44991" y="108504"/>
                </a:lnTo>
                <a:lnTo>
                  <a:pt x="44353" y="108136"/>
                </a:lnTo>
                <a:lnTo>
                  <a:pt x="43740" y="107792"/>
                </a:lnTo>
                <a:lnTo>
                  <a:pt x="43127" y="107400"/>
                </a:lnTo>
                <a:lnTo>
                  <a:pt x="42538" y="107007"/>
                </a:lnTo>
                <a:lnTo>
                  <a:pt x="41924" y="106590"/>
                </a:lnTo>
                <a:lnTo>
                  <a:pt x="41336" y="106173"/>
                </a:lnTo>
                <a:lnTo>
                  <a:pt x="40772" y="105732"/>
                </a:lnTo>
                <a:lnTo>
                  <a:pt x="40207" y="105266"/>
                </a:lnTo>
                <a:lnTo>
                  <a:pt x="39373" y="104579"/>
                </a:lnTo>
                <a:lnTo>
                  <a:pt x="38588" y="103843"/>
                </a:lnTo>
                <a:lnTo>
                  <a:pt x="37803" y="103107"/>
                </a:lnTo>
                <a:lnTo>
                  <a:pt x="37067" y="102322"/>
                </a:lnTo>
                <a:lnTo>
                  <a:pt x="36331" y="101537"/>
                </a:lnTo>
                <a:lnTo>
                  <a:pt x="35644" y="100727"/>
                </a:lnTo>
                <a:lnTo>
                  <a:pt x="34958" y="99893"/>
                </a:lnTo>
                <a:lnTo>
                  <a:pt x="34295" y="99035"/>
                </a:lnTo>
                <a:lnTo>
                  <a:pt x="33437" y="97882"/>
                </a:lnTo>
                <a:lnTo>
                  <a:pt x="32602" y="96704"/>
                </a:lnTo>
                <a:lnTo>
                  <a:pt x="31842" y="95502"/>
                </a:lnTo>
                <a:lnTo>
                  <a:pt x="31082" y="94300"/>
                </a:lnTo>
                <a:lnTo>
                  <a:pt x="30370" y="93049"/>
                </a:lnTo>
                <a:lnTo>
                  <a:pt x="29683" y="91798"/>
                </a:lnTo>
                <a:lnTo>
                  <a:pt x="29045" y="90522"/>
                </a:lnTo>
                <a:lnTo>
                  <a:pt x="28408" y="89222"/>
                </a:lnTo>
                <a:lnTo>
                  <a:pt x="28089" y="88510"/>
                </a:lnTo>
                <a:lnTo>
                  <a:pt x="27770" y="87775"/>
                </a:lnTo>
                <a:lnTo>
                  <a:pt x="27083" y="86180"/>
                </a:lnTo>
                <a:close/>
                <a:moveTo>
                  <a:pt x="66432" y="90743"/>
                </a:moveTo>
                <a:lnTo>
                  <a:pt x="66260" y="91675"/>
                </a:lnTo>
                <a:lnTo>
                  <a:pt x="66162" y="92166"/>
                </a:lnTo>
                <a:lnTo>
                  <a:pt x="66039" y="92656"/>
                </a:lnTo>
                <a:lnTo>
                  <a:pt x="64911" y="96925"/>
                </a:lnTo>
                <a:lnTo>
                  <a:pt x="64346" y="99059"/>
                </a:lnTo>
                <a:lnTo>
                  <a:pt x="63709" y="101169"/>
                </a:lnTo>
                <a:lnTo>
                  <a:pt x="63390" y="102126"/>
                </a:lnTo>
                <a:lnTo>
                  <a:pt x="63046" y="103058"/>
                </a:lnTo>
                <a:lnTo>
                  <a:pt x="62678" y="103990"/>
                </a:lnTo>
                <a:lnTo>
                  <a:pt x="62286" y="104922"/>
                </a:lnTo>
                <a:lnTo>
                  <a:pt x="61844" y="105830"/>
                </a:lnTo>
                <a:lnTo>
                  <a:pt x="61378" y="106713"/>
                </a:lnTo>
                <a:lnTo>
                  <a:pt x="60863" y="107572"/>
                </a:lnTo>
                <a:lnTo>
                  <a:pt x="60299" y="108406"/>
                </a:lnTo>
                <a:lnTo>
                  <a:pt x="59808" y="109093"/>
                </a:lnTo>
                <a:lnTo>
                  <a:pt x="59538" y="109412"/>
                </a:lnTo>
                <a:lnTo>
                  <a:pt x="59268" y="109706"/>
                </a:lnTo>
                <a:lnTo>
                  <a:pt x="58974" y="110000"/>
                </a:lnTo>
                <a:lnTo>
                  <a:pt x="58655" y="110270"/>
                </a:lnTo>
                <a:lnTo>
                  <a:pt x="58336" y="110540"/>
                </a:lnTo>
                <a:lnTo>
                  <a:pt x="57968" y="110761"/>
                </a:lnTo>
                <a:lnTo>
                  <a:pt x="57698" y="110908"/>
                </a:lnTo>
                <a:lnTo>
                  <a:pt x="57404" y="111055"/>
                </a:lnTo>
                <a:lnTo>
                  <a:pt x="57134" y="111153"/>
                </a:lnTo>
                <a:lnTo>
                  <a:pt x="56840" y="111251"/>
                </a:lnTo>
                <a:lnTo>
                  <a:pt x="56545" y="111300"/>
                </a:lnTo>
                <a:lnTo>
                  <a:pt x="56275" y="111325"/>
                </a:lnTo>
                <a:lnTo>
                  <a:pt x="55981" y="111350"/>
                </a:lnTo>
                <a:lnTo>
                  <a:pt x="55711" y="111350"/>
                </a:lnTo>
                <a:lnTo>
                  <a:pt x="55417" y="111300"/>
                </a:lnTo>
                <a:lnTo>
                  <a:pt x="55147" y="111251"/>
                </a:lnTo>
                <a:lnTo>
                  <a:pt x="54877" y="111153"/>
                </a:lnTo>
                <a:lnTo>
                  <a:pt x="54607" y="111055"/>
                </a:lnTo>
                <a:lnTo>
                  <a:pt x="54337" y="110932"/>
                </a:lnTo>
                <a:lnTo>
                  <a:pt x="54068" y="110761"/>
                </a:lnTo>
                <a:lnTo>
                  <a:pt x="53798" y="110589"/>
                </a:lnTo>
                <a:lnTo>
                  <a:pt x="53552" y="110393"/>
                </a:lnTo>
                <a:lnTo>
                  <a:pt x="53037" y="109951"/>
                </a:lnTo>
                <a:lnTo>
                  <a:pt x="52596" y="109485"/>
                </a:lnTo>
                <a:lnTo>
                  <a:pt x="52179" y="109019"/>
                </a:lnTo>
                <a:lnTo>
                  <a:pt x="51786" y="108504"/>
                </a:lnTo>
                <a:lnTo>
                  <a:pt x="51418" y="107964"/>
                </a:lnTo>
                <a:lnTo>
                  <a:pt x="51099" y="107424"/>
                </a:lnTo>
                <a:lnTo>
                  <a:pt x="50780" y="106860"/>
                </a:lnTo>
                <a:lnTo>
                  <a:pt x="50461" y="106271"/>
                </a:lnTo>
                <a:lnTo>
                  <a:pt x="50143" y="105634"/>
                </a:lnTo>
                <a:lnTo>
                  <a:pt x="49824" y="104971"/>
                </a:lnTo>
                <a:lnTo>
                  <a:pt x="49235" y="103647"/>
                </a:lnTo>
                <a:lnTo>
                  <a:pt x="48720" y="102297"/>
                </a:lnTo>
                <a:lnTo>
                  <a:pt x="48229" y="100948"/>
                </a:lnTo>
                <a:lnTo>
                  <a:pt x="47788" y="99550"/>
                </a:lnTo>
                <a:lnTo>
                  <a:pt x="47371" y="98176"/>
                </a:lnTo>
                <a:lnTo>
                  <a:pt x="47003" y="96778"/>
                </a:lnTo>
                <a:lnTo>
                  <a:pt x="46635" y="95355"/>
                </a:lnTo>
                <a:lnTo>
                  <a:pt x="46144" y="93245"/>
                </a:lnTo>
                <a:lnTo>
                  <a:pt x="45678" y="91135"/>
                </a:lnTo>
                <a:lnTo>
                  <a:pt x="45653" y="90915"/>
                </a:lnTo>
                <a:lnTo>
                  <a:pt x="45653" y="90767"/>
                </a:lnTo>
                <a:lnTo>
                  <a:pt x="48254" y="90890"/>
                </a:lnTo>
                <a:lnTo>
                  <a:pt x="50879" y="91037"/>
                </a:lnTo>
                <a:lnTo>
                  <a:pt x="53454" y="91135"/>
                </a:lnTo>
                <a:lnTo>
                  <a:pt x="54755" y="91184"/>
                </a:lnTo>
                <a:lnTo>
                  <a:pt x="57330" y="91184"/>
                </a:lnTo>
                <a:lnTo>
                  <a:pt x="58631" y="91135"/>
                </a:lnTo>
                <a:lnTo>
                  <a:pt x="61231" y="91037"/>
                </a:lnTo>
                <a:lnTo>
                  <a:pt x="63831" y="90890"/>
                </a:lnTo>
                <a:lnTo>
                  <a:pt x="66432" y="90743"/>
                </a:lnTo>
                <a:close/>
                <a:moveTo>
                  <a:pt x="55441" y="0"/>
                </a:moveTo>
                <a:lnTo>
                  <a:pt x="54043" y="49"/>
                </a:lnTo>
                <a:lnTo>
                  <a:pt x="52645" y="98"/>
                </a:lnTo>
                <a:lnTo>
                  <a:pt x="51246" y="221"/>
                </a:lnTo>
                <a:lnTo>
                  <a:pt x="49848" y="343"/>
                </a:lnTo>
                <a:lnTo>
                  <a:pt x="48474" y="515"/>
                </a:lnTo>
                <a:lnTo>
                  <a:pt x="47101" y="711"/>
                </a:lnTo>
                <a:lnTo>
                  <a:pt x="45751" y="957"/>
                </a:lnTo>
                <a:lnTo>
                  <a:pt x="44402" y="1227"/>
                </a:lnTo>
                <a:lnTo>
                  <a:pt x="43077" y="1545"/>
                </a:lnTo>
                <a:lnTo>
                  <a:pt x="41753" y="1864"/>
                </a:lnTo>
                <a:lnTo>
                  <a:pt x="40428" y="2232"/>
                </a:lnTo>
                <a:lnTo>
                  <a:pt x="39128" y="2649"/>
                </a:lnTo>
                <a:lnTo>
                  <a:pt x="37852" y="3066"/>
                </a:lnTo>
                <a:lnTo>
                  <a:pt x="36577" y="3533"/>
                </a:lnTo>
                <a:lnTo>
                  <a:pt x="35301" y="4023"/>
                </a:lnTo>
                <a:lnTo>
                  <a:pt x="34050" y="4538"/>
                </a:lnTo>
                <a:lnTo>
                  <a:pt x="32823" y="5103"/>
                </a:lnTo>
                <a:lnTo>
                  <a:pt x="31597" y="5667"/>
                </a:lnTo>
                <a:lnTo>
                  <a:pt x="30395" y="6280"/>
                </a:lnTo>
                <a:lnTo>
                  <a:pt x="29217" y="6918"/>
                </a:lnTo>
                <a:lnTo>
                  <a:pt x="28040" y="7580"/>
                </a:lnTo>
                <a:lnTo>
                  <a:pt x="26887" y="8267"/>
                </a:lnTo>
                <a:lnTo>
                  <a:pt x="25758" y="8979"/>
                </a:lnTo>
                <a:lnTo>
                  <a:pt x="24654" y="9715"/>
                </a:lnTo>
                <a:lnTo>
                  <a:pt x="23550" y="10475"/>
                </a:lnTo>
                <a:lnTo>
                  <a:pt x="22471" y="11285"/>
                </a:lnTo>
                <a:lnTo>
                  <a:pt x="21416" y="12094"/>
                </a:lnTo>
                <a:lnTo>
                  <a:pt x="20361" y="12928"/>
                </a:lnTo>
                <a:lnTo>
                  <a:pt x="19355" y="13811"/>
                </a:lnTo>
                <a:lnTo>
                  <a:pt x="18350" y="14695"/>
                </a:lnTo>
                <a:lnTo>
                  <a:pt x="17368" y="15602"/>
                </a:lnTo>
                <a:lnTo>
                  <a:pt x="16412" y="16534"/>
                </a:lnTo>
                <a:lnTo>
                  <a:pt x="15479" y="17516"/>
                </a:lnTo>
                <a:lnTo>
                  <a:pt x="14572" y="18497"/>
                </a:lnTo>
                <a:lnTo>
                  <a:pt x="13664" y="19478"/>
                </a:lnTo>
                <a:lnTo>
                  <a:pt x="12805" y="20509"/>
                </a:lnTo>
                <a:lnTo>
                  <a:pt x="11971" y="21563"/>
                </a:lnTo>
                <a:lnTo>
                  <a:pt x="11162" y="22618"/>
                </a:lnTo>
                <a:lnTo>
                  <a:pt x="10352" y="23698"/>
                </a:lnTo>
                <a:lnTo>
                  <a:pt x="9592" y="24826"/>
                </a:lnTo>
                <a:lnTo>
                  <a:pt x="8856" y="25930"/>
                </a:lnTo>
                <a:lnTo>
                  <a:pt x="8144" y="27083"/>
                </a:lnTo>
                <a:lnTo>
                  <a:pt x="7458" y="28236"/>
                </a:lnTo>
                <a:lnTo>
                  <a:pt x="6795" y="29414"/>
                </a:lnTo>
                <a:lnTo>
                  <a:pt x="6157" y="30616"/>
                </a:lnTo>
                <a:lnTo>
                  <a:pt x="5544" y="31818"/>
                </a:lnTo>
                <a:lnTo>
                  <a:pt x="4980" y="33069"/>
                </a:lnTo>
                <a:lnTo>
                  <a:pt x="4416" y="34295"/>
                </a:lnTo>
                <a:lnTo>
                  <a:pt x="3901" y="35571"/>
                </a:lnTo>
                <a:lnTo>
                  <a:pt x="3410" y="36847"/>
                </a:lnTo>
                <a:lnTo>
                  <a:pt x="2968" y="38147"/>
                </a:lnTo>
                <a:lnTo>
                  <a:pt x="2527" y="39447"/>
                </a:lnTo>
                <a:lnTo>
                  <a:pt x="2134" y="40772"/>
                </a:lnTo>
                <a:lnTo>
                  <a:pt x="1791" y="42096"/>
                </a:lnTo>
                <a:lnTo>
                  <a:pt x="1447" y="43446"/>
                </a:lnTo>
                <a:lnTo>
                  <a:pt x="1153" y="44795"/>
                </a:lnTo>
                <a:lnTo>
                  <a:pt x="883" y="46169"/>
                </a:lnTo>
                <a:lnTo>
                  <a:pt x="662" y="47567"/>
                </a:lnTo>
                <a:lnTo>
                  <a:pt x="466" y="48965"/>
                </a:lnTo>
                <a:lnTo>
                  <a:pt x="294" y="50364"/>
                </a:lnTo>
                <a:lnTo>
                  <a:pt x="172" y="51786"/>
                </a:lnTo>
                <a:lnTo>
                  <a:pt x="74" y="53209"/>
                </a:lnTo>
                <a:lnTo>
                  <a:pt x="25" y="54657"/>
                </a:lnTo>
                <a:lnTo>
                  <a:pt x="0" y="56104"/>
                </a:lnTo>
                <a:lnTo>
                  <a:pt x="25" y="57527"/>
                </a:lnTo>
                <a:lnTo>
                  <a:pt x="74" y="58950"/>
                </a:lnTo>
                <a:lnTo>
                  <a:pt x="172" y="60373"/>
                </a:lnTo>
                <a:lnTo>
                  <a:pt x="294" y="61771"/>
                </a:lnTo>
                <a:lnTo>
                  <a:pt x="466" y="63194"/>
                </a:lnTo>
                <a:lnTo>
                  <a:pt x="662" y="64568"/>
                </a:lnTo>
                <a:lnTo>
                  <a:pt x="883" y="65966"/>
                </a:lnTo>
                <a:lnTo>
                  <a:pt x="1153" y="67340"/>
                </a:lnTo>
                <a:lnTo>
                  <a:pt x="1472" y="68689"/>
                </a:lnTo>
                <a:lnTo>
                  <a:pt x="1791" y="70038"/>
                </a:lnTo>
                <a:lnTo>
                  <a:pt x="2159" y="71387"/>
                </a:lnTo>
                <a:lnTo>
                  <a:pt x="2551" y="72712"/>
                </a:lnTo>
                <a:lnTo>
                  <a:pt x="2993" y="74012"/>
                </a:lnTo>
                <a:lnTo>
                  <a:pt x="3459" y="75312"/>
                </a:lnTo>
                <a:lnTo>
                  <a:pt x="3950" y="76588"/>
                </a:lnTo>
                <a:lnTo>
                  <a:pt x="4465" y="77864"/>
                </a:lnTo>
                <a:lnTo>
                  <a:pt x="5029" y="79115"/>
                </a:lnTo>
                <a:lnTo>
                  <a:pt x="5618" y="80366"/>
                </a:lnTo>
                <a:lnTo>
                  <a:pt x="6231" y="81593"/>
                </a:lnTo>
                <a:lnTo>
                  <a:pt x="6869" y="82795"/>
                </a:lnTo>
                <a:lnTo>
                  <a:pt x="7531" y="83972"/>
                </a:lnTo>
                <a:lnTo>
                  <a:pt x="8243" y="85150"/>
                </a:lnTo>
                <a:lnTo>
                  <a:pt x="8954" y="86303"/>
                </a:lnTo>
                <a:lnTo>
                  <a:pt x="9715" y="87456"/>
                </a:lnTo>
                <a:lnTo>
                  <a:pt x="10500" y="88560"/>
                </a:lnTo>
                <a:lnTo>
                  <a:pt x="11309" y="89663"/>
                </a:lnTo>
                <a:lnTo>
                  <a:pt x="12143" y="90743"/>
                </a:lnTo>
                <a:lnTo>
                  <a:pt x="13002" y="91798"/>
                </a:lnTo>
                <a:lnTo>
                  <a:pt x="13885" y="92828"/>
                </a:lnTo>
                <a:lnTo>
                  <a:pt x="14793" y="93858"/>
                </a:lnTo>
                <a:lnTo>
                  <a:pt x="15725" y="94840"/>
                </a:lnTo>
                <a:lnTo>
                  <a:pt x="16681" y="95821"/>
                </a:lnTo>
                <a:lnTo>
                  <a:pt x="17663" y="96778"/>
                </a:lnTo>
                <a:lnTo>
                  <a:pt x="18669" y="97685"/>
                </a:lnTo>
                <a:lnTo>
                  <a:pt x="19699" y="98593"/>
                </a:lnTo>
                <a:lnTo>
                  <a:pt x="20754" y="99476"/>
                </a:lnTo>
                <a:lnTo>
                  <a:pt x="21809" y="100310"/>
                </a:lnTo>
                <a:lnTo>
                  <a:pt x="22913" y="101144"/>
                </a:lnTo>
                <a:lnTo>
                  <a:pt x="24016" y="101954"/>
                </a:lnTo>
                <a:lnTo>
                  <a:pt x="25145" y="102714"/>
                </a:lnTo>
                <a:lnTo>
                  <a:pt x="26298" y="103475"/>
                </a:lnTo>
                <a:lnTo>
                  <a:pt x="27475" y="104186"/>
                </a:lnTo>
                <a:lnTo>
                  <a:pt x="28677" y="104873"/>
                </a:lnTo>
                <a:lnTo>
                  <a:pt x="29879" y="105535"/>
                </a:lnTo>
                <a:lnTo>
                  <a:pt x="31106" y="106173"/>
                </a:lnTo>
                <a:lnTo>
                  <a:pt x="32357" y="106787"/>
                </a:lnTo>
                <a:lnTo>
                  <a:pt x="33608" y="107351"/>
                </a:lnTo>
                <a:lnTo>
                  <a:pt x="34908" y="107891"/>
                </a:lnTo>
                <a:lnTo>
                  <a:pt x="36209" y="108406"/>
                </a:lnTo>
                <a:lnTo>
                  <a:pt x="37509" y="108896"/>
                </a:lnTo>
                <a:lnTo>
                  <a:pt x="38834" y="109338"/>
                </a:lnTo>
                <a:lnTo>
                  <a:pt x="40183" y="109755"/>
                </a:lnTo>
                <a:lnTo>
                  <a:pt x="41557" y="110123"/>
                </a:lnTo>
                <a:lnTo>
                  <a:pt x="42930" y="110491"/>
                </a:lnTo>
                <a:lnTo>
                  <a:pt x="44304" y="110810"/>
                </a:lnTo>
                <a:lnTo>
                  <a:pt x="45702" y="111080"/>
                </a:lnTo>
                <a:lnTo>
                  <a:pt x="47125" y="111325"/>
                </a:lnTo>
                <a:lnTo>
                  <a:pt x="48548" y="111546"/>
                </a:lnTo>
                <a:lnTo>
                  <a:pt x="49995" y="111717"/>
                </a:lnTo>
                <a:lnTo>
                  <a:pt x="51443" y="111840"/>
                </a:lnTo>
                <a:lnTo>
                  <a:pt x="52915" y="111938"/>
                </a:lnTo>
                <a:lnTo>
                  <a:pt x="54387" y="112012"/>
                </a:lnTo>
                <a:lnTo>
                  <a:pt x="55858" y="112036"/>
                </a:lnTo>
                <a:lnTo>
                  <a:pt x="57355" y="112012"/>
                </a:lnTo>
                <a:lnTo>
                  <a:pt x="58753" y="111963"/>
                </a:lnTo>
                <a:lnTo>
                  <a:pt x="60127" y="111889"/>
                </a:lnTo>
                <a:lnTo>
                  <a:pt x="61501" y="111767"/>
                </a:lnTo>
                <a:lnTo>
                  <a:pt x="62874" y="111619"/>
                </a:lnTo>
                <a:lnTo>
                  <a:pt x="64224" y="111448"/>
                </a:lnTo>
                <a:lnTo>
                  <a:pt x="65548" y="111227"/>
                </a:lnTo>
                <a:lnTo>
                  <a:pt x="66898" y="110982"/>
                </a:lnTo>
                <a:lnTo>
                  <a:pt x="68222" y="110712"/>
                </a:lnTo>
                <a:lnTo>
                  <a:pt x="69523" y="110393"/>
                </a:lnTo>
                <a:lnTo>
                  <a:pt x="70823" y="110049"/>
                </a:lnTo>
                <a:lnTo>
                  <a:pt x="72123" y="109681"/>
                </a:lnTo>
                <a:lnTo>
                  <a:pt x="73399" y="109289"/>
                </a:lnTo>
                <a:lnTo>
                  <a:pt x="74650" y="108847"/>
                </a:lnTo>
                <a:lnTo>
                  <a:pt x="75901" y="108381"/>
                </a:lnTo>
                <a:lnTo>
                  <a:pt x="77152" y="107891"/>
                </a:lnTo>
                <a:lnTo>
                  <a:pt x="78378" y="107375"/>
                </a:lnTo>
                <a:lnTo>
                  <a:pt x="79580" y="106836"/>
                </a:lnTo>
                <a:lnTo>
                  <a:pt x="80758" y="106247"/>
                </a:lnTo>
                <a:lnTo>
                  <a:pt x="81936" y="105658"/>
                </a:lnTo>
                <a:lnTo>
                  <a:pt x="83113" y="105020"/>
                </a:lnTo>
                <a:lnTo>
                  <a:pt x="84266" y="104382"/>
                </a:lnTo>
                <a:lnTo>
                  <a:pt x="85394" y="103696"/>
                </a:lnTo>
                <a:lnTo>
                  <a:pt x="86498" y="102984"/>
                </a:lnTo>
                <a:lnTo>
                  <a:pt x="87602" y="102248"/>
                </a:lnTo>
                <a:lnTo>
                  <a:pt x="88682" y="101488"/>
                </a:lnTo>
                <a:lnTo>
                  <a:pt x="89737" y="100703"/>
                </a:lnTo>
                <a:lnTo>
                  <a:pt x="90767" y="99918"/>
                </a:lnTo>
                <a:lnTo>
                  <a:pt x="91797" y="99084"/>
                </a:lnTo>
                <a:lnTo>
                  <a:pt x="92803" y="98225"/>
                </a:lnTo>
                <a:lnTo>
                  <a:pt x="93760" y="97342"/>
                </a:lnTo>
                <a:lnTo>
                  <a:pt x="94741" y="96459"/>
                </a:lnTo>
                <a:lnTo>
                  <a:pt x="95673" y="95527"/>
                </a:lnTo>
                <a:lnTo>
                  <a:pt x="96581" y="94594"/>
                </a:lnTo>
                <a:lnTo>
                  <a:pt x="97489" y="93613"/>
                </a:lnTo>
                <a:lnTo>
                  <a:pt x="98372" y="92632"/>
                </a:lnTo>
                <a:lnTo>
                  <a:pt x="99206" y="91626"/>
                </a:lnTo>
                <a:lnTo>
                  <a:pt x="100040" y="90620"/>
                </a:lnTo>
                <a:lnTo>
                  <a:pt x="100849" y="89565"/>
                </a:lnTo>
                <a:lnTo>
                  <a:pt x="101634" y="88510"/>
                </a:lnTo>
                <a:lnTo>
                  <a:pt x="102370" y="87407"/>
                </a:lnTo>
                <a:lnTo>
                  <a:pt x="103106" y="86303"/>
                </a:lnTo>
                <a:lnTo>
                  <a:pt x="103818" y="85199"/>
                </a:lnTo>
                <a:lnTo>
                  <a:pt x="104505" y="84046"/>
                </a:lnTo>
                <a:lnTo>
                  <a:pt x="105142" y="82893"/>
                </a:lnTo>
                <a:lnTo>
                  <a:pt x="105780" y="81740"/>
                </a:lnTo>
                <a:lnTo>
                  <a:pt x="106369" y="80538"/>
                </a:lnTo>
                <a:lnTo>
                  <a:pt x="106958" y="79336"/>
                </a:lnTo>
                <a:lnTo>
                  <a:pt x="107497" y="78109"/>
                </a:lnTo>
                <a:lnTo>
                  <a:pt x="108013" y="76882"/>
                </a:lnTo>
                <a:lnTo>
                  <a:pt x="108503" y="75631"/>
                </a:lnTo>
                <a:lnTo>
                  <a:pt x="108945" y="74380"/>
                </a:lnTo>
                <a:lnTo>
                  <a:pt x="109386" y="73080"/>
                </a:lnTo>
                <a:lnTo>
                  <a:pt x="109779" y="71804"/>
                </a:lnTo>
                <a:lnTo>
                  <a:pt x="110147" y="70480"/>
                </a:lnTo>
                <a:lnTo>
                  <a:pt x="110490" y="69179"/>
                </a:lnTo>
                <a:lnTo>
                  <a:pt x="110785" y="67830"/>
                </a:lnTo>
                <a:lnTo>
                  <a:pt x="111055" y="66506"/>
                </a:lnTo>
                <a:lnTo>
                  <a:pt x="111300" y="65132"/>
                </a:lnTo>
                <a:lnTo>
                  <a:pt x="111521" y="63782"/>
                </a:lnTo>
                <a:lnTo>
                  <a:pt x="111692" y="62409"/>
                </a:lnTo>
                <a:lnTo>
                  <a:pt x="111840" y="61010"/>
                </a:lnTo>
                <a:lnTo>
                  <a:pt x="111938" y="59612"/>
                </a:lnTo>
                <a:lnTo>
                  <a:pt x="112011" y="58214"/>
                </a:lnTo>
                <a:lnTo>
                  <a:pt x="112060" y="56791"/>
                </a:lnTo>
                <a:lnTo>
                  <a:pt x="112060" y="55319"/>
                </a:lnTo>
                <a:lnTo>
                  <a:pt x="112011" y="53847"/>
                </a:lnTo>
                <a:lnTo>
                  <a:pt x="111938" y="52375"/>
                </a:lnTo>
                <a:lnTo>
                  <a:pt x="111815" y="50928"/>
                </a:lnTo>
                <a:lnTo>
                  <a:pt x="111668" y="49480"/>
                </a:lnTo>
                <a:lnTo>
                  <a:pt x="111472" y="48058"/>
                </a:lnTo>
                <a:lnTo>
                  <a:pt x="111251" y="46635"/>
                </a:lnTo>
                <a:lnTo>
                  <a:pt x="111005" y="45237"/>
                </a:lnTo>
                <a:lnTo>
                  <a:pt x="110711" y="43838"/>
                </a:lnTo>
                <a:lnTo>
                  <a:pt x="110368" y="42464"/>
                </a:lnTo>
                <a:lnTo>
                  <a:pt x="110024" y="41115"/>
                </a:lnTo>
                <a:lnTo>
                  <a:pt x="109632" y="39766"/>
                </a:lnTo>
                <a:lnTo>
                  <a:pt x="109190" y="38417"/>
                </a:lnTo>
                <a:lnTo>
                  <a:pt x="108724" y="37092"/>
                </a:lnTo>
                <a:lnTo>
                  <a:pt x="108233" y="35792"/>
                </a:lnTo>
                <a:lnTo>
                  <a:pt x="107718" y="34516"/>
                </a:lnTo>
                <a:lnTo>
                  <a:pt x="107179" y="33240"/>
                </a:lnTo>
                <a:lnTo>
                  <a:pt x="106590" y="31989"/>
                </a:lnTo>
                <a:lnTo>
                  <a:pt x="105976" y="30738"/>
                </a:lnTo>
                <a:lnTo>
                  <a:pt x="105339" y="29512"/>
                </a:lnTo>
                <a:lnTo>
                  <a:pt x="104652" y="28310"/>
                </a:lnTo>
                <a:lnTo>
                  <a:pt x="103965" y="27132"/>
                </a:lnTo>
                <a:lnTo>
                  <a:pt x="103229" y="25955"/>
                </a:lnTo>
                <a:lnTo>
                  <a:pt x="102468" y="24826"/>
                </a:lnTo>
                <a:lnTo>
                  <a:pt x="101708" y="23698"/>
                </a:lnTo>
                <a:lnTo>
                  <a:pt x="100898" y="22594"/>
                </a:lnTo>
                <a:lnTo>
                  <a:pt x="100064" y="21514"/>
                </a:lnTo>
                <a:lnTo>
                  <a:pt x="99206" y="20435"/>
                </a:lnTo>
                <a:lnTo>
                  <a:pt x="98323" y="19405"/>
                </a:lnTo>
                <a:lnTo>
                  <a:pt x="97415" y="18374"/>
                </a:lnTo>
                <a:lnTo>
                  <a:pt x="96483" y="17368"/>
                </a:lnTo>
                <a:lnTo>
                  <a:pt x="95526" y="16412"/>
                </a:lnTo>
                <a:lnTo>
                  <a:pt x="94545" y="15455"/>
                </a:lnTo>
                <a:lnTo>
                  <a:pt x="93539" y="14523"/>
                </a:lnTo>
                <a:lnTo>
                  <a:pt x="92509" y="13615"/>
                </a:lnTo>
                <a:lnTo>
                  <a:pt x="91478" y="12732"/>
                </a:lnTo>
                <a:lnTo>
                  <a:pt x="90399" y="11898"/>
                </a:lnTo>
                <a:lnTo>
                  <a:pt x="89320" y="11064"/>
                </a:lnTo>
                <a:lnTo>
                  <a:pt x="88216" y="10254"/>
                </a:lnTo>
                <a:lnTo>
                  <a:pt x="87087" y="9494"/>
                </a:lnTo>
                <a:lnTo>
                  <a:pt x="85934" y="8733"/>
                </a:lnTo>
                <a:lnTo>
                  <a:pt x="84781" y="8022"/>
                </a:lnTo>
                <a:lnTo>
                  <a:pt x="83604" y="7335"/>
                </a:lnTo>
                <a:lnTo>
                  <a:pt x="82402" y="6673"/>
                </a:lnTo>
                <a:lnTo>
                  <a:pt x="81175" y="6035"/>
                </a:lnTo>
                <a:lnTo>
                  <a:pt x="79948" y="5422"/>
                </a:lnTo>
                <a:lnTo>
                  <a:pt x="78697" y="4833"/>
                </a:lnTo>
                <a:lnTo>
                  <a:pt x="77422" y="4293"/>
                </a:lnTo>
                <a:lnTo>
                  <a:pt x="76146" y="3778"/>
                </a:lnTo>
                <a:lnTo>
                  <a:pt x="74846" y="3287"/>
                </a:lnTo>
                <a:lnTo>
                  <a:pt x="73546" y="2846"/>
                </a:lnTo>
                <a:lnTo>
                  <a:pt x="72221" y="2429"/>
                </a:lnTo>
                <a:lnTo>
                  <a:pt x="70896" y="2036"/>
                </a:lnTo>
                <a:lnTo>
                  <a:pt x="69547" y="1668"/>
                </a:lnTo>
                <a:lnTo>
                  <a:pt x="68173" y="1349"/>
                </a:lnTo>
                <a:lnTo>
                  <a:pt x="66800" y="1055"/>
                </a:lnTo>
                <a:lnTo>
                  <a:pt x="65426" y="810"/>
                </a:lnTo>
                <a:lnTo>
                  <a:pt x="64027" y="589"/>
                </a:lnTo>
                <a:lnTo>
                  <a:pt x="62629" y="393"/>
                </a:lnTo>
                <a:lnTo>
                  <a:pt x="61206" y="245"/>
                </a:lnTo>
                <a:lnTo>
                  <a:pt x="59783" y="123"/>
                </a:lnTo>
                <a:lnTo>
                  <a:pt x="58336" y="49"/>
                </a:lnTo>
                <a:lnTo>
                  <a:pt x="56913" y="25"/>
                </a:lnTo>
                <a:lnTo>
                  <a:pt x="55441" y="0"/>
                </a:ln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6" name="Google Shape;2536;p34"/>
          <p:cNvSpPr/>
          <p:nvPr/>
        </p:nvSpPr>
        <p:spPr>
          <a:xfrm>
            <a:off x="6613519" y="3783107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879;p67">
            <a:extLst>
              <a:ext uri="{FF2B5EF4-FFF2-40B4-BE49-F238E27FC236}">
                <a16:creationId xmlns:a16="http://schemas.microsoft.com/office/drawing/2014/main" id="{F86809F3-456A-87BC-0AE3-D0BD7DDBB1EF}"/>
              </a:ext>
            </a:extLst>
          </p:cNvPr>
          <p:cNvSpPr/>
          <p:nvPr/>
        </p:nvSpPr>
        <p:spPr>
          <a:xfrm>
            <a:off x="6241777" y="3441121"/>
            <a:ext cx="2776651" cy="1587094"/>
          </a:xfrm>
          <a:custGeom>
            <a:avLst/>
            <a:gdLst/>
            <a:ahLst/>
            <a:cxnLst/>
            <a:rect l="l" t="t" r="r" b="b"/>
            <a:pathLst>
              <a:path w="202122" h="115509" extrusionOk="0">
                <a:moveTo>
                  <a:pt x="0" y="0"/>
                </a:moveTo>
                <a:lnTo>
                  <a:pt x="0" y="95174"/>
                </a:lnTo>
                <a:lnTo>
                  <a:pt x="28730" y="95174"/>
                </a:lnTo>
                <a:lnTo>
                  <a:pt x="36267" y="115509"/>
                </a:lnTo>
                <a:lnTo>
                  <a:pt x="41818" y="94794"/>
                </a:lnTo>
                <a:lnTo>
                  <a:pt x="202122" y="94794"/>
                </a:lnTo>
                <a:lnTo>
                  <a:pt x="202122" y="328"/>
                </a:lnTo>
                <a:close/>
              </a:path>
            </a:pathLst>
          </a:cu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  <a:effectLst>
            <a:outerShdw dist="47625" dir="3600000" algn="bl" rotWithShape="0">
              <a:srgbClr val="000000"/>
            </a:outerShdw>
          </a:effectLst>
        </p:spPr>
        <p:txBody>
          <a:bodyPr/>
          <a:lstStyle/>
          <a:p>
            <a:endParaRPr lang="el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E80791-4626-E3DF-55DB-CA3EBD20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latin typeface="Times New Roman"/>
              </a:rPr>
              <a:t>2.3 Πού εφαρμόζεται το </a:t>
            </a:r>
            <a:r>
              <a:rPr lang="en-US" sz="2400">
                <a:latin typeface="Times New Roman"/>
              </a:rPr>
              <a:t>Spyware? </a:t>
            </a:r>
            <a:endParaRPr lang="el-GR" sz="2400">
              <a:latin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1A651-8F57-1D6A-4FDC-5D0AD5F6A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097" y="1394540"/>
            <a:ext cx="5369806" cy="20081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212246-0C92-73D9-CC90-E69474E92053}"/>
              </a:ext>
            </a:extLst>
          </p:cNvPr>
          <p:cNvSpPr txBox="1"/>
          <p:nvPr/>
        </p:nvSpPr>
        <p:spPr>
          <a:xfrm>
            <a:off x="6275776" y="3678384"/>
            <a:ext cx="2865222" cy="8309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l-GR" sz="1200" dirty="0">
                <a:solidFill>
                  <a:schemeClr val="tx1"/>
                </a:solidFill>
                <a:latin typeface="Times New Roman"/>
              </a:rPr>
              <a:t>Σύμφωνα με το </a:t>
            </a:r>
            <a:r>
              <a:rPr lang="el-GR" sz="1200" dirty="0" err="1">
                <a:solidFill>
                  <a:schemeClr val="tx1"/>
                </a:solidFill>
                <a:latin typeface="Times New Roman"/>
              </a:rPr>
              <a:t>VPNCentral</a:t>
            </a:r>
            <a:r>
              <a:rPr lang="el-GR" sz="1200" dirty="0">
                <a:solidFill>
                  <a:schemeClr val="tx1"/>
                </a:solidFill>
                <a:latin typeface="Times New Roman"/>
              </a:rPr>
              <a:t>, σχεδόν το 80% όλων των χρηστών του διαδικτύου έχουν επηρεαστεί από </a:t>
            </a:r>
            <a:r>
              <a:rPr lang="el-GR" sz="1200" dirty="0" err="1">
                <a:solidFill>
                  <a:schemeClr val="tx1"/>
                </a:solidFill>
                <a:latin typeface="Times New Roman"/>
              </a:rPr>
              <a:t>spyware</a:t>
            </a:r>
            <a:r>
              <a:rPr lang="el-GR" sz="1200" dirty="0">
                <a:solidFill>
                  <a:schemeClr val="tx1"/>
                </a:solidFill>
                <a:latin typeface="Times New Roman"/>
              </a:rPr>
              <a:t> και το 89% από αυτούς δεν το γνωρίζουν. </a:t>
            </a:r>
          </a:p>
        </p:txBody>
      </p:sp>
    </p:spTree>
    <p:extLst>
      <p:ext uri="{BB962C8B-B14F-4D97-AF65-F5344CB8AC3E}">
        <p14:creationId xmlns:p14="http://schemas.microsoft.com/office/powerpoint/2010/main" val="866987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>
          <a:extLst>
            <a:ext uri="{FF2B5EF4-FFF2-40B4-BE49-F238E27FC236}">
              <a16:creationId xmlns:a16="http://schemas.microsoft.com/office/drawing/2014/main" id="{148AA276-1D74-CFB9-E4FA-AE8333F8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39">
            <a:extLst>
              <a:ext uri="{FF2B5EF4-FFF2-40B4-BE49-F238E27FC236}">
                <a16:creationId xmlns:a16="http://schemas.microsoft.com/office/drawing/2014/main" id="{74E0AD56-C166-D076-CEE0-24933A36F1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4079" y="677249"/>
            <a:ext cx="7378452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r>
              <a:rPr lang="el-GR" sz="2400">
                <a:latin typeface="Times New Roman"/>
              </a:rPr>
              <a:t>2.4 </a:t>
            </a:r>
            <a:r>
              <a:rPr lang="el-GR" sz="2400" err="1">
                <a:latin typeface="Times New Roman"/>
              </a:rPr>
              <a:t>Xρήση</a:t>
            </a:r>
            <a:r>
              <a:rPr lang="el-GR" sz="2400">
                <a:latin typeface="Times New Roman"/>
              </a:rPr>
              <a:t> </a:t>
            </a:r>
            <a:r>
              <a:rPr lang="el-GR" sz="2400" err="1">
                <a:latin typeface="Times New Roman"/>
              </a:rPr>
              <a:t>spyware</a:t>
            </a:r>
            <a:r>
              <a:rPr lang="el-GR" sz="2400">
                <a:latin typeface="Times New Roman"/>
              </a:rPr>
              <a:t> στην ψηφιακή εγκληματολογία</a:t>
            </a:r>
            <a:endParaRPr lang="el-GR" sz="2400">
              <a:solidFill>
                <a:schemeClr val="lt1"/>
              </a:solidFill>
              <a:latin typeface="Times New Roman"/>
            </a:endParaRPr>
          </a:p>
        </p:txBody>
      </p:sp>
      <p:grpSp>
        <p:nvGrpSpPr>
          <p:cNvPr id="2607" name="Google Shape;2607;p39">
            <a:extLst>
              <a:ext uri="{FF2B5EF4-FFF2-40B4-BE49-F238E27FC236}">
                <a16:creationId xmlns:a16="http://schemas.microsoft.com/office/drawing/2014/main" id="{E1148589-D3BF-0E5B-E74D-E8AC5FFC003D}"/>
              </a:ext>
            </a:extLst>
          </p:cNvPr>
          <p:cNvGrpSpPr/>
          <p:nvPr/>
        </p:nvGrpSpPr>
        <p:grpSpPr>
          <a:xfrm>
            <a:off x="532091" y="1392836"/>
            <a:ext cx="446647" cy="276334"/>
            <a:chOff x="3419725" y="2613600"/>
            <a:chExt cx="1769600" cy="1094825"/>
          </a:xfrm>
        </p:grpSpPr>
        <p:sp>
          <p:nvSpPr>
            <p:cNvPr id="2608" name="Google Shape;2608;p39">
              <a:extLst>
                <a:ext uri="{FF2B5EF4-FFF2-40B4-BE49-F238E27FC236}">
                  <a16:creationId xmlns:a16="http://schemas.microsoft.com/office/drawing/2014/main" id="{E029F525-5F7E-A3DC-DBAF-DD087EBB2EAF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9">
              <a:extLst>
                <a:ext uri="{FF2B5EF4-FFF2-40B4-BE49-F238E27FC236}">
                  <a16:creationId xmlns:a16="http://schemas.microsoft.com/office/drawing/2014/main" id="{F62D8946-4839-5E0C-E9B0-5AFF673C116D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9">
              <a:extLst>
                <a:ext uri="{FF2B5EF4-FFF2-40B4-BE49-F238E27FC236}">
                  <a16:creationId xmlns:a16="http://schemas.microsoft.com/office/drawing/2014/main" id="{3B8E644D-BC73-0B0C-5A3D-C944BBC9EE32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9">
              <a:extLst>
                <a:ext uri="{FF2B5EF4-FFF2-40B4-BE49-F238E27FC236}">
                  <a16:creationId xmlns:a16="http://schemas.microsoft.com/office/drawing/2014/main" id="{AD4C488A-C232-13F7-6673-27EAC11AF0F4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9">
              <a:extLst>
                <a:ext uri="{FF2B5EF4-FFF2-40B4-BE49-F238E27FC236}">
                  <a16:creationId xmlns:a16="http://schemas.microsoft.com/office/drawing/2014/main" id="{569EE803-3D4A-A032-0DB6-A591BB222B9E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9">
              <a:extLst>
                <a:ext uri="{FF2B5EF4-FFF2-40B4-BE49-F238E27FC236}">
                  <a16:creationId xmlns:a16="http://schemas.microsoft.com/office/drawing/2014/main" id="{779BC9B3-A1F9-CFCA-2FA3-4D8D7C371B2B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679A2E3-6B9A-B2A2-BBF5-00815D6C9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7447649"/>
              </p:ext>
            </p:extLst>
          </p:nvPr>
        </p:nvGraphicFramePr>
        <p:xfrm>
          <a:off x="957184" y="1669170"/>
          <a:ext cx="4179452" cy="24141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14" name="Google Shape;2614;p39">
            <a:extLst>
              <a:ext uri="{FF2B5EF4-FFF2-40B4-BE49-F238E27FC236}">
                <a16:creationId xmlns:a16="http://schemas.microsoft.com/office/drawing/2014/main" id="{76DEB04E-FEA5-8A69-4EA7-7E908AB5955C}"/>
              </a:ext>
            </a:extLst>
          </p:cNvPr>
          <p:cNvSpPr/>
          <p:nvPr/>
        </p:nvSpPr>
        <p:spPr>
          <a:xfrm>
            <a:off x="5026519" y="3923830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88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7AA1E8-522A-E1C2-65E2-ED4810B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latin typeface="Times New Roman"/>
              </a:rPr>
              <a:t>2.6 Τύποι </a:t>
            </a:r>
            <a:r>
              <a:rPr lang="en-US" sz="2400">
                <a:latin typeface="Times New Roman"/>
              </a:rPr>
              <a:t>Spyware</a:t>
            </a:r>
            <a:endParaRPr lang="el-GR" sz="2400">
              <a:latin typeface="Times New Roman"/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762258A-E62C-8937-9B89-B54DAB952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3285618"/>
              </p:ext>
            </p:extLst>
          </p:nvPr>
        </p:nvGraphicFramePr>
        <p:xfrm>
          <a:off x="1028700" y="1451427"/>
          <a:ext cx="7086600" cy="25193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381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698E3-12C1-7724-F2B2-4DCB478C2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</p:spPr>
        <p:txBody>
          <a:bodyPr wrap="square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>
                <a:latin typeface="Times New Roman"/>
              </a:rPr>
              <a:t>2.6.1 Pegasus​</a:t>
            </a:r>
            <a:endParaRPr lang="el-GR" sz="2400">
              <a:latin typeface="Times New Roman"/>
            </a:endParaRPr>
          </a:p>
        </p:txBody>
      </p:sp>
      <p:pic>
        <p:nvPicPr>
          <p:cNvPr id="2050" name="Picture 2" descr="Pegasus Spyware: How It Works and What It Collects">
            <a:extLst>
              <a:ext uri="{FF2B5EF4-FFF2-40B4-BE49-F238E27FC236}">
                <a16:creationId xmlns:a16="http://schemas.microsoft.com/office/drawing/2014/main" id="{C518085F-57A2-3E4C-31B4-189863FA3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" t="8238" r="3120" b="6587"/>
          <a:stretch/>
        </p:blipFill>
        <p:spPr bwMode="auto">
          <a:xfrm>
            <a:off x="217715" y="1654629"/>
            <a:ext cx="4689928" cy="255274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47625" dir="3600000" algn="bl" rotWithShape="0">
              <a:srgbClr val="000000"/>
            </a:outerShdw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14A435-224B-94F2-CC84-2FDD6ADB493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007323" y="1127388"/>
            <a:ext cx="3663750" cy="326440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US" sz="1400" b="0" i="0" u="none" strike="noStrike" cap="none" err="1">
                <a:latin typeface="Times New Roman"/>
              </a:rPr>
              <a:t>Αν</a:t>
            </a:r>
            <a:r>
              <a:rPr lang="en-US" sz="1400" b="0" i="0" u="none" strike="noStrike" cap="none">
                <a:latin typeface="Times New Roman"/>
              </a:rPr>
              <a:t>απ</a:t>
            </a:r>
            <a:r>
              <a:rPr lang="en-US" sz="1400" b="0" i="0" u="none" strike="noStrike" cap="none" err="1">
                <a:latin typeface="Times New Roman"/>
              </a:rPr>
              <a:t>τύχθηκε</a:t>
            </a:r>
            <a:r>
              <a:rPr lang="en-US" sz="1400" b="0" i="0" u="none" strike="noStrike" cap="none">
                <a:latin typeface="Times New Roman"/>
              </a:rPr>
              <a:t> από </a:t>
            </a:r>
            <a:r>
              <a:rPr lang="en-US" sz="1400" b="0" i="0" u="none" strike="noStrike" cap="none" err="1">
                <a:latin typeface="Times New Roman"/>
              </a:rPr>
              <a:t>την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ισρ</a:t>
            </a:r>
            <a:r>
              <a:rPr lang="en-US" sz="1400" b="0" i="0" u="none" strike="noStrike" cap="none">
                <a:latin typeface="Times New Roman"/>
              </a:rPr>
              <a:t>α</a:t>
            </a:r>
            <a:r>
              <a:rPr lang="en-US" sz="1400" b="0" i="0" u="none" strike="noStrike" cap="none" err="1">
                <a:latin typeface="Times New Roman"/>
              </a:rPr>
              <a:t>ηλινή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ετ</a:t>
            </a:r>
            <a:r>
              <a:rPr lang="en-US" sz="1400" b="0" i="0" u="none" strike="noStrike" cap="none">
                <a:latin typeface="Times New Roman"/>
              </a:rPr>
              <a:t>α</a:t>
            </a:r>
            <a:r>
              <a:rPr lang="en-US" sz="1400" b="0" i="0" u="none" strike="noStrike" cap="none" err="1">
                <a:latin typeface="Times New Roman"/>
              </a:rPr>
              <a:t>ιρεί</a:t>
            </a:r>
            <a:r>
              <a:rPr lang="en-US" sz="1400" b="0" i="0" u="none" strike="noStrike" cap="none">
                <a:latin typeface="Times New Roman"/>
              </a:rPr>
              <a:t>α NSO Group​ και </a:t>
            </a:r>
            <a:r>
              <a:rPr lang="en-US" sz="1400" b="0" i="0" u="none" strike="noStrike" cap="none" err="1">
                <a:latin typeface="Times New Roman"/>
              </a:rPr>
              <a:t>σχεδιάστηκε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γι</a:t>
            </a:r>
            <a:r>
              <a:rPr lang="en-US" sz="1400" b="0" i="0" u="none" strike="noStrike" cap="none">
                <a:latin typeface="Times New Roman"/>
              </a:rPr>
              <a:t>α </a:t>
            </a:r>
            <a:r>
              <a:rPr lang="en-US" sz="1400" b="0" i="0" u="none" strike="noStrike" cap="none" err="1">
                <a:latin typeface="Times New Roman"/>
              </a:rPr>
              <a:t>την</a:t>
            </a:r>
            <a:r>
              <a:rPr lang="en-US" sz="1400" b="0" i="0" u="none" strike="noStrike" cap="none">
                <a:latin typeface="Times New Roman"/>
              </a:rPr>
              <a:t> παρα</a:t>
            </a:r>
            <a:r>
              <a:rPr lang="en-US" sz="1400" b="0" i="0" u="none" strike="noStrike" cap="none" err="1">
                <a:latin typeface="Times New Roman"/>
              </a:rPr>
              <a:t>κολούθηση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τρομοκρ</a:t>
            </a:r>
            <a:r>
              <a:rPr lang="en-US" sz="1400" b="0" i="0" u="none" strike="noStrike" cap="none">
                <a:latin typeface="Times New Roman"/>
              </a:rPr>
              <a:t>α</a:t>
            </a:r>
            <a:r>
              <a:rPr lang="en-US" sz="1400" b="0" i="0" u="none" strike="noStrike" cap="none" err="1">
                <a:latin typeface="Times New Roman"/>
              </a:rPr>
              <a:t>τών</a:t>
            </a:r>
            <a:r>
              <a:rPr lang="en-US" sz="1400" b="0" i="0" u="none" strike="noStrike" cap="none">
                <a:latin typeface="Times New Roman"/>
              </a:rPr>
              <a:t> και </a:t>
            </a:r>
            <a:r>
              <a:rPr lang="en-US" sz="1400" b="0" i="0" u="none" strike="noStrike" cap="none" err="1">
                <a:latin typeface="Times New Roman"/>
              </a:rPr>
              <a:t>εγκλημ</a:t>
            </a:r>
            <a:r>
              <a:rPr lang="en-US" sz="1400" b="0" i="0" u="none" strike="noStrike" cap="none">
                <a:latin typeface="Times New Roman"/>
              </a:rPr>
              <a:t>α</a:t>
            </a:r>
            <a:r>
              <a:rPr lang="en-US" sz="1400" b="0" i="0" u="none" strike="noStrike" cap="none" err="1">
                <a:latin typeface="Times New Roman"/>
              </a:rPr>
              <a:t>τιών</a:t>
            </a:r>
            <a:r>
              <a:rPr lang="en-US" sz="1400" b="0" i="0" u="none" strike="noStrike" cap="none">
                <a:latin typeface="Times New Roman"/>
              </a:rPr>
              <a:t>​. </a:t>
            </a:r>
            <a:r>
              <a:rPr lang="en-US" sz="1400" b="0" i="0" u="none" strike="noStrike" cap="none" err="1">
                <a:latin typeface="Times New Roman"/>
              </a:rPr>
              <a:t>Τελικά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χρησιμο</a:t>
            </a:r>
            <a:r>
              <a:rPr lang="en-US" sz="1400" b="0" i="0" u="none" strike="noStrike" cap="none">
                <a:latin typeface="Times New Roman"/>
              </a:rPr>
              <a:t>π</a:t>
            </a:r>
            <a:r>
              <a:rPr lang="en-US" sz="1400" b="0" i="0" u="none" strike="noStrike" cap="none" err="1">
                <a:latin typeface="Times New Roman"/>
              </a:rPr>
              <a:t>οιήθηκε</a:t>
            </a:r>
            <a:r>
              <a:rPr lang="en-US" sz="1400" b="0" i="0" u="none" strike="noStrike" cap="none">
                <a:latin typeface="Times New Roman"/>
              </a:rPr>
              <a:t> και κα</a:t>
            </a:r>
            <a:r>
              <a:rPr lang="en-US" sz="1400" b="0" i="0" u="none" strike="noStrike" cap="none" err="1">
                <a:latin typeface="Times New Roman"/>
              </a:rPr>
              <a:t>τά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δημοσιογράφων</a:t>
            </a:r>
            <a:r>
              <a:rPr lang="en-US" sz="1400" b="0" i="0" u="none" strike="noStrike" cap="none">
                <a:latin typeface="Times New Roman"/>
              </a:rPr>
              <a:t>, α</a:t>
            </a:r>
            <a:r>
              <a:rPr lang="en-US" sz="1400" b="0" i="0" u="none" strike="noStrike" cap="none" err="1">
                <a:latin typeface="Times New Roman"/>
              </a:rPr>
              <a:t>κτι</a:t>
            </a:r>
            <a:r>
              <a:rPr lang="en-US" sz="1400" b="0" i="0" u="none" strike="noStrike" cap="none">
                <a:latin typeface="Times New Roman"/>
              </a:rPr>
              <a:t>β</a:t>
            </a:r>
            <a:r>
              <a:rPr lang="en-US" sz="1400" b="0" i="0" u="none" strike="noStrike" cap="none" err="1">
                <a:latin typeface="Times New Roman"/>
              </a:rPr>
              <a:t>ιστών</a:t>
            </a:r>
            <a:r>
              <a:rPr lang="en-US" sz="1400" b="0" i="0" u="none" strike="noStrike" cap="none">
                <a:latin typeface="Times New Roman"/>
              </a:rPr>
              <a:t>, π</a:t>
            </a:r>
            <a:r>
              <a:rPr lang="en-US" sz="1400" b="0" i="0" u="none" strike="noStrike" cap="none" err="1">
                <a:latin typeface="Times New Roman"/>
              </a:rPr>
              <a:t>ολιτικών</a:t>
            </a:r>
            <a:r>
              <a:rPr lang="en-US" sz="1400" b="0" i="0" u="none" strike="noStrike" cap="none">
                <a:latin typeface="Times New Roman"/>
              </a:rPr>
              <a:t>​.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</a:pPr>
            <a:endParaRPr lang="en-US" sz="1400" b="0" i="0" u="none" strike="noStrike" cap="none">
              <a:latin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Μολύνει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κινητά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τηλέφων</a:t>
            </a:r>
            <a:r>
              <a:rPr lang="en-US" sz="1400" b="0" i="0" u="none" strike="noStrike" cap="none">
                <a:latin typeface="Times New Roman"/>
              </a:rPr>
              <a:t>α (</a:t>
            </a:r>
            <a:r>
              <a:rPr lang="en-US" sz="1400" b="0" i="0" u="none" strike="noStrike" cap="none" err="1">
                <a:latin typeface="Times New Roman"/>
              </a:rPr>
              <a:t>κυρίως</a:t>
            </a:r>
            <a:r>
              <a:rPr lang="en-US" sz="1400" b="0" i="0" u="none" strike="noStrike" cap="none">
                <a:latin typeface="Times New Roman"/>
              </a:rPr>
              <a:t> iOS και Android)​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</a:pPr>
            <a:endParaRPr lang="en-US" sz="1400" b="0" i="0" u="none" strike="noStrike" cap="none">
              <a:latin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US" sz="1400" b="0" i="0" u="none" strike="noStrike" cap="none" err="1">
                <a:latin typeface="Times New Roman"/>
              </a:rPr>
              <a:t>Δεν</a:t>
            </a:r>
            <a:r>
              <a:rPr lang="en-US" sz="1400" b="0" i="0" u="none" strike="noStrike" cap="none">
                <a:latin typeface="Times New Roman"/>
              </a:rPr>
              <a:t> απα</a:t>
            </a:r>
            <a:r>
              <a:rPr lang="en-US" sz="1400" b="0" i="0" u="none" strike="noStrike" cap="none" err="1">
                <a:latin typeface="Times New Roman"/>
              </a:rPr>
              <a:t>ιτεί</a:t>
            </a:r>
            <a:r>
              <a:rPr lang="en-US" sz="1400" b="0" i="0" u="none" strike="noStrike" cap="none">
                <a:latin typeface="Times New Roman"/>
              </a:rPr>
              <a:t> κα</a:t>
            </a:r>
            <a:r>
              <a:rPr lang="en-US" sz="1400" b="0" i="0" u="none" strike="noStrike" cap="none" err="1">
                <a:latin typeface="Times New Roman"/>
              </a:rPr>
              <a:t>μί</a:t>
            </a:r>
            <a:r>
              <a:rPr lang="en-US" sz="1400" b="0" i="0" u="none" strike="noStrike" cap="none">
                <a:latin typeface="Times New Roman"/>
              </a:rPr>
              <a:t>α </a:t>
            </a:r>
            <a:r>
              <a:rPr lang="en-US" sz="1400" b="0" i="0" u="none" strike="noStrike" cap="none" err="1">
                <a:latin typeface="Times New Roman"/>
              </a:rPr>
              <a:t>ενέργει</a:t>
            </a:r>
            <a:r>
              <a:rPr lang="en-US" sz="1400" b="0" i="0" u="none" strike="noStrike" cap="none">
                <a:latin typeface="Times New Roman"/>
              </a:rPr>
              <a:t>α από </a:t>
            </a:r>
            <a:r>
              <a:rPr lang="en-US" sz="1400" b="0" i="0" u="none" strike="noStrike" cap="none" err="1">
                <a:latin typeface="Times New Roman"/>
              </a:rPr>
              <a:t>τον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χρήστη</a:t>
            </a:r>
            <a:r>
              <a:rPr lang="en-US" sz="1400" b="0" i="0" u="none" strike="noStrike" cap="none">
                <a:latin typeface="Times New Roman"/>
              </a:rPr>
              <a:t> (zero-click attack)​</a:t>
            </a: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</a:pPr>
            <a:endParaRPr lang="en-US" sz="1400" b="0" i="0" u="none" strike="noStrike" cap="none">
              <a:latin typeface="Times New Roman"/>
            </a:endParaRPr>
          </a:p>
          <a:p>
            <a:pPr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</a:pP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Δίνει</a:t>
            </a:r>
            <a:r>
              <a:rPr lang="en-US" sz="1400" b="0" i="0" u="none" strike="noStrike" cap="none">
                <a:latin typeface="Times New Roman"/>
              </a:rPr>
              <a:t> π</a:t>
            </a:r>
            <a:r>
              <a:rPr lang="en-US" sz="1400" b="0" i="0" u="none" strike="noStrike" cap="none" err="1">
                <a:latin typeface="Times New Roman"/>
              </a:rPr>
              <a:t>λήρη</a:t>
            </a:r>
            <a:r>
              <a:rPr lang="en-US" sz="1400" b="0" i="0" u="none" strike="noStrike" cap="none">
                <a:latin typeface="Times New Roman"/>
              </a:rPr>
              <a:t> π</a:t>
            </a:r>
            <a:r>
              <a:rPr lang="en-US" sz="1400" b="0" i="0" u="none" strike="noStrike" cap="none" err="1">
                <a:latin typeface="Times New Roman"/>
              </a:rPr>
              <a:t>ρόσ</a:t>
            </a:r>
            <a:r>
              <a:rPr lang="en-US" sz="1400" b="0" i="0" u="none" strike="noStrike" cap="none">
                <a:latin typeface="Times New Roman"/>
              </a:rPr>
              <a:t>βα</a:t>
            </a:r>
            <a:r>
              <a:rPr lang="en-US" sz="1400" b="0" i="0" u="none" strike="noStrike" cap="none" err="1">
                <a:latin typeface="Times New Roman"/>
              </a:rPr>
              <a:t>ση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σε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μηνύμ</a:t>
            </a:r>
            <a:r>
              <a:rPr lang="en-US" sz="1400" b="0" i="0" u="none" strike="noStrike" cap="none">
                <a:latin typeface="Times New Roman"/>
              </a:rPr>
              <a:t>ατα, </a:t>
            </a:r>
            <a:r>
              <a:rPr lang="en-US" sz="1400" b="0" i="0" u="none" strike="noStrike" cap="none" err="1">
                <a:latin typeface="Times New Roman"/>
              </a:rPr>
              <a:t>κλήσεις</a:t>
            </a:r>
            <a:r>
              <a:rPr lang="en-US" sz="1400" b="0" i="0" u="none" strike="noStrike" cap="none">
                <a:latin typeface="Times New Roman"/>
              </a:rPr>
              <a:t>, </a:t>
            </a:r>
            <a:r>
              <a:rPr lang="en-US" sz="1400" b="0" i="0" u="none" strike="noStrike" cap="none" err="1">
                <a:latin typeface="Times New Roman"/>
              </a:rPr>
              <a:t>κάμερ</a:t>
            </a:r>
            <a:r>
              <a:rPr lang="en-US" sz="1400" b="0" i="0" u="none" strike="noStrike" cap="none">
                <a:latin typeface="Times New Roman"/>
              </a:rPr>
              <a:t>α, </a:t>
            </a:r>
            <a:r>
              <a:rPr lang="en-US" sz="1400" b="0" i="0" u="none" strike="noStrike" cap="none" err="1">
                <a:latin typeface="Times New Roman"/>
              </a:rPr>
              <a:t>μικρόφωνο</a:t>
            </a:r>
            <a:r>
              <a:rPr lang="en-US" sz="1400" b="0" i="0" u="none" strike="noStrike" cap="none">
                <a:latin typeface="Times New Roman"/>
              </a:rPr>
              <a:t>, GPS​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D3D40-E9C7-7725-2FEB-707E34CFFF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109904" y="4249614"/>
            <a:ext cx="3179884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>
                <a:solidFill>
                  <a:schemeClr val="bg1"/>
                </a:solidFill>
              </a:rPr>
              <a:t>Pegasus Spyware: How It Works and What It Collects – Zero day</a:t>
            </a:r>
            <a:endParaRPr lang="en-US">
              <a:solidFill>
                <a:schemeClr val="bg1"/>
              </a:solidFill>
            </a:endParaRPr>
          </a:p>
          <a:p>
            <a:pPr algn="ctr"/>
            <a:r>
              <a:rPr lang="en-US" sz="800">
                <a:solidFill>
                  <a:schemeClr val="bg1"/>
                </a:solidFill>
              </a:rPr>
              <a:t>"Screenshot from a leaked NSO Group marketing brochure showing how the Pegasus control panel looks on a customer’s desktop computer as they view data siphoned from a target’s mobile phone."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52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D61E76-2B65-956A-A99D-676FA6D64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2131786"/>
            <a:ext cx="5501047" cy="2330852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l-GR" sz="1200">
                <a:latin typeface="Times New Roman"/>
              </a:rPr>
              <a:t>Κακόβουλα προγράμματα που μιμούνται νόμιμες εφαρμογές/αρχεία​</a:t>
            </a:r>
          </a:p>
          <a:p>
            <a:pPr>
              <a:buClr>
                <a:schemeClr val="bg1"/>
              </a:buClr>
            </a:pPr>
            <a:endParaRPr lang="el-GR" sz="1200">
              <a:latin typeface="Times New Roman"/>
            </a:endParaRPr>
          </a:p>
          <a:p>
            <a:pPr>
              <a:buClr>
                <a:schemeClr val="bg1"/>
              </a:buClr>
            </a:pPr>
            <a:r>
              <a:rPr lang="el-GR" sz="1200">
                <a:latin typeface="Times New Roman"/>
              </a:rPr>
              <a:t>Ο χρήστης τα εγκαθιστά χωρίς να γνωρίζει τον κρυφό τους σκοπό​</a:t>
            </a:r>
          </a:p>
          <a:p>
            <a:pPr>
              <a:buClr>
                <a:schemeClr val="bg1"/>
              </a:buClr>
            </a:pPr>
            <a:endParaRPr lang="el-GR" sz="1200">
              <a:latin typeface="Times New Roman"/>
            </a:endParaRPr>
          </a:p>
          <a:p>
            <a:pPr>
              <a:buClr>
                <a:schemeClr val="bg1"/>
              </a:buClr>
            </a:pPr>
            <a:r>
              <a:rPr lang="el-GR" sz="1200">
                <a:latin typeface="Times New Roman"/>
              </a:rPr>
              <a:t>Μετατρέπουν το σύστημα σε “</a:t>
            </a:r>
            <a:r>
              <a:rPr lang="el-GR" sz="1200" err="1">
                <a:latin typeface="Times New Roman"/>
              </a:rPr>
              <a:t>zombie</a:t>
            </a:r>
            <a:r>
              <a:rPr lang="el-GR" sz="1200">
                <a:latin typeface="Times New Roman"/>
              </a:rPr>
              <a:t>” για απομακρυσμένο έλεγχο​</a:t>
            </a:r>
          </a:p>
          <a:p>
            <a:pPr>
              <a:buClr>
                <a:schemeClr val="bg1"/>
              </a:buClr>
            </a:pPr>
            <a:endParaRPr lang="el-GR" sz="1200">
              <a:latin typeface="Times New Roman"/>
            </a:endParaRPr>
          </a:p>
          <a:p>
            <a:pPr>
              <a:buClr>
                <a:schemeClr val="bg1"/>
              </a:buClr>
            </a:pPr>
            <a:r>
              <a:rPr lang="el-GR" sz="1200">
                <a:latin typeface="Times New Roman"/>
              </a:rPr>
              <a:t>Ανοίγουν «πίσω πόρτες» στο σύστημα για απομακρυσμένο έλεγχο​</a:t>
            </a:r>
          </a:p>
          <a:p>
            <a:pPr>
              <a:buClr>
                <a:schemeClr val="bg1"/>
              </a:buClr>
            </a:pPr>
            <a:endParaRPr lang="el-GR" sz="1200">
              <a:latin typeface="Times New Roman"/>
            </a:endParaRPr>
          </a:p>
          <a:p>
            <a:pPr>
              <a:buClr>
                <a:schemeClr val="bg1"/>
              </a:buClr>
            </a:pPr>
            <a:r>
              <a:rPr lang="el-GR" sz="1200">
                <a:latin typeface="Times New Roman"/>
              </a:rPr>
              <a:t>Δεν αναπαράγονται ή διαδίδονται μόνα τους όπως οι ιοί​</a:t>
            </a:r>
          </a:p>
          <a:p>
            <a:pPr marL="127000" indent="0">
              <a:buNone/>
            </a:pPr>
            <a:endParaRPr lang="el-GR" sz="1200">
              <a:latin typeface="Times New Roman"/>
            </a:endParaRPr>
          </a:p>
          <a:p>
            <a:pPr marL="127000" indent="0">
              <a:buNone/>
            </a:pPr>
            <a:r>
              <a:rPr lang="el-GR" sz="1200">
                <a:latin typeface="Times New Roman"/>
              </a:rPr>
              <a:t> Μπορούν να: ​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Κλέψουν αρχεία και κωδικούς​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Καταγράψουν δραστηριότητα ​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Κατεβάσουν άλλο κακόβουλο λογισμικό ​</a:t>
            </a:r>
          </a:p>
          <a:p>
            <a:pPr lvl="3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Κατασκοπεύσουν ή ελέγξουν πλήρως τον υπολογιστή</a:t>
            </a:r>
            <a:r>
              <a:rPr lang="el-GR" sz="1200">
                <a:latin typeface="Turret Road "/>
              </a:rPr>
              <a:t>​</a:t>
            </a:r>
          </a:p>
          <a:p>
            <a:pPr lvl="2"/>
            <a:endParaRPr lang="el-GR" sz="1100"/>
          </a:p>
          <a:p>
            <a:endParaRPr lang="el-GR" sz="11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9AE8907-C5D3-BF8C-2CFB-92AA81C8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577" y="333997"/>
            <a:ext cx="7704000" cy="457200"/>
          </a:xfrm>
        </p:spPr>
        <p:txBody>
          <a:bodyPr/>
          <a:lstStyle/>
          <a:p>
            <a:r>
              <a:rPr lang="el-GR" sz="2400">
                <a:latin typeface="Times New Roman"/>
              </a:rPr>
              <a:t>2.6.2 Δούρειοι Ίπποι (</a:t>
            </a:r>
            <a:r>
              <a:rPr lang="en-US" sz="2400">
                <a:latin typeface="Times New Roman"/>
              </a:rPr>
              <a:t>Trojan Horses) </a:t>
            </a:r>
            <a:r>
              <a:rPr lang="en-US"/>
              <a:t>​</a:t>
            </a:r>
            <a:endParaRPr lang="el-G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88F95-7C4C-8EB0-E179-E588A7EED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194" y="1632530"/>
            <a:ext cx="3642953" cy="2049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7441C6-E0F8-6124-4E2B-974E22E44B73}"/>
              </a:ext>
            </a:extLst>
          </p:cNvPr>
          <p:cNvSpPr txBox="1"/>
          <p:nvPr/>
        </p:nvSpPr>
        <p:spPr>
          <a:xfrm>
            <a:off x="6233745" y="3676650"/>
            <a:ext cx="3871546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b="1">
                <a:solidFill>
                  <a:srgbClr val="FFFFFF"/>
                </a:solidFill>
                <a:latin typeface="HK Grotesk"/>
              </a:rPr>
              <a:t>Trojan horse removal: Protecting Troy - </a:t>
            </a:r>
            <a:r>
              <a:rPr lang="en-US" sz="600" b="1" err="1">
                <a:solidFill>
                  <a:srgbClr val="FFFFFF"/>
                </a:solidFill>
                <a:latin typeface="HK Grotesk"/>
              </a:rPr>
              <a:t>Emsisoft</a:t>
            </a:r>
          </a:p>
        </p:txBody>
      </p:sp>
    </p:spTree>
    <p:extLst>
      <p:ext uri="{BB962C8B-B14F-4D97-AF65-F5344CB8AC3E}">
        <p14:creationId xmlns:p14="http://schemas.microsoft.com/office/powerpoint/2010/main" val="3559781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D246BC-A826-8F5E-13D0-D901D9113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000" y="1191564"/>
            <a:ext cx="2851794" cy="2934200"/>
          </a:xfrm>
        </p:spPr>
        <p:txBody>
          <a:bodyPr/>
          <a:lstStyle/>
          <a:p>
            <a:pPr marL="127000" indent="0">
              <a:buClr>
                <a:schemeClr val="bg1"/>
              </a:buClr>
              <a:buNone/>
            </a:pPr>
            <a:endParaRPr lang="el-GR">
              <a:latin typeface="Turret Road "/>
            </a:endParaRPr>
          </a:p>
          <a:p>
            <a:pPr>
              <a:buClr>
                <a:schemeClr val="bg1"/>
              </a:buClr>
            </a:pPr>
            <a:r>
              <a:rPr lang="el-GR" sz="1400">
                <a:latin typeface="Times New Roman"/>
              </a:rPr>
              <a:t>Καταγράφουν κρυφά ό,τι πληκτρολογεί ο χρήστης​</a:t>
            </a:r>
          </a:p>
          <a:p>
            <a:pPr marL="127000" indent="0">
              <a:buClr>
                <a:schemeClr val="bg1"/>
              </a:buClr>
              <a:buNone/>
            </a:pPr>
            <a:endParaRPr lang="el-GR" sz="1400">
              <a:latin typeface="Times New Roman"/>
            </a:endParaRPr>
          </a:p>
          <a:p>
            <a:pPr>
              <a:buClr>
                <a:schemeClr val="bg1"/>
              </a:buClr>
            </a:pPr>
            <a:r>
              <a:rPr lang="el-GR" sz="1400">
                <a:latin typeface="Times New Roman"/>
              </a:rPr>
              <a:t> Αποθηκεύουν τα δεδομένα τοπικά ή τα στέλνουν στον επιτιθέμενο μέσω διαδικτύου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72A11E-CC09-23D8-9F54-FA437CED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66678" y="580531"/>
            <a:ext cx="7704000" cy="4572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2.6.3 Keyloggers</a:t>
            </a:r>
            <a:r>
              <a:rPr lang="en-US"/>
              <a:t>​</a:t>
            </a:r>
            <a:endParaRPr lang="el-G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BC174-844C-08FA-058A-C9B471B64810}"/>
              </a:ext>
            </a:extLst>
          </p:cNvPr>
          <p:cNvSpPr txBox="1"/>
          <p:nvPr/>
        </p:nvSpPr>
        <p:spPr>
          <a:xfrm>
            <a:off x="3911376" y="387508"/>
            <a:ext cx="6567486" cy="101566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kumimoji="0" lang="el-GR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Alef"/>
                <a:sym typeface="Alef"/>
              </a:rPr>
              <a:t>Λογισμικοί</a:t>
            </a:r>
            <a:r>
              <a:rPr kumimoji="0" lang="el-GR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Alef"/>
                <a:sym typeface="Alef"/>
              </a:rPr>
              <a:t> </a:t>
            </a:r>
            <a:r>
              <a:rPr kumimoji="0" lang="el-GR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Alef"/>
                <a:sym typeface="Alef"/>
              </a:rPr>
              <a:t>Keyloggers</a:t>
            </a:r>
            <a:r>
              <a:rPr kumimoji="0" lang="el-GR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Alef"/>
                <a:sym typeface="Alef"/>
              </a:rPr>
              <a:t>​</a:t>
            </a:r>
            <a:endParaRPr lang="el-GR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Alef"/>
            </a:endParaRPr>
          </a:p>
          <a:p>
            <a:pPr marL="457200" marR="0" lvl="0" indent="-330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Nunito Light"/>
              <a:buChar char="●"/>
              <a:tabLst/>
              <a:defRPr/>
            </a:pPr>
            <a:endParaRPr lang="el-GR" sz="2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/>
              <a:cs typeface="Alef"/>
            </a:endParaRPr>
          </a:p>
          <a:p>
            <a:pPr marL="1270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tabLst/>
              <a:defRPr/>
            </a:pPr>
            <a:r>
              <a:rPr kumimoji="0" lang="el-GR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Alef"/>
                <a:sym typeface="Alef"/>
              </a:rPr>
              <a:t>Hardware</a:t>
            </a:r>
            <a:r>
              <a:rPr kumimoji="0" lang="el-GR" sz="2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Alef"/>
                <a:sym typeface="Alef"/>
              </a:rPr>
              <a:t> </a:t>
            </a:r>
            <a:r>
              <a:rPr kumimoji="0" lang="el-GR" sz="20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cs typeface="Alef"/>
                <a:sym typeface="Alef"/>
              </a:rPr>
              <a:t>Keylogge</a:t>
            </a:r>
            <a:r>
              <a:rPr kumimoji="0" lang="el-GR" sz="1800" b="0" i="0" u="none" strike="noStrike" kern="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rret Road "/>
                <a:cs typeface="Alef"/>
                <a:sym typeface="Alef"/>
              </a:rPr>
              <a:t>rs</a:t>
            </a:r>
            <a:r>
              <a:rPr kumimoji="0" lang="el-GR" sz="15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urret Road "/>
                <a:cs typeface="Alef"/>
                <a:sym typeface="Alef"/>
              </a:rPr>
              <a:t>​</a:t>
            </a:r>
            <a:endParaRPr lang="el-GR" sz="15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urret Road "/>
              <a:cs typeface="Alef"/>
            </a:endParaRPr>
          </a:p>
        </p:txBody>
      </p:sp>
      <p:pic>
        <p:nvPicPr>
          <p:cNvPr id="12" name="Picture 11" descr="A computer keyboard with a person's face&#10;&#10;AI-generated content may be incorrect.">
            <a:extLst>
              <a:ext uri="{FF2B5EF4-FFF2-40B4-BE49-F238E27FC236}">
                <a16:creationId xmlns:a16="http://schemas.microsoft.com/office/drawing/2014/main" id="{5895240F-65F9-3BA2-4AD8-7AFEC6440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0458" y="1779984"/>
            <a:ext cx="4517571" cy="205549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DC4F47-0D2B-7387-0F48-8F78CEDCF608}"/>
              </a:ext>
            </a:extLst>
          </p:cNvPr>
          <p:cNvCxnSpPr>
            <a:cxnSpLocks/>
          </p:cNvCxnSpPr>
          <p:nvPr/>
        </p:nvCxnSpPr>
        <p:spPr>
          <a:xfrm flipV="1">
            <a:off x="3102620" y="670328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02F1CDC-B2C2-05E4-5F98-8B63CC8E7A7F}"/>
              </a:ext>
            </a:extLst>
          </p:cNvPr>
          <p:cNvCxnSpPr>
            <a:cxnSpLocks/>
          </p:cNvCxnSpPr>
          <p:nvPr/>
        </p:nvCxnSpPr>
        <p:spPr>
          <a:xfrm>
            <a:off x="3102620" y="925509"/>
            <a:ext cx="914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976B2BA-FD06-AE82-7779-92029C47011A}"/>
              </a:ext>
            </a:extLst>
          </p:cNvPr>
          <p:cNvSpPr txBox="1"/>
          <p:nvPr/>
        </p:nvSpPr>
        <p:spPr>
          <a:xfrm>
            <a:off x="5882054" y="3830515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b="1">
                <a:solidFill>
                  <a:schemeClr val="bg1"/>
                </a:solidFill>
                <a:latin typeface="Mier B"/>
              </a:rPr>
              <a:t>What Are Keyloggers and How Do They Work? - Avast</a:t>
            </a:r>
          </a:p>
        </p:txBody>
      </p:sp>
    </p:spTree>
    <p:extLst>
      <p:ext uri="{BB962C8B-B14F-4D97-AF65-F5344CB8AC3E}">
        <p14:creationId xmlns:p14="http://schemas.microsoft.com/office/powerpoint/2010/main" val="3820246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3D9D0-BE57-7635-2E76-17F59F5CF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3647D7-C090-EC80-EBA8-BA20FC20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79" y="463296"/>
            <a:ext cx="7708500" cy="4572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400">
                <a:latin typeface="Times New Roman"/>
              </a:rPr>
              <a:t>2.7 Ανίχνευση και Αφαίρεση Κατασκοπευτικού Λογισμικού</a:t>
            </a:r>
            <a:r>
              <a:rPr lang="el-GR" sz="1900"/>
              <a:t>​</a:t>
            </a:r>
          </a:p>
        </p:txBody>
      </p:sp>
      <p:pic>
        <p:nvPicPr>
          <p:cNvPr id="6" name="Picture 2" descr="Spyware Images – Browse 95,905 Stock Photos, Vectors, and Video | Adobe  Stock">
            <a:extLst>
              <a:ext uri="{FF2B5EF4-FFF2-40B4-BE49-F238E27FC236}">
                <a16:creationId xmlns:a16="http://schemas.microsoft.com/office/drawing/2014/main" id="{8B4BFF05-B7C5-0B32-5BF1-1BBD01D7E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87" r="-1" b="8527"/>
          <a:stretch>
            <a:fillRect/>
          </a:stretch>
        </p:blipFill>
        <p:spPr bwMode="auto">
          <a:xfrm>
            <a:off x="848379" y="1288796"/>
            <a:ext cx="7708500" cy="326440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47625" dir="4200000" algn="bl" rotWithShape="0">
              <a:srgbClr val="000000"/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E508EF-9406-0FAA-4DE7-D0C19A5F9C1C}"/>
              </a:ext>
            </a:extLst>
          </p:cNvPr>
          <p:cNvSpPr txBox="1"/>
          <p:nvPr/>
        </p:nvSpPr>
        <p:spPr>
          <a:xfrm>
            <a:off x="849922" y="4550018"/>
            <a:ext cx="6433038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Spyware Images – Browse 95,905 Stock Photos, Vectors, and Video | Adobe  Stock</a:t>
            </a:r>
          </a:p>
        </p:txBody>
      </p:sp>
    </p:spTree>
    <p:extLst>
      <p:ext uri="{BB962C8B-B14F-4D97-AF65-F5344CB8AC3E}">
        <p14:creationId xmlns:p14="http://schemas.microsoft.com/office/powerpoint/2010/main" val="4191489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31CC75-3292-5D28-5274-41BB08E5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01015" y="320981"/>
            <a:ext cx="7708500" cy="4572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400">
                <a:latin typeface="Times New Roman"/>
              </a:rPr>
              <a:t>2.7.1 Ανίχνευση </a:t>
            </a:r>
            <a:r>
              <a:rPr lang="en-US" sz="2400">
                <a:latin typeface="Times New Roman"/>
              </a:rPr>
              <a:t>Spyware</a:t>
            </a:r>
            <a:endParaRPr lang="el-GR" sz="2400">
              <a:latin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ECEC21-995B-D44C-2392-96B15EE7E5C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7750" y="1187196"/>
            <a:ext cx="3663750" cy="3264408"/>
          </a:xfrm>
        </p:spPr>
        <p:txBody>
          <a:bodyPr anchor="t">
            <a:normAutofit lnSpcReduction="10000"/>
          </a:bodyPr>
          <a:lstStyle/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b="0" i="0" u="none" strike="noStrike" cap="none" err="1">
                <a:latin typeface="Times New Roman"/>
              </a:rPr>
              <a:t>Αργή</a:t>
            </a:r>
            <a:r>
              <a:rPr lang="en-US" b="0" i="0" u="none" strike="noStrike" cap="none">
                <a:latin typeface="Times New Roman"/>
              </a:rPr>
              <a:t> απ</a:t>
            </a:r>
            <a:r>
              <a:rPr lang="en-US" b="0" i="0" u="none" strike="noStrike" cap="none" err="1">
                <a:latin typeface="Times New Roman"/>
              </a:rPr>
              <a:t>όκριση</a:t>
            </a:r>
            <a:r>
              <a:rPr lang="en-US" b="0" i="0" u="none" strike="noStrike" cap="none">
                <a:latin typeface="Times New Roman"/>
              </a:rPr>
              <a:t> </a:t>
            </a:r>
            <a:r>
              <a:rPr lang="en-US" b="0" i="0" u="none" strike="noStrike" cap="none" err="1">
                <a:latin typeface="Times New Roman"/>
              </a:rPr>
              <a:t>συστήμ</a:t>
            </a:r>
            <a:r>
              <a:rPr lang="en-US" b="0" i="0" u="none" strike="noStrike" cap="none">
                <a:latin typeface="Times New Roman"/>
              </a:rPr>
              <a:t>α</a:t>
            </a:r>
            <a:r>
              <a:rPr lang="en-US" b="0" i="0" u="none" strike="noStrike" cap="none" err="1">
                <a:latin typeface="Times New Roman"/>
              </a:rPr>
              <a:t>τος</a:t>
            </a:r>
            <a:r>
              <a:rPr lang="en-US" b="0" i="0" u="none" strike="noStrike" cap="none">
                <a:latin typeface="Times New Roman"/>
              </a:rPr>
              <a:t>​</a:t>
            </a:r>
            <a:endParaRPr lang="en-US"/>
          </a:p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b="0" i="0" u="none" strike="noStrike" cap="none">
              <a:latin typeface="Times New Roman"/>
            </a:endParaRPr>
          </a:p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b="0" i="0" u="none" strike="noStrike" cap="none" err="1">
                <a:latin typeface="Times New Roman"/>
              </a:rPr>
              <a:t>Αν</a:t>
            </a:r>
            <a:r>
              <a:rPr lang="en-US" b="0" i="0" u="none" strike="noStrike" cap="none">
                <a:latin typeface="Times New Roman"/>
              </a:rPr>
              <a:t>α</a:t>
            </a:r>
            <a:r>
              <a:rPr lang="en-US" b="0" i="0" u="none" strike="noStrike" cap="none" err="1">
                <a:latin typeface="Times New Roman"/>
              </a:rPr>
              <a:t>δυόμεν</a:t>
            </a:r>
            <a:r>
              <a:rPr lang="en-US" b="0" i="0" u="none" strike="noStrike" cap="none">
                <a:latin typeface="Times New Roman"/>
              </a:rPr>
              <a:t>α πα</a:t>
            </a:r>
            <a:r>
              <a:rPr lang="en-US" b="0" i="0" u="none" strike="noStrike" cap="none" err="1">
                <a:latin typeface="Times New Roman"/>
              </a:rPr>
              <a:t>ράθυρ</a:t>
            </a:r>
            <a:r>
              <a:rPr lang="en-US" b="0" i="0" u="none" strike="noStrike" cap="none">
                <a:latin typeface="Times New Roman"/>
              </a:rPr>
              <a:t>α και </a:t>
            </a:r>
            <a:r>
              <a:rPr lang="en-US" b="0" i="0" u="none" strike="noStrike" cap="none" err="1">
                <a:latin typeface="Times New Roman"/>
              </a:rPr>
              <a:t>δι</a:t>
            </a:r>
            <a:r>
              <a:rPr lang="en-US" b="0" i="0" u="none" strike="noStrike" cap="none">
                <a:latin typeface="Times New Roman"/>
              </a:rPr>
              <a:t>α</a:t>
            </a:r>
            <a:r>
              <a:rPr lang="en-US" b="0" i="0" u="none" strike="noStrike" cap="none" err="1">
                <a:latin typeface="Times New Roman"/>
              </a:rPr>
              <a:t>φημίσεις</a:t>
            </a:r>
            <a:r>
              <a:rPr lang="en-US" b="0" i="0" u="none" strike="noStrike" cap="none">
                <a:latin typeface="Times New Roman"/>
              </a:rPr>
              <a:t>​</a:t>
            </a:r>
          </a:p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b="0" i="0" u="none" strike="noStrike" cap="none">
              <a:latin typeface="Times New Roman"/>
            </a:endParaRPr>
          </a:p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b="0" i="0" u="none" strike="noStrike" cap="none" err="1">
                <a:latin typeface="Times New Roman"/>
              </a:rPr>
              <a:t>Αν</a:t>
            </a:r>
            <a:r>
              <a:rPr lang="en-US" b="0" i="0" u="none" strike="noStrike" cap="none">
                <a:latin typeface="Times New Roman"/>
              </a:rPr>
              <a:t>α</a:t>
            </a:r>
            <a:r>
              <a:rPr lang="en-US" b="0" i="0" u="none" strike="noStrike" cap="none" err="1">
                <a:latin typeface="Times New Roman"/>
              </a:rPr>
              <a:t>ξιό</a:t>
            </a:r>
            <a:r>
              <a:rPr lang="en-US" b="0" i="0" u="none" strike="noStrike" cap="none">
                <a:latin typeface="Times New Roman"/>
              </a:rPr>
              <a:t>π</a:t>
            </a:r>
            <a:r>
              <a:rPr lang="en-US" b="0" i="0" u="none" strike="noStrike" cap="none" err="1">
                <a:latin typeface="Times New Roman"/>
              </a:rPr>
              <a:t>ιστες</a:t>
            </a:r>
            <a:r>
              <a:rPr lang="en-US" b="0" i="0" u="none" strike="noStrike" cap="none">
                <a:latin typeface="Times New Roman"/>
              </a:rPr>
              <a:t> α</a:t>
            </a:r>
            <a:r>
              <a:rPr lang="en-US" b="0" i="0" u="none" strike="noStrike" cap="none" err="1">
                <a:latin typeface="Times New Roman"/>
              </a:rPr>
              <a:t>λλ</a:t>
            </a:r>
            <a:r>
              <a:rPr lang="en-US" b="0" i="0" u="none" strike="noStrike" cap="none">
                <a:latin typeface="Times New Roman"/>
              </a:rPr>
              <a:t>α</a:t>
            </a:r>
            <a:r>
              <a:rPr lang="en-US" b="0" i="0" u="none" strike="noStrike" cap="none" err="1">
                <a:latin typeface="Times New Roman"/>
              </a:rPr>
              <a:t>γές</a:t>
            </a:r>
            <a:r>
              <a:rPr lang="en-US" b="0" i="0" u="none" strike="noStrike" cap="none">
                <a:latin typeface="Times New Roman"/>
              </a:rPr>
              <a:t> </a:t>
            </a:r>
            <a:r>
              <a:rPr lang="en-US" b="0" i="0" u="none" strike="noStrike" cap="none" err="1">
                <a:latin typeface="Times New Roman"/>
              </a:rPr>
              <a:t>στις</a:t>
            </a:r>
            <a:r>
              <a:rPr lang="en-US" b="0" i="0" u="none" strike="noStrike" cap="none">
                <a:latin typeface="Times New Roman"/>
              </a:rPr>
              <a:t> </a:t>
            </a:r>
            <a:r>
              <a:rPr lang="en-US" b="0" i="0" u="none" strike="noStrike" cap="none" err="1">
                <a:latin typeface="Times New Roman"/>
              </a:rPr>
              <a:t>ρυθμίσεις</a:t>
            </a:r>
            <a:r>
              <a:rPr lang="en-US" b="0" i="0" u="none" strike="noStrike" cap="none">
                <a:latin typeface="Times New Roman"/>
              </a:rPr>
              <a:t> </a:t>
            </a:r>
            <a:r>
              <a:rPr lang="en-US" b="0" i="0" u="none" strike="noStrike" cap="none" err="1">
                <a:latin typeface="Times New Roman"/>
              </a:rPr>
              <a:t>του</a:t>
            </a:r>
            <a:r>
              <a:rPr lang="en-US" b="0" i="0" u="none" strike="noStrike" cap="none">
                <a:latin typeface="Times New Roman"/>
              </a:rPr>
              <a:t> π</a:t>
            </a:r>
            <a:r>
              <a:rPr lang="en-US" b="0" i="0" u="none" strike="noStrike" cap="none" err="1">
                <a:latin typeface="Times New Roman"/>
              </a:rPr>
              <a:t>ρογράμμ</a:t>
            </a:r>
            <a:r>
              <a:rPr lang="en-US" b="0" i="0" u="none" strike="noStrike" cap="none">
                <a:latin typeface="Times New Roman"/>
              </a:rPr>
              <a:t>α</a:t>
            </a:r>
            <a:r>
              <a:rPr lang="en-US" b="0" i="0" u="none" strike="noStrike" cap="none" err="1">
                <a:latin typeface="Times New Roman"/>
              </a:rPr>
              <a:t>τος</a:t>
            </a:r>
            <a:r>
              <a:rPr lang="en-US" b="0" i="0" u="none" strike="noStrike" cap="none">
                <a:latin typeface="Times New Roman"/>
              </a:rPr>
              <a:t> π</a:t>
            </a:r>
            <a:r>
              <a:rPr lang="en-US" b="0" i="0" u="none" strike="noStrike" cap="none" err="1">
                <a:latin typeface="Times New Roman"/>
              </a:rPr>
              <a:t>εριήγησης</a:t>
            </a:r>
            <a:r>
              <a:rPr lang="en-US" b="0" i="0" u="none" strike="noStrike" cap="none">
                <a:latin typeface="Times New Roman"/>
              </a:rPr>
              <a:t>​</a:t>
            </a:r>
          </a:p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b="0" i="0" u="none" strike="noStrike" cap="none">
              <a:latin typeface="Times New Roman"/>
            </a:endParaRPr>
          </a:p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b="0" i="0" u="none" strike="noStrike" cap="none" err="1">
                <a:latin typeface="Times New Roman"/>
              </a:rPr>
              <a:t>Αύξηση</a:t>
            </a:r>
            <a:r>
              <a:rPr lang="en-US" b="0" i="0" u="none" strike="noStrike" cap="none">
                <a:latin typeface="Times New Roman"/>
              </a:rPr>
              <a:t> </a:t>
            </a:r>
            <a:r>
              <a:rPr lang="en-US" b="0" i="0" u="none" strike="noStrike" cap="none" err="1">
                <a:latin typeface="Times New Roman"/>
              </a:rPr>
              <a:t>της</a:t>
            </a:r>
            <a:r>
              <a:rPr lang="en-US" b="0" i="0" u="none" strike="noStrike" cap="none">
                <a:latin typeface="Times New Roman"/>
              </a:rPr>
              <a:t> </a:t>
            </a:r>
            <a:r>
              <a:rPr lang="en-US" b="0" i="0" u="none" strike="noStrike" cap="none" err="1">
                <a:latin typeface="Times New Roman"/>
              </a:rPr>
              <a:t>χρήσης</a:t>
            </a:r>
            <a:r>
              <a:rPr lang="en-US" b="0" i="0" u="none" strike="noStrike" cap="none">
                <a:latin typeface="Times New Roman"/>
              </a:rPr>
              <a:t> </a:t>
            </a:r>
            <a:r>
              <a:rPr lang="en-US" b="0" i="0" u="none" strike="noStrike" cap="none" err="1">
                <a:latin typeface="Times New Roman"/>
              </a:rPr>
              <a:t>δεδομένων</a:t>
            </a:r>
            <a:r>
              <a:rPr lang="en-US" b="0" i="0" u="none" strike="noStrike" cap="none">
                <a:latin typeface="Times New Roman"/>
              </a:rPr>
              <a:t> ή </a:t>
            </a:r>
            <a:r>
              <a:rPr lang="en-US" b="0" i="0" u="none" strike="noStrike" cap="none" err="1">
                <a:latin typeface="Times New Roman"/>
              </a:rPr>
              <a:t>εύρους</a:t>
            </a:r>
            <a:r>
              <a:rPr lang="en-US" b="0" i="0" u="none" strike="noStrike" cap="none">
                <a:latin typeface="Times New Roman"/>
              </a:rPr>
              <a:t> </a:t>
            </a:r>
            <a:r>
              <a:rPr lang="en-US" b="0" i="0" u="none" strike="noStrike" cap="none" err="1">
                <a:latin typeface="Times New Roman"/>
              </a:rPr>
              <a:t>ζώνης</a:t>
            </a:r>
            <a:r>
              <a:rPr lang="en-US" b="0" i="0" u="none" strike="noStrike" cap="none">
                <a:latin typeface="Times New Roman"/>
              </a:rPr>
              <a:t>​</a:t>
            </a:r>
          </a:p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b="0" i="0" u="none" strike="noStrike" cap="none">
              <a:latin typeface="Times New Roman"/>
            </a:endParaRPr>
          </a:p>
          <a:p>
            <a:pPr marL="476250" indent="-342900">
              <a:lnSpc>
                <a:spcPct val="90000"/>
              </a:lnSpc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b="0" i="0" u="none" strike="noStrike" cap="none" err="1">
                <a:latin typeface="Times New Roman"/>
              </a:rPr>
              <a:t>Αδυν</a:t>
            </a:r>
            <a:r>
              <a:rPr lang="en-US" b="0" i="0" u="none" strike="noStrike" cap="none">
                <a:latin typeface="Times New Roman"/>
              </a:rPr>
              <a:t>α</a:t>
            </a:r>
            <a:r>
              <a:rPr lang="en-US" b="0" i="0" u="none" strike="noStrike" cap="none" err="1">
                <a:latin typeface="Times New Roman"/>
              </a:rPr>
              <a:t>μί</a:t>
            </a:r>
            <a:r>
              <a:rPr lang="en-US" b="0" i="0" u="none" strike="noStrike" cap="none">
                <a:latin typeface="Times New Roman"/>
              </a:rPr>
              <a:t>α </a:t>
            </a:r>
            <a:r>
              <a:rPr lang="en-US" b="0" i="0" u="none" strike="noStrike" cap="none" err="1">
                <a:latin typeface="Times New Roman"/>
              </a:rPr>
              <a:t>λειτουργί</a:t>
            </a:r>
            <a:r>
              <a:rPr lang="en-US" b="0" i="0" u="none" strike="noStrike" cap="none">
                <a:latin typeface="Times New Roman"/>
              </a:rPr>
              <a:t>ας </a:t>
            </a:r>
            <a:r>
              <a:rPr lang="en-US" b="0" i="0" u="none" strike="noStrike" cap="none" err="1">
                <a:latin typeface="Times New Roman"/>
              </a:rPr>
              <a:t>των</a:t>
            </a:r>
            <a:r>
              <a:rPr lang="en-US" b="0" i="0" u="none" strike="noStrike" cap="none">
                <a:latin typeface="Times New Roman"/>
              </a:rPr>
              <a:t> antivirus​</a:t>
            </a:r>
          </a:p>
          <a:p>
            <a:pPr algn="r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AutoNum type="arabicPeriod"/>
            </a:pPr>
            <a:endParaRPr lang="en-US" sz="1200" b="0" i="0" u="none" strike="noStrike" cap="none"/>
          </a:p>
          <a:p>
            <a:pPr marL="355600" indent="-228600" algn="r"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  <a:buAutoNum type="arabicPeriod"/>
            </a:pPr>
            <a:endParaRPr lang="en-US" sz="1200" b="0" i="0" u="none" strike="noStrike" cap="none"/>
          </a:p>
        </p:txBody>
      </p:sp>
      <p:pic>
        <p:nvPicPr>
          <p:cNvPr id="4" name="Picture 2" descr="Cyberstalking study: UK residents most accepting of spyware to track  partners' movements | The Daily Swig">
            <a:extLst>
              <a:ext uri="{FF2B5EF4-FFF2-40B4-BE49-F238E27FC236}">
                <a16:creationId xmlns:a16="http://schemas.microsoft.com/office/drawing/2014/main" id="{C2E0B1FF-AF16-E68E-848B-E0D073B1E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17" r="18233"/>
          <a:stretch>
            <a:fillRect/>
          </a:stretch>
        </p:blipFill>
        <p:spPr bwMode="auto">
          <a:xfrm>
            <a:off x="4762500" y="996696"/>
            <a:ext cx="3663750" cy="326440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47625" dir="4200000" algn="bl" rotWithShape="0">
              <a:srgbClr val="000000"/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5FA642-F9F9-46C4-525D-F5A2BB34E803}"/>
              </a:ext>
            </a:extLst>
          </p:cNvPr>
          <p:cNvSpPr txBox="1"/>
          <p:nvPr/>
        </p:nvSpPr>
        <p:spPr>
          <a:xfrm>
            <a:off x="5991957" y="4314092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Cyberstalking study: UK residents most accepting of spyware to track partners' movements | The Daily Swig</a:t>
            </a:r>
          </a:p>
        </p:txBody>
      </p:sp>
    </p:spTree>
    <p:extLst>
      <p:ext uri="{BB962C8B-B14F-4D97-AF65-F5344CB8AC3E}">
        <p14:creationId xmlns:p14="http://schemas.microsoft.com/office/powerpoint/2010/main" val="287206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FF7401-2A0A-D16D-1357-CD4EC6489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400">
                <a:latin typeface="Times New Roman"/>
              </a:rPr>
              <a:t>2.7.2 Αφαίρεση </a:t>
            </a:r>
            <a:r>
              <a:rPr lang="en-US" sz="2400">
                <a:latin typeface="Times New Roman"/>
              </a:rPr>
              <a:t>Spyware​</a:t>
            </a:r>
            <a:endParaRPr lang="el-GR" sz="2400">
              <a:latin typeface="Times New Roman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468521-6D17-C4EB-AF36-ECEF21660A2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717750" y="1187196"/>
            <a:ext cx="3663750" cy="3264408"/>
          </a:xfrm>
        </p:spPr>
        <p:txBody>
          <a:bodyPr anchor="t">
            <a:normAutofit/>
          </a:bodyPr>
          <a:lstStyle/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Αν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α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γνώριση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μέσω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του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Task Manager ή Activity Monitor​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400" b="0" i="0" u="none" strike="noStrike" cap="none">
              <a:solidFill>
                <a:schemeClr val="bg1">
                  <a:lumMod val="95000"/>
                </a:schemeClr>
              </a:solidFill>
              <a:latin typeface="Times New Roman"/>
            </a:endParaRP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Rooting ή jailbreaking​</a:t>
            </a: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400" b="0" i="0" u="none" strike="noStrike" cap="none">
              <a:solidFill>
                <a:schemeClr val="bg1">
                  <a:lumMod val="95000"/>
                </a:schemeClr>
              </a:solidFill>
              <a:latin typeface="Times New Roman"/>
            </a:endParaRP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Επανα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φορά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εργοστ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α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σι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α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κών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ρυθμίσεων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​</a:t>
            </a: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400" b="0" i="0" u="none" strike="noStrike" cap="none">
              <a:solidFill>
                <a:schemeClr val="bg1">
                  <a:lumMod val="95000"/>
                </a:schemeClr>
              </a:solidFill>
              <a:latin typeface="Times New Roman"/>
            </a:endParaRP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Χρήση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ισχυρού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λογισμικού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αφα</a:t>
            </a:r>
            <a:r>
              <a:rPr lang="en-US" sz="1400" b="0" i="0" u="none" strike="noStrike" cap="none" err="1">
                <a:solidFill>
                  <a:schemeClr val="bg1">
                    <a:lumMod val="95000"/>
                  </a:schemeClr>
                </a:solidFill>
                <a:latin typeface="Times New Roman"/>
              </a:rPr>
              <a:t>ίρεσης</a:t>
            </a:r>
            <a:r>
              <a:rPr lang="en-US" sz="1400" b="0" i="0" u="none" strike="noStrike" cap="none">
                <a:solidFill>
                  <a:schemeClr val="bg1">
                    <a:lumMod val="95000"/>
                  </a:schemeClr>
                </a:solidFill>
                <a:latin typeface="Times New Roman"/>
              </a:rPr>
              <a:t> spyware και malware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6794C0-4A00-CEB9-B1FE-0F68547D6B28}"/>
              </a:ext>
            </a:extLst>
          </p:cNvPr>
          <p:cNvSpPr txBox="1"/>
          <p:nvPr/>
        </p:nvSpPr>
        <p:spPr>
          <a:xfrm>
            <a:off x="5764823" y="3683976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Check &amp; Remove Malware on Android Safely</a:t>
            </a:r>
            <a:r>
              <a:rPr lang="en-US" sz="600">
                <a:solidFill>
                  <a:schemeClr val="bg1"/>
                </a:solidFill>
              </a:rPr>
              <a:t> - Express VPN</a:t>
            </a:r>
          </a:p>
          <a:p>
            <a:endParaRPr lang="en-US">
              <a:latin typeface="Aptos"/>
            </a:endParaRPr>
          </a:p>
        </p:txBody>
      </p:sp>
      <p:pic>
        <p:nvPicPr>
          <p:cNvPr id="8" name="Picture 7" descr="How to Check &amp; Remove Malware on Android Safely">
            <a:extLst>
              <a:ext uri="{FF2B5EF4-FFF2-40B4-BE49-F238E27FC236}">
                <a16:creationId xmlns:a16="http://schemas.microsoft.com/office/drawing/2014/main" id="{3BA83014-EB49-391A-D4F6-0A8021937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1726" y="1430901"/>
            <a:ext cx="3431929" cy="228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118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6E9DB2-1FD7-633D-3F90-CA07C913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</p:spPr>
        <p:txBody>
          <a:bodyPr wrap="square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l-GR" sz="2400">
                <a:latin typeface="Times New Roman"/>
              </a:rPr>
              <a:t>2.8 Βέλτιστες Πρακτικές για Πρόληψη</a:t>
            </a:r>
            <a:r>
              <a:rPr lang="el-GR" sz="1900"/>
              <a:t> </a:t>
            </a:r>
          </a:p>
        </p:txBody>
      </p:sp>
      <p:pic>
        <p:nvPicPr>
          <p:cNvPr id="4" name="Picture 2" descr="Top 10 Anti-Spyware in 2022">
            <a:extLst>
              <a:ext uri="{FF2B5EF4-FFF2-40B4-BE49-F238E27FC236}">
                <a16:creationId xmlns:a16="http://schemas.microsoft.com/office/drawing/2014/main" id="{A14468B2-C811-3F2B-475E-7B297DDD9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08" r="20075"/>
          <a:stretch>
            <a:fillRect/>
          </a:stretch>
        </p:blipFill>
        <p:spPr bwMode="auto">
          <a:xfrm>
            <a:off x="717750" y="1187196"/>
            <a:ext cx="3663750" cy="3264408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dist="47625" dir="3600000" algn="bl" rotWithShape="0">
              <a:srgbClr val="000000"/>
            </a:outerShdw>
          </a:effectLst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896C4-1B95-8EAA-90D9-F54C4C079ADB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821115" y="1651653"/>
            <a:ext cx="3663750" cy="3264408"/>
          </a:xfrm>
        </p:spPr>
        <p:txBody>
          <a:bodyPr anchor="t">
            <a:normAutofit/>
          </a:bodyPr>
          <a:lstStyle/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1400" b="0" i="0" u="none" strike="noStrike" cap="none" err="1">
                <a:latin typeface="Times New Roman"/>
              </a:rPr>
              <a:t>Χρήση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Ελέγχου</a:t>
            </a:r>
            <a:r>
              <a:rPr lang="en-US" sz="1400" b="0" i="0" u="none" strike="noStrike" cap="none">
                <a:latin typeface="Times New Roman"/>
              </a:rPr>
              <a:t> Τα</a:t>
            </a:r>
            <a:r>
              <a:rPr lang="en-US" sz="1400" b="0" i="0" u="none" strike="noStrike" cap="none" err="1">
                <a:latin typeface="Times New Roman"/>
              </a:rPr>
              <a:t>υτότητ</a:t>
            </a:r>
            <a:r>
              <a:rPr lang="en-US" sz="1400" b="0" i="0" u="none" strike="noStrike" cap="none">
                <a:latin typeface="Times New Roman"/>
              </a:rPr>
              <a:t>ας </a:t>
            </a:r>
            <a:r>
              <a:rPr lang="en-US" sz="1400" b="0" i="0" u="none" strike="noStrike" cap="none" err="1">
                <a:latin typeface="Times New Roman"/>
              </a:rPr>
              <a:t>Πολλ</a:t>
            </a:r>
            <a:r>
              <a:rPr lang="en-US" sz="1400" b="0" i="0" u="none" strike="noStrike" cap="none">
                <a:latin typeface="Times New Roman"/>
              </a:rPr>
              <a:t>απ</a:t>
            </a:r>
            <a:r>
              <a:rPr lang="en-US" sz="1400" b="0" i="0" u="none" strike="noStrike" cap="none" err="1">
                <a:latin typeface="Times New Roman"/>
              </a:rPr>
              <a:t>λών</a:t>
            </a:r>
            <a:r>
              <a:rPr lang="en-US" sz="1400" b="0" i="0" u="none" strike="noStrike" cap="none">
                <a:latin typeface="Times New Roman"/>
              </a:rPr>
              <a:t> Παρα</a:t>
            </a:r>
            <a:r>
              <a:rPr lang="en-US" sz="1400" b="0" i="0" u="none" strike="noStrike" cap="none" err="1">
                <a:latin typeface="Times New Roman"/>
              </a:rPr>
              <a:t>γόντων</a:t>
            </a:r>
            <a:r>
              <a:rPr lang="en-US" sz="1400" b="0" i="0" u="none" strike="noStrike" cap="none">
                <a:latin typeface="Times New Roman"/>
              </a:rPr>
              <a:t> (MFA)​</a:t>
            </a:r>
            <a:endParaRPr lang="en-US"/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400">
              <a:latin typeface="Times New Roman"/>
            </a:endParaRP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1400" b="0" i="0" u="none" strike="noStrike" cap="none">
                <a:latin typeface="Times New Roman"/>
              </a:rPr>
              <a:t>Τα</a:t>
            </a:r>
            <a:r>
              <a:rPr lang="en-US" sz="1400" b="0" i="0" u="none" strike="noStrike" cap="none" err="1">
                <a:latin typeface="Times New Roman"/>
              </a:rPr>
              <a:t>κτική</a:t>
            </a:r>
            <a:r>
              <a:rPr lang="en-US" sz="1400" b="0" i="0" u="none" strike="noStrike" cap="none">
                <a:latin typeface="Times New Roman"/>
              </a:rPr>
              <a:t> Ενημέρωση </a:t>
            </a:r>
            <a:r>
              <a:rPr lang="en-US" sz="1400" b="0" i="0" u="none" strike="noStrike" cap="none" err="1">
                <a:latin typeface="Times New Roman"/>
              </a:rPr>
              <a:t>Λογισμικού</a:t>
            </a:r>
            <a:r>
              <a:rPr lang="en-US" sz="1400" b="0" i="0" u="none" strike="noStrike" cap="none">
                <a:latin typeface="Times New Roman"/>
              </a:rPr>
              <a:t>​</a:t>
            </a: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400">
              <a:latin typeface="Times New Roman"/>
            </a:endParaRP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1400" b="0" i="0" u="none" strike="noStrike" cap="none" err="1">
                <a:latin typeface="Times New Roman"/>
              </a:rPr>
              <a:t>Μηδενική</a:t>
            </a:r>
            <a:r>
              <a:rPr lang="en-US" sz="1400" b="0" i="0" u="none" strike="noStrike" cap="none">
                <a:latin typeface="Times New Roman"/>
              </a:rPr>
              <a:t> </a:t>
            </a:r>
            <a:r>
              <a:rPr lang="en-US" sz="1400" b="0" i="0" u="none" strike="noStrike" cap="none" err="1">
                <a:latin typeface="Times New Roman"/>
              </a:rPr>
              <a:t>Εμ</a:t>
            </a:r>
            <a:r>
              <a:rPr lang="en-US" sz="1400" b="0" i="0" u="none" strike="noStrike" cap="none">
                <a:latin typeface="Times New Roman"/>
              </a:rPr>
              <a:t>π</a:t>
            </a:r>
            <a:r>
              <a:rPr lang="en-US" sz="1400" b="0" i="0" u="none" strike="noStrike" cap="none" err="1">
                <a:latin typeface="Times New Roman"/>
              </a:rPr>
              <a:t>ιστοσύνη</a:t>
            </a:r>
            <a:r>
              <a:rPr lang="en-US" sz="1400" b="0" i="0" u="none" strike="noStrike" cap="none">
                <a:latin typeface="Times New Roman"/>
              </a:rPr>
              <a:t> (Zero Trust)​</a:t>
            </a:r>
            <a:endParaRPr lang="en-US" sz="1400">
              <a:latin typeface="Times New Roman"/>
            </a:endParaRP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endParaRPr lang="en-US" sz="1400">
              <a:latin typeface="Times New Roman"/>
            </a:endParaRPr>
          </a:p>
          <a:p>
            <a:pPr marL="476250" indent="-342900">
              <a:spcAft>
                <a:spcPts val="600"/>
              </a:spcAft>
              <a:buClr>
                <a:schemeClr val="bg1"/>
              </a:buClr>
              <a:buAutoNum type="arabicPeriod"/>
            </a:pPr>
            <a:r>
              <a:rPr lang="en-US" sz="1400" b="0" i="0" u="none" strike="noStrike" cap="none" err="1">
                <a:latin typeface="Times New Roman"/>
              </a:rPr>
              <a:t>Ασφάλει</a:t>
            </a:r>
            <a:r>
              <a:rPr lang="en-US" sz="1400" b="0" i="0" u="none" strike="noStrike" cap="none">
                <a:latin typeface="Times New Roman"/>
              </a:rPr>
              <a:t>α Email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51E701-95F5-446E-7CC1-ADDBCE064CBC}"/>
              </a:ext>
            </a:extLst>
          </p:cNvPr>
          <p:cNvSpPr txBox="1"/>
          <p:nvPr/>
        </p:nvSpPr>
        <p:spPr>
          <a:xfrm>
            <a:off x="716573" y="4453304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 b="1">
                <a:solidFill>
                  <a:schemeClr val="bg1"/>
                </a:solidFill>
                <a:latin typeface="Roboto"/>
                <a:ea typeface="Roboto"/>
                <a:cs typeface="Roboto"/>
              </a:rPr>
              <a:t>Top 10 Anti-Spyware in 2022 - Spiceworks</a:t>
            </a:r>
            <a:endParaRPr lang="en-US" sz="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308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36"/>
          <p:cNvSpPr/>
          <p:nvPr/>
        </p:nvSpPr>
        <p:spPr>
          <a:xfrm>
            <a:off x="4677521" y="36436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1" name="Google Shape;2551;p36"/>
          <p:cNvSpPr/>
          <p:nvPr/>
        </p:nvSpPr>
        <p:spPr>
          <a:xfrm>
            <a:off x="4677521" y="24244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2" name="Google Shape;2552;p36"/>
          <p:cNvSpPr/>
          <p:nvPr/>
        </p:nvSpPr>
        <p:spPr>
          <a:xfrm>
            <a:off x="4677521" y="1213848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3" name="Google Shape;2553;p36"/>
          <p:cNvSpPr/>
          <p:nvPr/>
        </p:nvSpPr>
        <p:spPr>
          <a:xfrm>
            <a:off x="715121" y="36436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4" name="Google Shape;2554;p36"/>
          <p:cNvSpPr/>
          <p:nvPr/>
        </p:nvSpPr>
        <p:spPr>
          <a:xfrm>
            <a:off x="715121" y="2424475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5" name="Google Shape;2555;p36"/>
          <p:cNvSpPr/>
          <p:nvPr/>
        </p:nvSpPr>
        <p:spPr>
          <a:xfrm>
            <a:off x="715121" y="1213848"/>
            <a:ext cx="745500" cy="7455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6" name="Google Shape;2556;p36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/>
              <a:t>Περιεχόμενα</a:t>
            </a:r>
            <a:endParaRPr/>
          </a:p>
        </p:txBody>
      </p:sp>
      <p:sp>
        <p:nvSpPr>
          <p:cNvPr id="2558" name="Google Shape;2558;p36"/>
          <p:cNvSpPr txBox="1">
            <a:spLocks noGrp="1"/>
          </p:cNvSpPr>
          <p:nvPr>
            <p:ph type="title"/>
          </p:nvPr>
        </p:nvSpPr>
        <p:spPr>
          <a:xfrm>
            <a:off x="1597575" y="1341240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Ψηφιακή Εγκληματολογία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560" name="Google Shape;2560;p36"/>
          <p:cNvSpPr txBox="1">
            <a:spLocks noGrp="1"/>
          </p:cNvSpPr>
          <p:nvPr>
            <p:ph type="title" idx="2"/>
          </p:nvPr>
        </p:nvSpPr>
        <p:spPr>
          <a:xfrm>
            <a:off x="1595180" y="3833575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Προκλήσεις </a:t>
            </a:r>
            <a:r>
              <a:rPr lang="el-GR" sz="1800" b="0" i="0" u="none" strike="noStrike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Ιδιωτικότητας</a:t>
            </a:r>
            <a:r>
              <a:rPr lang="el-GR" sz="18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και Ασφάλειας Δεδομένων - Πρακτικές Προστασίας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62" name="Google Shape;2562;p36"/>
          <p:cNvSpPr txBox="1">
            <a:spLocks noGrp="1"/>
          </p:cNvSpPr>
          <p:nvPr>
            <p:ph type="title" idx="4"/>
          </p:nvPr>
        </p:nvSpPr>
        <p:spPr>
          <a:xfrm flipH="1">
            <a:off x="5557547" y="1344887"/>
            <a:ext cx="2867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Κανονιστικές Αρχές και Ψηφιακή Εγκληματολογία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63" name="Google Shape;2563;p36"/>
          <p:cNvSpPr txBox="1">
            <a:spLocks noGrp="1"/>
          </p:cNvSpPr>
          <p:nvPr>
            <p:ph type="title" idx="13"/>
          </p:nvPr>
        </p:nvSpPr>
        <p:spPr>
          <a:xfrm>
            <a:off x="1594376" y="2453768"/>
            <a:ext cx="2867100" cy="7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Ψηφιακή Εγκληματολογία και Κατασκοπευτικό Λογισμικό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65" name="Google Shape;2565;p36"/>
          <p:cNvSpPr txBox="1">
            <a:spLocks noGrp="1"/>
          </p:cNvSpPr>
          <p:nvPr>
            <p:ph type="title" idx="15"/>
          </p:nvPr>
        </p:nvSpPr>
        <p:spPr>
          <a:xfrm>
            <a:off x="5552179" y="3856244"/>
            <a:ext cx="2871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1800" b="0" i="0" u="none" strike="noStrike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Συμπεράσματα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2567" name="Google Shape;2567;p36"/>
          <p:cNvSpPr txBox="1">
            <a:spLocks noGrp="1"/>
          </p:cNvSpPr>
          <p:nvPr>
            <p:ph type="title" idx="17"/>
          </p:nvPr>
        </p:nvSpPr>
        <p:spPr>
          <a:xfrm flipH="1">
            <a:off x="5548948" y="2453768"/>
            <a:ext cx="3316315" cy="7877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 sz="1800" b="0" i="0" u="none" strike="noStrike">
                <a:solidFill>
                  <a:schemeClr val="bg1"/>
                </a:solidFill>
                <a:effectLst/>
                <a:latin typeface="Times New Roman"/>
              </a:rPr>
              <a:t>Ψηφιακή Εγκληματολογία σε Φορητές Συσκευές </a:t>
            </a:r>
            <a:r>
              <a:rPr lang="el-GR" sz="1800" b="0">
                <a:solidFill>
                  <a:schemeClr val="bg1"/>
                </a:solidFill>
                <a:latin typeface="Times New Roman"/>
              </a:rPr>
              <a:t>- Μελέτες Περίπτωσης</a:t>
            </a:r>
          </a:p>
        </p:txBody>
      </p:sp>
      <p:sp>
        <p:nvSpPr>
          <p:cNvPr id="2569" name="Google Shape;2569;p36"/>
          <p:cNvSpPr txBox="1">
            <a:spLocks noGrp="1"/>
          </p:cNvSpPr>
          <p:nvPr>
            <p:ph type="title" idx="6"/>
          </p:nvPr>
        </p:nvSpPr>
        <p:spPr>
          <a:xfrm>
            <a:off x="720521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70" name="Google Shape;2570;p36"/>
          <p:cNvSpPr txBox="1">
            <a:spLocks noGrp="1"/>
          </p:cNvSpPr>
          <p:nvPr>
            <p:ph type="title" idx="19"/>
          </p:nvPr>
        </p:nvSpPr>
        <p:spPr>
          <a:xfrm>
            <a:off x="720521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l-GR"/>
              <a:t>2</a:t>
            </a:r>
            <a:endParaRPr/>
          </a:p>
        </p:txBody>
      </p:sp>
      <p:sp>
        <p:nvSpPr>
          <p:cNvPr id="2571" name="Google Shape;2571;p36"/>
          <p:cNvSpPr txBox="1">
            <a:spLocks noGrp="1"/>
          </p:cNvSpPr>
          <p:nvPr>
            <p:ph type="title" idx="7"/>
          </p:nvPr>
        </p:nvSpPr>
        <p:spPr>
          <a:xfrm flipH="1">
            <a:off x="4671693" y="140375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l-GR"/>
              <a:t>4</a:t>
            </a:r>
            <a:endParaRPr/>
          </a:p>
        </p:txBody>
      </p:sp>
      <p:sp>
        <p:nvSpPr>
          <p:cNvPr id="2572" name="Google Shape;2572;p36"/>
          <p:cNvSpPr txBox="1">
            <a:spLocks noGrp="1"/>
          </p:cNvSpPr>
          <p:nvPr>
            <p:ph type="title" idx="20"/>
          </p:nvPr>
        </p:nvSpPr>
        <p:spPr>
          <a:xfrm flipH="1">
            <a:off x="4671693" y="2624100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l-GR"/>
              <a:t>5</a:t>
            </a:r>
            <a:endParaRPr/>
          </a:p>
        </p:txBody>
      </p:sp>
      <p:sp>
        <p:nvSpPr>
          <p:cNvPr id="2573" name="Google Shape;2573;p36"/>
          <p:cNvSpPr txBox="1">
            <a:spLocks noGrp="1"/>
          </p:cNvSpPr>
          <p:nvPr>
            <p:ph type="title" idx="8"/>
          </p:nvPr>
        </p:nvSpPr>
        <p:spPr>
          <a:xfrm>
            <a:off x="720521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l-GR"/>
              <a:t>3</a:t>
            </a:r>
            <a:endParaRPr/>
          </a:p>
        </p:txBody>
      </p:sp>
      <p:sp>
        <p:nvSpPr>
          <p:cNvPr id="2574" name="Google Shape;2574;p36"/>
          <p:cNvSpPr txBox="1">
            <a:spLocks noGrp="1"/>
          </p:cNvSpPr>
          <p:nvPr>
            <p:ph type="title" idx="21"/>
          </p:nvPr>
        </p:nvSpPr>
        <p:spPr>
          <a:xfrm>
            <a:off x="4671693" y="3856244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575" name="Google Shape;2575;p36"/>
          <p:cNvSpPr/>
          <p:nvPr/>
        </p:nvSpPr>
        <p:spPr>
          <a:xfrm>
            <a:off x="5291950" y="429106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>
          <a:extLst>
            <a:ext uri="{FF2B5EF4-FFF2-40B4-BE49-F238E27FC236}">
              <a16:creationId xmlns:a16="http://schemas.microsoft.com/office/drawing/2014/main" id="{CF8CC58D-EFFD-64C1-8C1F-4E835C38D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8">
            <a:extLst>
              <a:ext uri="{FF2B5EF4-FFF2-40B4-BE49-F238E27FC236}">
                <a16:creationId xmlns:a16="http://schemas.microsoft.com/office/drawing/2014/main" id="{B983B7A7-6114-FD7D-A528-AB41359D05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0819" y="2682291"/>
            <a:ext cx="5550080" cy="14540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    </a:t>
            </a:r>
          </a:p>
        </p:txBody>
      </p:sp>
      <p:sp>
        <p:nvSpPr>
          <p:cNvPr id="2588" name="Google Shape;2588;p38">
            <a:extLst>
              <a:ext uri="{FF2B5EF4-FFF2-40B4-BE49-F238E27FC236}">
                <a16:creationId xmlns:a16="http://schemas.microsoft.com/office/drawing/2014/main" id="{0D178779-E8A6-8864-0862-1741A22F9663}"/>
              </a:ext>
            </a:extLst>
          </p:cNvPr>
          <p:cNvSpPr/>
          <p:nvPr/>
        </p:nvSpPr>
        <p:spPr>
          <a:xfrm>
            <a:off x="4030305" y="1282545"/>
            <a:ext cx="1070100" cy="1070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38">
            <a:extLst>
              <a:ext uri="{FF2B5EF4-FFF2-40B4-BE49-F238E27FC236}">
                <a16:creationId xmlns:a16="http://schemas.microsoft.com/office/drawing/2014/main" id="{1F2D40D3-D7F7-7D27-CF65-158A23A9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8638" y="2996424"/>
            <a:ext cx="607905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 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3. </a:t>
            </a:r>
            <a:r>
              <a:rPr lang="el-GR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Προκλήσεις </a:t>
            </a:r>
            <a:r>
              <a:rPr lang="el-GR" sz="2800" b="0" i="0" u="none" strike="noStrike" err="1">
                <a:solidFill>
                  <a:schemeClr val="bg1"/>
                </a:solidFill>
                <a:effectLst/>
                <a:latin typeface="Times New Roman"/>
              </a:rPr>
              <a:t>Ιδιωτικότητας</a:t>
            </a:r>
            <a:r>
              <a:rPr lang="el-GR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 και Ασφάλειας </a:t>
            </a:r>
            <a:r>
              <a:rPr lang="el-GR" sz="2800" b="0">
                <a:solidFill>
                  <a:schemeClr val="bg1"/>
                </a:solidFill>
                <a:latin typeface="Times New Roman"/>
              </a:rPr>
              <a:t>Δεδομένων</a:t>
            </a:r>
            <a:r>
              <a:rPr lang="el-GR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 – Πρακτικές Προστασίας</a:t>
            </a:r>
            <a:endParaRPr lang="en-US" sz="28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2590" name="Google Shape;2590;p38">
            <a:extLst>
              <a:ext uri="{FF2B5EF4-FFF2-40B4-BE49-F238E27FC236}">
                <a16:creationId xmlns:a16="http://schemas.microsoft.com/office/drawing/2014/main" id="{70D3CEB3-725B-F472-6792-DE62651FE1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4800" y="147213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/>
              <a:t>0</a:t>
            </a:r>
            <a:r>
              <a:rPr lang="el-GR" sz="4400"/>
              <a:t>3</a:t>
            </a:r>
            <a:endParaRPr sz="4400"/>
          </a:p>
        </p:txBody>
      </p:sp>
      <p:grpSp>
        <p:nvGrpSpPr>
          <p:cNvPr id="2592" name="Google Shape;2592;p38">
            <a:extLst>
              <a:ext uri="{FF2B5EF4-FFF2-40B4-BE49-F238E27FC236}">
                <a16:creationId xmlns:a16="http://schemas.microsoft.com/office/drawing/2014/main" id="{29F9FFD1-DF41-BE13-68A4-1D1D01BCCC63}"/>
              </a:ext>
            </a:extLst>
          </p:cNvPr>
          <p:cNvGrpSpPr/>
          <p:nvPr/>
        </p:nvGrpSpPr>
        <p:grpSpPr>
          <a:xfrm>
            <a:off x="4348668" y="1157621"/>
            <a:ext cx="446647" cy="276334"/>
            <a:chOff x="3419725" y="2613600"/>
            <a:chExt cx="1769600" cy="1094825"/>
          </a:xfrm>
        </p:grpSpPr>
        <p:sp>
          <p:nvSpPr>
            <p:cNvPr id="2593" name="Google Shape;2593;p38">
              <a:extLst>
                <a:ext uri="{FF2B5EF4-FFF2-40B4-BE49-F238E27FC236}">
                  <a16:creationId xmlns:a16="http://schemas.microsoft.com/office/drawing/2014/main" id="{7DD50F94-3801-CE59-8134-27B20BF24B63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>
              <a:extLst>
                <a:ext uri="{FF2B5EF4-FFF2-40B4-BE49-F238E27FC236}">
                  <a16:creationId xmlns:a16="http://schemas.microsoft.com/office/drawing/2014/main" id="{12EB8B1F-38EB-EDB8-687D-614A446A074A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>
              <a:extLst>
                <a:ext uri="{FF2B5EF4-FFF2-40B4-BE49-F238E27FC236}">
                  <a16:creationId xmlns:a16="http://schemas.microsoft.com/office/drawing/2014/main" id="{1A42512B-D533-B506-B9AF-786C7894A3E4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>
              <a:extLst>
                <a:ext uri="{FF2B5EF4-FFF2-40B4-BE49-F238E27FC236}">
                  <a16:creationId xmlns:a16="http://schemas.microsoft.com/office/drawing/2014/main" id="{6F435940-D985-DE71-B362-5838B723608C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>
              <a:extLst>
                <a:ext uri="{FF2B5EF4-FFF2-40B4-BE49-F238E27FC236}">
                  <a16:creationId xmlns:a16="http://schemas.microsoft.com/office/drawing/2014/main" id="{32766520-E025-E4B1-FD99-D059461DEDD1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>
              <a:extLst>
                <a:ext uri="{FF2B5EF4-FFF2-40B4-BE49-F238E27FC236}">
                  <a16:creationId xmlns:a16="http://schemas.microsoft.com/office/drawing/2014/main" id="{7E504A20-4501-4F07-5A76-652F6A14EF40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Google Shape;2599;p38">
            <a:extLst>
              <a:ext uri="{FF2B5EF4-FFF2-40B4-BE49-F238E27FC236}">
                <a16:creationId xmlns:a16="http://schemas.microsoft.com/office/drawing/2014/main" id="{701EF7DD-184D-46EB-5AFF-E98BD70BB995}"/>
              </a:ext>
            </a:extLst>
          </p:cNvPr>
          <p:cNvSpPr/>
          <p:nvPr/>
        </p:nvSpPr>
        <p:spPr>
          <a:xfrm>
            <a:off x="7260140" y="4025006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430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7FC596AD-9D90-1A81-D427-2735547A6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0277" y="1463531"/>
            <a:ext cx="8403445" cy="2832697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Η διαφύλαξη του απορρήτου αποτελεί θεμελιώδες ανθρώπινο δικαίωμα, προστατευόμενο από τη νομοθεσία.</a:t>
            </a:r>
            <a:endParaRPr lang="el-GR">
              <a:solidFill>
                <a:schemeClr val="bg1"/>
              </a:solidFill>
              <a:latin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Είναι κρίσιμο για τη διατήρηση της εμπιστοσύνης στο διαδίκτυο και τις ψηφιακές υπηρεσίες.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Οι οργανισμοί εφαρμόζουν πολιτικές προστασίας δεδομένων για να διασφαλίσουν την εμπιστοσύνη των χρηστών.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Η κακή χρήση προσωπικών δεδομένων μπορεί να οδηγήσει σε απάτη, παρενόχληση ή στέρηση της ελευθερίας έκφρασης.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Εφαρμογές και πλατφόρμες συλλέγουν και επεξεργάζονται δεδομένα αλόγιστα.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Η αυξανόμενη χρήση του διαδικτύου καθιστά αναγκαία την υπεύθυνη και διαφανή διαχείριση προσωπικών δεδομένων.</a:t>
            </a:r>
            <a:endParaRPr lang="el-GR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A04EEAD4-6E5C-61C2-6F97-AA02AA0DF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3.1 Σημασία της </a:t>
            </a:r>
            <a:r>
              <a:rPr lang="el-GR" sz="2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Ιδιωτικότητας</a:t>
            </a:r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 των Δεδομένων - Υποκείμενα των Δεδομένων</a:t>
            </a:r>
            <a:endParaRPr lang="el-G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686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E04FD76F-90AE-506D-79EC-0DED6EAE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2577" y="1836008"/>
            <a:ext cx="8908976" cy="2163185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Επιθέσεις </a:t>
            </a:r>
            <a:r>
              <a:rPr lang="el-GR" sz="1400" b="1" err="1">
                <a:latin typeface="Times New Roman"/>
                <a:cs typeface="Times New Roman"/>
              </a:rPr>
              <a:t>phishing</a:t>
            </a:r>
            <a:r>
              <a:rPr lang="el-GR" sz="1400" b="1">
                <a:latin typeface="Times New Roman"/>
                <a:cs typeface="Times New Roman"/>
              </a:rPr>
              <a:t> (</a:t>
            </a:r>
            <a:r>
              <a:rPr lang="el-GR" sz="1400" b="1" err="1">
                <a:latin typeface="Times New Roman"/>
                <a:cs typeface="Times New Roman"/>
              </a:rPr>
              <a:t>Phishing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Attacks</a:t>
            </a:r>
            <a:r>
              <a:rPr lang="el-GR" sz="1400" b="1">
                <a:latin typeface="Times New Roman"/>
                <a:cs typeface="Times New Roman"/>
              </a:rPr>
              <a:t>):</a:t>
            </a:r>
            <a:r>
              <a:rPr lang="el-GR" sz="1400">
                <a:latin typeface="Times New Roman"/>
                <a:cs typeface="Times New Roman"/>
              </a:rPr>
              <a:t> Παραπλανητικά μηνύματα ηλεκτρονικού ταχυδρομείου.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Κακόβουλο λογισμικό (</a:t>
            </a:r>
            <a:r>
              <a:rPr lang="el-GR" sz="1400" b="1" err="1">
                <a:latin typeface="Times New Roman"/>
                <a:cs typeface="Times New Roman"/>
              </a:rPr>
              <a:t>Malware</a:t>
            </a:r>
            <a:r>
              <a:rPr lang="el-GR" sz="1400" b="1">
                <a:latin typeface="Times New Roman"/>
                <a:cs typeface="Times New Roman"/>
              </a:rPr>
              <a:t>):</a:t>
            </a:r>
            <a:r>
              <a:rPr lang="el-GR" sz="1400">
                <a:latin typeface="Times New Roman"/>
                <a:cs typeface="Times New Roman"/>
              </a:rPr>
              <a:t> Καταστροφή ή αλλοίωση δεδομένων. 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Παραβιάσεις δεδομένων (</a:t>
            </a:r>
            <a:r>
              <a:rPr lang="el-GR" sz="1400" b="1" err="1">
                <a:latin typeface="Times New Roman"/>
                <a:cs typeface="Times New Roman"/>
              </a:rPr>
              <a:t>Data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Breaches</a:t>
            </a:r>
            <a:r>
              <a:rPr lang="el-GR" sz="1400" b="1">
                <a:latin typeface="Times New Roman"/>
                <a:cs typeface="Times New Roman"/>
              </a:rPr>
              <a:t>): </a:t>
            </a:r>
            <a:r>
              <a:rPr lang="el-GR" sz="1400">
                <a:latin typeface="Times New Roman"/>
                <a:cs typeface="Times New Roman"/>
              </a:rPr>
              <a:t>Μη εξουσιοδοτημένη πρόσβαση σε αποθήκες δεδομένων. 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Μη ασφαλή δίκτυα (</a:t>
            </a:r>
            <a:r>
              <a:rPr lang="el-GR" sz="1400" b="1" err="1">
                <a:latin typeface="Times New Roman"/>
                <a:cs typeface="Times New Roman"/>
              </a:rPr>
              <a:t>Unsecured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Networks</a:t>
            </a:r>
            <a:r>
              <a:rPr lang="el-GR" sz="1400" b="1">
                <a:latin typeface="Times New Roman"/>
                <a:cs typeface="Times New Roman"/>
              </a:rPr>
              <a:t>):</a:t>
            </a:r>
            <a:r>
              <a:rPr lang="el-GR" sz="1400">
                <a:latin typeface="Times New Roman"/>
                <a:cs typeface="Times New Roman"/>
              </a:rPr>
              <a:t> Μετάδοση δεδομένων μέσω ενός μη ασφαλούς δικτύου. 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Εσωτερικές απειλές (</a:t>
            </a:r>
            <a:r>
              <a:rPr lang="el-GR" sz="1400" b="1" err="1">
                <a:latin typeface="Times New Roman"/>
                <a:cs typeface="Times New Roman"/>
              </a:rPr>
              <a:t>Insider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Threats</a:t>
            </a:r>
            <a:r>
              <a:rPr lang="el-GR" sz="1400" b="1">
                <a:latin typeface="Times New Roman"/>
                <a:cs typeface="Times New Roman"/>
              </a:rPr>
              <a:t>):</a:t>
            </a:r>
            <a:r>
              <a:rPr lang="el-GR" sz="1400">
                <a:latin typeface="Times New Roman"/>
                <a:cs typeface="Times New Roman"/>
              </a:rPr>
              <a:t> Εκμετάλλευση εσωτερικών γνώσεων. 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Έλλειψη κρυπτογράφησης (</a:t>
            </a:r>
            <a:r>
              <a:rPr lang="el-GR" sz="1400" b="1" err="1">
                <a:latin typeface="Times New Roman"/>
                <a:cs typeface="Times New Roman"/>
              </a:rPr>
              <a:t>Lack</a:t>
            </a:r>
            <a:r>
              <a:rPr lang="el-GR" sz="1400" b="1">
                <a:latin typeface="Times New Roman"/>
                <a:cs typeface="Times New Roman"/>
              </a:rPr>
              <a:t> of </a:t>
            </a:r>
            <a:r>
              <a:rPr lang="el-GR" sz="1400" b="1" err="1">
                <a:latin typeface="Times New Roman"/>
                <a:cs typeface="Times New Roman"/>
              </a:rPr>
              <a:t>Encryption</a:t>
            </a:r>
            <a:r>
              <a:rPr lang="el-GR" sz="1400" b="1">
                <a:latin typeface="Times New Roman"/>
                <a:cs typeface="Times New Roman"/>
              </a:rPr>
              <a:t>):</a:t>
            </a:r>
            <a:r>
              <a:rPr lang="el-GR" sz="1400">
                <a:latin typeface="Times New Roman"/>
                <a:cs typeface="Times New Roman"/>
              </a:rPr>
              <a:t> Κίνδυνοι κατά την μετάδοση των δεδομένων και σε περιπτώσεις παραβίασης δεδομένων. 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Δεδομένα που πωλούνται σε τρίτους (</a:t>
            </a:r>
            <a:r>
              <a:rPr lang="el-GR" sz="1400" b="1" err="1">
                <a:latin typeface="Times New Roman"/>
                <a:cs typeface="Times New Roman"/>
              </a:rPr>
              <a:t>Data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sold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to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third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parties</a:t>
            </a:r>
            <a:r>
              <a:rPr lang="el-GR" sz="1400" b="1">
                <a:latin typeface="Times New Roman"/>
                <a:cs typeface="Times New Roman"/>
              </a:rPr>
              <a:t>):</a:t>
            </a:r>
            <a:r>
              <a:rPr lang="el-GR" sz="1400">
                <a:latin typeface="Times New Roman"/>
                <a:cs typeface="Times New Roman"/>
              </a:rPr>
              <a:t> Κίνδυνοι για το απόρρητο των πελατών εταιρειών.</a:t>
            </a: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4373AE7D-9709-2528-CBF6-9F56B618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3.2 Παραδείγματα Κινδύνων για την </a:t>
            </a:r>
            <a:r>
              <a:rPr lang="el-GR" sz="2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</a:t>
            </a:r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 Δεδομένων - Υποκείμενα των Δεδομένων (1/2)</a:t>
            </a:r>
            <a:endParaRPr lang="el-G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390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2A50BF0D-A382-8206-D36E-F785A9DA0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982" y="1834204"/>
            <a:ext cx="8024326" cy="2014439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Υπηρεσίες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cloud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με κακή διαμόρφωση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Poorly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configured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cloud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services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Έκθεση δεδομένων σε κίνδυνο αν δεν πληρούνται κανόνες ασφαλείας.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Μη συμμόρφωση με τους κανονισμούς περί απορρήτου δεδομένων (Non-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compliance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privacy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regulations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Οι εταιρείες κινδυνεύουν με πρόστιμα, κυρώσεις και ζημιά στη φήμη τους. 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Ξεπερασμένα συστήματα ασφαλείας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Outdated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security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systems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Τα παλιά συστήματα έχουν συχνά γνωστά τρωτά σημεία. 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Δεδομένα υπό μεταφορά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in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transit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 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Τα δεδομένα είναι ευάλωτα σε υποκλοπές και επιθέσεις. 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BYOD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Bring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Your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Own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Device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Culture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Οι προσωπικές συσκευές συχνά στερούνται το επίπεδο ασφάλειας δεδομένων των συσκευών που ανήκουν στην εταιρεία. 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Social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Engineering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 Εξαπάτηση των ατόμων για να αποκαλύψουν εμπιστευτικές πληροφορίες. </a:t>
            </a:r>
            <a:endParaRPr lang="el-GR" sz="14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9BB2D5FF-B103-44E0-69B6-36FF1D9F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3.2 Παραδείγματα Κινδύνων για την </a:t>
            </a:r>
            <a:r>
              <a:rPr lang="el-GR" sz="2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</a:t>
            </a:r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 Δεδομένων - Υποκείμενα των Δεδομένων (2/2)</a:t>
            </a:r>
            <a:endParaRPr lang="el-G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38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E5CDE48C-15C5-E5D8-DC94-B587E81D0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386" y="1646314"/>
            <a:ext cx="7859922" cy="2452848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Έλεγχοι πρόσβασης (Access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Control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Περιορισμός του ποιος μπορεί να έχει πρόσβαση στα δεδομένα και υπό ποιες συνθήκες.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Αντίγραφα ασφαλείας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Backup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 Γ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ρήγορη ανάκτηση των πληροφοριών σε περίπτωση απώλειας δεδομένων ή καταστροφής.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Προγραμματισμός αντιγράφων ασφαλείας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Backup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Scheduling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Δημιουργία αντιγράφων ασφαλείας ημερήσια, εβδομαδιαία ή και μηνιαία, ανάλογα με τις ανάγκες της εκάστοτε περίπτωσης και την ευαισθησία των δεδομένων. 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Έλεγχος ταυτότητας πολλαπλών παραγόντων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Multi-Factor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Authentication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Επιπλέον επίπεδο ασφάλειας απαιτώντας από τους χρήστες να παρέχουν δύο ή περισσότερες μορφές ταυτοποίησης για πρόσβαση στα δεδομένα.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Έλεγχος πρόσβασης βάσει ρόλων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Role-Based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Access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Control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Μέθοδος εξουσιοδότησης που εκχωρεί στους χρήστες συγκεκριμένους ρόλους στο σύστημα, ο καθένας με το δικό του σύνολο αδειών. </a:t>
            </a:r>
            <a:endParaRPr lang="el-GR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43F1BB04-6642-6643-368A-03A1EA9E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3.3 Βέλτιστες Πρακτικές για την Προστασία της </a:t>
            </a:r>
            <a:r>
              <a:rPr lang="el-GR" sz="2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Ιδιωτικότητας</a:t>
            </a:r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 - Υποκείμενα των Δεδομένων (1/2)</a:t>
            </a:r>
            <a:endParaRPr lang="el-G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654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CB78E68B-F368-94D9-58DD-2649362A6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3557" y="1818547"/>
            <a:ext cx="7867749" cy="212404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Κρυπτογράφηση (</a:t>
            </a:r>
            <a:r>
              <a:rPr lang="el-GR" sz="1400" b="1" err="1">
                <a:latin typeface="Times New Roman"/>
                <a:cs typeface="Times New Roman"/>
              </a:rPr>
              <a:t>Encryption</a:t>
            </a:r>
            <a:r>
              <a:rPr lang="el-GR" sz="1400" b="1">
                <a:latin typeface="Times New Roman"/>
                <a:cs typeface="Times New Roman"/>
              </a:rPr>
              <a:t>):</a:t>
            </a:r>
            <a:r>
              <a:rPr lang="el-GR" sz="1400">
                <a:latin typeface="Times New Roman"/>
                <a:cs typeface="Times New Roman"/>
              </a:rPr>
              <a:t> Διαδικασία μετατροπής δεδομένων σε κώδικα που μπορεί να διαβαστεί μόνο από εξουσιοδοτημένα μέρη. 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Τείχη προστασίας (</a:t>
            </a:r>
            <a:r>
              <a:rPr lang="el-GR" sz="1400" b="1" err="1">
                <a:latin typeface="Times New Roman"/>
                <a:cs typeface="Times New Roman"/>
              </a:rPr>
              <a:t>Firewalls</a:t>
            </a:r>
            <a:r>
              <a:rPr lang="el-GR" sz="1400" b="1">
                <a:latin typeface="Times New Roman"/>
                <a:cs typeface="Times New Roman"/>
              </a:rPr>
              <a:t>):</a:t>
            </a:r>
            <a:r>
              <a:rPr lang="el-GR" sz="1400">
                <a:latin typeface="Times New Roman"/>
                <a:cs typeface="Times New Roman"/>
              </a:rPr>
              <a:t> Φραγμοί μεταξύ των εσωτερικών συστημάτων και του εξωτερικού κόσμου. 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 err="1">
                <a:latin typeface="Times New Roman"/>
                <a:cs typeface="Times New Roman"/>
              </a:rPr>
              <a:t>Antivirus</a:t>
            </a:r>
            <a:r>
              <a:rPr lang="el-GR" sz="1400" b="1">
                <a:latin typeface="Times New Roman"/>
                <a:cs typeface="Times New Roman"/>
              </a:rPr>
              <a:t> and </a:t>
            </a:r>
            <a:r>
              <a:rPr lang="el-GR" sz="1400" b="1" err="1">
                <a:latin typeface="Times New Roman"/>
                <a:cs typeface="Times New Roman"/>
              </a:rPr>
              <a:t>Anti-Malware</a:t>
            </a:r>
            <a:r>
              <a:rPr lang="el-GR" sz="1400" b="1">
                <a:latin typeface="Times New Roman"/>
                <a:cs typeface="Times New Roman"/>
              </a:rPr>
              <a:t>:</a:t>
            </a:r>
            <a:r>
              <a:rPr lang="el-GR" sz="1400">
                <a:latin typeface="Times New Roman"/>
                <a:cs typeface="Times New Roman"/>
              </a:rPr>
              <a:t> Τα λογισμικά προστασίας από ιούς και κακόβουλο λογισμικό είναι κρίσιμα στοιχεία της προστασίας τελικού σημείου.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Διαχείριση ενημερώσεων κώδικα (</a:t>
            </a:r>
            <a:r>
              <a:rPr lang="el-GR" sz="1400" b="1" err="1">
                <a:latin typeface="Times New Roman"/>
                <a:cs typeface="Times New Roman"/>
              </a:rPr>
              <a:t>Patch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Management</a:t>
            </a:r>
            <a:r>
              <a:rPr lang="el-GR" sz="1400" b="1">
                <a:latin typeface="Times New Roman"/>
                <a:cs typeface="Times New Roman"/>
              </a:rPr>
              <a:t>): </a:t>
            </a:r>
            <a:r>
              <a:rPr lang="el-GR" sz="1400">
                <a:latin typeface="Times New Roman"/>
                <a:cs typeface="Times New Roman"/>
              </a:rPr>
              <a:t>Διαδικασία διατήρησης των συσκευών ενημερωμένων με τις πιο πρόσφατες ενημερώσεις κώδικα ασφαλείας και ενημερώσεις λογισμικού.</a:t>
            </a:r>
            <a:endParaRPr lang="en-US" sz="1400"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latin typeface="Times New Roman"/>
                <a:cs typeface="Times New Roman"/>
              </a:rPr>
              <a:t>Διαγραφή δεδομένων (</a:t>
            </a:r>
            <a:r>
              <a:rPr lang="el-GR" sz="1400" b="1" err="1">
                <a:latin typeface="Times New Roman"/>
                <a:cs typeface="Times New Roman"/>
              </a:rPr>
              <a:t>Data</a:t>
            </a:r>
            <a:r>
              <a:rPr lang="el-GR" sz="1400" b="1">
                <a:latin typeface="Times New Roman"/>
                <a:cs typeface="Times New Roman"/>
              </a:rPr>
              <a:t> </a:t>
            </a:r>
            <a:r>
              <a:rPr lang="el-GR" sz="1400" b="1" err="1">
                <a:latin typeface="Times New Roman"/>
                <a:cs typeface="Times New Roman"/>
              </a:rPr>
              <a:t>Erasure</a:t>
            </a:r>
            <a:r>
              <a:rPr lang="el-GR" sz="1400" b="1">
                <a:latin typeface="Times New Roman"/>
                <a:cs typeface="Times New Roman"/>
              </a:rPr>
              <a:t>): </a:t>
            </a:r>
            <a:r>
              <a:rPr lang="el-GR" sz="1400">
                <a:latin typeface="Times New Roman"/>
                <a:cs typeface="Times New Roman"/>
              </a:rPr>
              <a:t>Η διαγραφή δεδομένων περιλαμβάνει την ασφαλή και μόνιμη διαγραφή δεδομένων από τα συστήματα.</a:t>
            </a:r>
            <a:endParaRPr lang="el-GR" sz="1400">
              <a:latin typeface="Times New Roman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B117104A-3A81-CA51-72C6-DC8C2DE1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3.3 Βέλτιστες Πρακτικές για την Προστασία της </a:t>
            </a:r>
            <a:r>
              <a:rPr lang="el-GR" sz="2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Ιδιωτικότητας</a:t>
            </a:r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 - Υποκείμενα των Δεδομένων (2/2)</a:t>
            </a:r>
            <a:endParaRPr lang="el-GR" sz="2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61854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FFE5CAD3-5849-2F70-1225-9DE640372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961" y="1630656"/>
            <a:ext cx="7695517" cy="231976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Η </a:t>
            </a:r>
            <a:r>
              <a:rPr lang="el-GR" sz="1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είναι κρίσιμη στην ψηφιακή εγκληματολογία, καθώς οι ερευνητές αποκτούν πρόσβαση σε ευαίσθητα προσωπικά δεδομένα.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Τα δεδομένα περιλαμβάνουν επικοινωνίες, οικονομικά αρχεία και άλλες ευαίσθητες πληροφορίες.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Ο ερευνητής πρέπει να εξασφαλίσει ότι η συλλογή αποδεικτικών στοιχείων δεν παραβιάζει τα ατομικά δικαιώματα απορρήτου.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Οι επαγγελματίες της ψηφιακής εγκληματολογίας πρέπει να διατηρούν μια ισχυρή ισορροπία μεταξύ ενδελεχούς έρευνας και σεβασμού των νομικών και ηθικών περιορισμών.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Η ευθύνη είναι καθοριστική, καθώς η κακή χρήση των προσωπικών δεδομένων μπορεί να βλάψει την αξιοπιστία της έρευνας και να οδηγήσει σε νομικές συνέπειες.</a:t>
            </a:r>
            <a:endParaRPr lang="el-GR" sz="1400">
              <a:solidFill>
                <a:schemeClr val="bg1"/>
              </a:solidFill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307A962B-08BE-4918-65A5-6C7EA666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3.4 Σημασία της </a:t>
            </a:r>
            <a:r>
              <a:rPr lang="el-GR" sz="2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Ιδιωτικότητας</a:t>
            </a:r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 των Δεδομένων - Ψηφιακή Εγκληματολογία</a:t>
            </a:r>
            <a:endParaRPr lang="el-G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6683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58C7AB5E-DF3C-71D3-14CD-BF676E5CB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153" y="1967429"/>
            <a:ext cx="8501881" cy="173260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Συγκέντρωση Δεδομένων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Centralization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of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Οι εγκληματολογικοί ερευνητές μπορεί να βρουν άλλα ενδιαφέροντα στοιχεία που δεν αναζητήθηκαν ή εξουσιοδοτήθηκαν αρχικά κατά τις αναζητήσεις τους. 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Λανθασμένη Εκτίμηση Δεδομένων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Misjudgment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of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Οι εγκληματολογικοί ερευνητές συχνά έχουν περιορισμένη κατανόηση της ποικιλίας των δεδομένων που συναντούν και μπορεί να είναι υπερβολικά καχύποπτοι με αθώα δεδομένα.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Αδικαιολόγητη Αναφορά Εγκληματολογικών Ευρημάτων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Unwarranted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Reporting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of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Forensic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Findings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Λόγω της δυσκολίας κρίσης των δεδομένων, υπάρχει σοβαρός κίνδυνος βλάβης.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Παραβίαση του Απορρήτου τρίτων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Violating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Privacy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of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Third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Parties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Η διερεύνηση ενός κοινόχρηστου πόρου παραβιάζει το απόρρητο πολλαπλών χρηστών.  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Κρυφές Αναζητήσεις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Surreptitious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Searches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 Ο κάτοχος των δεδομένων μπορεί να μην γνωρίζει ότι γίνεται αναζήτηση στα δεδομένα του.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Πώληση Ιδιωτικών Εγκληματολογικών Δεδομένων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Selling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of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Private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Forensic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 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Πώληση δεδομένων σε πολλούς κακόβουλους χρήστες του Διαδικτύου.</a:t>
            </a:r>
            <a:endParaRPr lang="el-GR" sz="14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24D31776-2488-0C70-E43D-A10DE993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3.5 Παραδείγματα Κινδύνων για την </a:t>
            </a:r>
            <a:r>
              <a:rPr lang="el-GR" sz="2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</a:t>
            </a:r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 Δεδομένων - Ψηφιακή Εγκληματολογία</a:t>
            </a:r>
            <a:endParaRPr lang="el-G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075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585F8E0D-D26E-DDFF-74F0-173C08CF7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181" y="1779403"/>
            <a:ext cx="8306162" cy="2178843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Ελαχιστοποίηση της συλλογής δεδομένων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Minimize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data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collection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Συλλογή μόνο των δεδομένων που σχετίζονται άμεσα με την έρευνα.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Ασφαλής αποθήκευση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Secure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storage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 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Ισχυρά μέτρα ασφαλείας για την αποθήκευση συλλεγόμενων δεδομένων.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Έγκαιρη διαγραφή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Timely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delision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Διαγραφή δεδομένων εφόσον δεν είναι πλέον απαραίτητα για την έρευνα ή για οποιαδήποτε μεταγενέστερη νομική διαδικασία. 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Διαφάνεια (</a:t>
            </a:r>
            <a:r>
              <a:rPr lang="el-GR" sz="1400" b="1" err="1">
                <a:solidFill>
                  <a:schemeClr val="bg1"/>
                </a:solidFill>
                <a:latin typeface="Times New Roman"/>
                <a:cs typeface="Times New Roman"/>
              </a:rPr>
              <a:t>Transparency</a:t>
            </a: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):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 Διατήρηση της διαφάνειας σχετικά με τις πρακτικές συλλογής και χειρισμού δεδομένων στο μέτρο του δυνατού χωρίς να διακυβεύεται η έρευνα. </a:t>
            </a:r>
            <a:endParaRPr lang="en-US" sz="1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l-GR" sz="1400" b="1">
                <a:solidFill>
                  <a:schemeClr val="bg1"/>
                </a:solidFill>
                <a:latin typeface="Times New Roman"/>
                <a:cs typeface="Times New Roman"/>
              </a:rPr>
              <a:t>Διασφάλιση συμμόρφωσης και λογοδοσίας: </a:t>
            </a:r>
            <a:r>
              <a:rPr lang="el-GR" sz="1400">
                <a:solidFill>
                  <a:schemeClr val="bg1"/>
                </a:solidFill>
                <a:latin typeface="Times New Roman"/>
                <a:cs typeface="Times New Roman"/>
              </a:rPr>
              <a:t>Τακτικοί έλεγχοι, συνεχής εκπαίδευση και λεπτομερής τεκμηρίωση των διαδικασιών.</a:t>
            </a:r>
            <a:endParaRPr lang="el-GR" sz="14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Τίτλος 2">
            <a:extLst>
              <a:ext uri="{FF2B5EF4-FFF2-40B4-BE49-F238E27FC236}">
                <a16:creationId xmlns:a16="http://schemas.microsoft.com/office/drawing/2014/main" id="{56460738-5DF2-8B01-70EB-2CE5C19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3.6 Βέλτιστες Πρακτικές για την Προστασία της </a:t>
            </a:r>
            <a:r>
              <a:rPr lang="el-GR" sz="2400" err="1">
                <a:solidFill>
                  <a:schemeClr val="bg1"/>
                </a:solidFill>
                <a:latin typeface="Times New Roman"/>
                <a:cs typeface="Times New Roman"/>
              </a:rPr>
              <a:t>Ιδιωτικότητας</a:t>
            </a:r>
            <a:r>
              <a:rPr lang="el-GR" sz="2400">
                <a:solidFill>
                  <a:schemeClr val="bg1"/>
                </a:solidFill>
                <a:latin typeface="Times New Roman"/>
                <a:cs typeface="Times New Roman"/>
              </a:rPr>
              <a:t> - Ψηφιακή Εγκληματολογία</a:t>
            </a:r>
            <a:endParaRPr lang="el-GR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3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>
          <a:extLst>
            <a:ext uri="{FF2B5EF4-FFF2-40B4-BE49-F238E27FC236}">
              <a16:creationId xmlns:a16="http://schemas.microsoft.com/office/drawing/2014/main" id="{D4C32E49-5DAE-A2C3-2944-67164CAE4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8">
            <a:extLst>
              <a:ext uri="{FF2B5EF4-FFF2-40B4-BE49-F238E27FC236}">
                <a16:creationId xmlns:a16="http://schemas.microsoft.com/office/drawing/2014/main" id="{EB367093-5C24-5B7A-BD32-A334550420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03790" y="2569320"/>
            <a:ext cx="5337429" cy="107521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       </a:t>
            </a:r>
          </a:p>
        </p:txBody>
      </p:sp>
      <p:sp>
        <p:nvSpPr>
          <p:cNvPr id="2588" name="Google Shape;2588;p38">
            <a:extLst>
              <a:ext uri="{FF2B5EF4-FFF2-40B4-BE49-F238E27FC236}">
                <a16:creationId xmlns:a16="http://schemas.microsoft.com/office/drawing/2014/main" id="{456DF603-D9E6-5693-3A69-0AD2A50E1520}"/>
              </a:ext>
            </a:extLst>
          </p:cNvPr>
          <p:cNvSpPr/>
          <p:nvPr/>
        </p:nvSpPr>
        <p:spPr>
          <a:xfrm>
            <a:off x="4036950" y="1282545"/>
            <a:ext cx="1070100" cy="1070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38">
            <a:extLst>
              <a:ext uri="{FF2B5EF4-FFF2-40B4-BE49-F238E27FC236}">
                <a16:creationId xmlns:a16="http://schemas.microsoft.com/office/drawing/2014/main" id="{0E21D177-4FDD-85D2-0ED7-F9117C26F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35922" y="2459975"/>
            <a:ext cx="6471125" cy="109024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chemeClr val="bg1"/>
                </a:solidFill>
                <a:latin typeface="Times New Roman" panose="02020603050405020304" pitchFamily="18" charset="0"/>
              </a:rPr>
              <a:t>4. </a:t>
            </a:r>
            <a:r>
              <a:rPr lang="el-GR" sz="2800" b="0">
                <a:solidFill>
                  <a:schemeClr val="bg1"/>
                </a:solidFill>
                <a:latin typeface="Times New Roman" panose="02020603050405020304" pitchFamily="18" charset="0"/>
              </a:rPr>
              <a:t>Κανονιστικές Αρχές και Ψηφιακή Εγκληματολογία</a:t>
            </a:r>
            <a:endParaRPr sz="2800"/>
          </a:p>
        </p:txBody>
      </p:sp>
      <p:sp>
        <p:nvSpPr>
          <p:cNvPr id="2590" name="Google Shape;2590;p38">
            <a:extLst>
              <a:ext uri="{FF2B5EF4-FFF2-40B4-BE49-F238E27FC236}">
                <a16:creationId xmlns:a16="http://schemas.microsoft.com/office/drawing/2014/main" id="{359B7754-804F-2F59-9E78-B559A0F56954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4800" y="147213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</a:t>
            </a:r>
            <a:r>
              <a:rPr lang="el-GR" sz="4400"/>
              <a:t>4</a:t>
            </a:r>
            <a:endParaRPr sz="4400"/>
          </a:p>
        </p:txBody>
      </p:sp>
      <p:grpSp>
        <p:nvGrpSpPr>
          <p:cNvPr id="2592" name="Google Shape;2592;p38">
            <a:extLst>
              <a:ext uri="{FF2B5EF4-FFF2-40B4-BE49-F238E27FC236}">
                <a16:creationId xmlns:a16="http://schemas.microsoft.com/office/drawing/2014/main" id="{5F9518D2-000E-14E3-C008-1F549F4331C2}"/>
              </a:ext>
            </a:extLst>
          </p:cNvPr>
          <p:cNvGrpSpPr/>
          <p:nvPr/>
        </p:nvGrpSpPr>
        <p:grpSpPr>
          <a:xfrm>
            <a:off x="4348668" y="1157621"/>
            <a:ext cx="446647" cy="276334"/>
            <a:chOff x="3419725" y="2613600"/>
            <a:chExt cx="1769600" cy="1094825"/>
          </a:xfrm>
        </p:grpSpPr>
        <p:sp>
          <p:nvSpPr>
            <p:cNvPr id="2593" name="Google Shape;2593;p38">
              <a:extLst>
                <a:ext uri="{FF2B5EF4-FFF2-40B4-BE49-F238E27FC236}">
                  <a16:creationId xmlns:a16="http://schemas.microsoft.com/office/drawing/2014/main" id="{9E5F2F84-F2D2-50D4-7393-B17891CEC7D3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>
              <a:extLst>
                <a:ext uri="{FF2B5EF4-FFF2-40B4-BE49-F238E27FC236}">
                  <a16:creationId xmlns:a16="http://schemas.microsoft.com/office/drawing/2014/main" id="{C92BFA93-C6CD-0EBF-8CB7-50139FD10ADC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>
              <a:extLst>
                <a:ext uri="{FF2B5EF4-FFF2-40B4-BE49-F238E27FC236}">
                  <a16:creationId xmlns:a16="http://schemas.microsoft.com/office/drawing/2014/main" id="{86F33AC6-C0E4-FD54-20E9-AFC65C0FE4A8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>
              <a:extLst>
                <a:ext uri="{FF2B5EF4-FFF2-40B4-BE49-F238E27FC236}">
                  <a16:creationId xmlns:a16="http://schemas.microsoft.com/office/drawing/2014/main" id="{7370DE2C-F539-1994-9855-56D5314FC04D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>
              <a:extLst>
                <a:ext uri="{FF2B5EF4-FFF2-40B4-BE49-F238E27FC236}">
                  <a16:creationId xmlns:a16="http://schemas.microsoft.com/office/drawing/2014/main" id="{9A21EC02-8531-B7E9-D281-42801AEC5B60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>
              <a:extLst>
                <a:ext uri="{FF2B5EF4-FFF2-40B4-BE49-F238E27FC236}">
                  <a16:creationId xmlns:a16="http://schemas.microsoft.com/office/drawing/2014/main" id="{1BCBBBDA-9E91-DB37-ECC5-78AA7FAD06CE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Google Shape;2599;p38">
            <a:extLst>
              <a:ext uri="{FF2B5EF4-FFF2-40B4-BE49-F238E27FC236}">
                <a16:creationId xmlns:a16="http://schemas.microsoft.com/office/drawing/2014/main" id="{02160EBA-CAD8-49E8-E4FD-08F12EE70100}"/>
              </a:ext>
            </a:extLst>
          </p:cNvPr>
          <p:cNvSpPr/>
          <p:nvPr/>
        </p:nvSpPr>
        <p:spPr>
          <a:xfrm>
            <a:off x="6888000" y="372596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591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8"/>
          <p:cNvSpPr txBox="1">
            <a:spLocks noGrp="1"/>
          </p:cNvSpPr>
          <p:nvPr>
            <p:ph type="subTitle" idx="1"/>
          </p:nvPr>
        </p:nvSpPr>
        <p:spPr>
          <a:xfrm>
            <a:off x="2236058" y="2728809"/>
            <a:ext cx="4878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       </a:t>
            </a:r>
          </a:p>
        </p:txBody>
      </p:sp>
      <p:sp>
        <p:nvSpPr>
          <p:cNvPr id="2588" name="Google Shape;2588;p38"/>
          <p:cNvSpPr/>
          <p:nvPr/>
        </p:nvSpPr>
        <p:spPr>
          <a:xfrm>
            <a:off x="4036950" y="1282545"/>
            <a:ext cx="1070100" cy="1070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38"/>
          <p:cNvSpPr txBox="1">
            <a:spLocks noGrp="1"/>
          </p:cNvSpPr>
          <p:nvPr>
            <p:ph type="title"/>
          </p:nvPr>
        </p:nvSpPr>
        <p:spPr>
          <a:xfrm>
            <a:off x="1535283" y="2597866"/>
            <a:ext cx="607905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1. </a:t>
            </a:r>
            <a:r>
              <a:rPr lang="el-GR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Ψηφιακή Εγκληματολογία</a:t>
            </a:r>
            <a:endParaRPr lang="en-US" sz="28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2590" name="Google Shape;2590;p38"/>
          <p:cNvSpPr txBox="1">
            <a:spLocks noGrp="1"/>
          </p:cNvSpPr>
          <p:nvPr>
            <p:ph type="title" idx="2"/>
          </p:nvPr>
        </p:nvSpPr>
        <p:spPr>
          <a:xfrm>
            <a:off x="4114800" y="152530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</a:t>
            </a:r>
            <a:r>
              <a:rPr lang="el-GR" sz="4400"/>
              <a:t>1</a:t>
            </a:r>
            <a:endParaRPr sz="4400"/>
          </a:p>
        </p:txBody>
      </p:sp>
      <p:grpSp>
        <p:nvGrpSpPr>
          <p:cNvPr id="2592" name="Google Shape;2592;p38"/>
          <p:cNvGrpSpPr/>
          <p:nvPr/>
        </p:nvGrpSpPr>
        <p:grpSpPr>
          <a:xfrm>
            <a:off x="4348668" y="1157621"/>
            <a:ext cx="446647" cy="276334"/>
            <a:chOff x="3419725" y="2613600"/>
            <a:chExt cx="1769600" cy="1094825"/>
          </a:xfrm>
        </p:grpSpPr>
        <p:sp>
          <p:nvSpPr>
            <p:cNvPr id="2593" name="Google Shape;2593;p38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Google Shape;2599;p38"/>
          <p:cNvSpPr/>
          <p:nvPr/>
        </p:nvSpPr>
        <p:spPr>
          <a:xfrm>
            <a:off x="7239692" y="4238850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5576-FF82-45A3-C1AD-E64F52BE4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Έρευν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Ψηφι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κής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Εγκλημ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τολογί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🡪 ανα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γκ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αία η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συλλογή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δεδομένων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ολιτών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(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μέρος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τους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ροσω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ικά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ή και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ευ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ίσθητ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α)</a:t>
            </a:r>
            <a:br>
              <a:rPr lang="en-US" sz="1400" b="0">
                <a:latin typeface="Times New Roman"/>
                <a:ea typeface="Calibri"/>
                <a:cs typeface="Calibri"/>
              </a:rPr>
            </a:b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algn="l">
              <a:lnSpc>
                <a:spcPct val="100000"/>
              </a:lnSpc>
            </a:pP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Δυσκολί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έρευν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🡪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νόμοι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ου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ροστ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τεύουν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τα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δεδομέν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(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χρήση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μόνο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με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συγκ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τάθεση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ή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έντ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λμ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α) </a:t>
            </a:r>
            <a:br>
              <a:rPr lang="en-US" sz="1400" b="0">
                <a:latin typeface="Times New Roman"/>
                <a:ea typeface="Calibri"/>
                <a:cs typeface="Calibri"/>
              </a:rPr>
            </a:b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algn="l">
              <a:lnSpc>
                <a:spcPct val="100000"/>
              </a:lnSpc>
            </a:pP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φορετικά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νομικά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πλα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ίσι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κάθε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χώρ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🡪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ορισμένες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χώρες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(π.χ. Η.Π.Α.)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γι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κάθε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είδος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εγκλήμ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ισχύει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και 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ντίστοιχος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νόμος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όπ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ως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δικο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πρα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κτικό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, 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εριουσι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κό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,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συμ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βα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τικό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δίκ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ιο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κ.α.</a:t>
            </a:r>
            <a:br>
              <a:rPr lang="en-US" sz="1400" b="0">
                <a:latin typeface="Times New Roman"/>
                <a:ea typeface="Calibri"/>
                <a:cs typeface="Calibri"/>
              </a:rPr>
            </a:b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algn="l">
              <a:lnSpc>
                <a:spcPct val="100000"/>
              </a:lnSpc>
            </a:pP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Άλλες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χώρες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, όπ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ως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της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Ε.Ε. και η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Αυστρ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λί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α, επιβ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άλλουν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έν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αν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γενικό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κα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νονισμό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ου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ισχύει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γι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κάθε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τομέ</a:t>
            </a:r>
            <a:r>
              <a:rPr lang="en-US" sz="1400" b="0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endParaRPr lang="en-US" sz="1400" i="1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59714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2C1FD5-3B27-4AF8-754A-033CCF56F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2646" y="1202935"/>
            <a:ext cx="7568887" cy="2987456"/>
          </a:xfrm>
        </p:spPr>
        <p:txBody>
          <a:bodyPr/>
          <a:lstStyle/>
          <a:p>
            <a:pPr marL="127000" indent="0">
              <a:buNone/>
            </a:pPr>
            <a:r>
              <a:rPr lang="el-GR" sz="1400" b="1" dirty="0" err="1">
                <a:latin typeface="Times New Roman"/>
              </a:rPr>
              <a:t>Ιδιωτικότητα</a:t>
            </a:r>
            <a:r>
              <a:rPr lang="el-GR" sz="1400" dirty="0">
                <a:latin typeface="Times New Roman"/>
              </a:rPr>
              <a:t>: το θεμελιώδες δικαίωμα κάθε ατόμου να διατηρεί και να ελέγχει τις προσωπικές πληροφορίες που τον αφορούν </a:t>
            </a:r>
            <a:endParaRPr lang="en-US" sz="1400" dirty="0">
              <a:latin typeface="Times New Roman"/>
            </a:endParaRPr>
          </a:p>
          <a:p>
            <a:pPr marL="127000" indent="0">
              <a:buNone/>
            </a:pPr>
            <a:r>
              <a:rPr lang="el-GR" sz="1400" dirty="0">
                <a:latin typeface="Times New Roman"/>
              </a:rPr>
              <a:t>Θεωρείται βασικό ανθρώπινο δικαίωμα από:</a:t>
            </a:r>
          </a:p>
          <a:p>
            <a:r>
              <a:rPr lang="el-GR" sz="1400" dirty="0">
                <a:latin typeface="Times New Roman"/>
              </a:rPr>
              <a:t>την Ευρωπαϊκή Σύμβαση για τα Δικαιώματα του Ανθρώπου (ΕΣΔΑ) και </a:t>
            </a:r>
          </a:p>
          <a:p>
            <a:r>
              <a:rPr lang="el-GR" sz="1400" dirty="0">
                <a:latin typeface="Times New Roman"/>
              </a:rPr>
              <a:t>το Άρθρο 12 της Οικουμενικής Διακήρυξης για τα Ανθρώπινα Δικαιώματα των Ηνωμένων Εθνών</a:t>
            </a:r>
          </a:p>
          <a:p>
            <a:pPr marL="127000" indent="0">
              <a:lnSpc>
                <a:spcPct val="150000"/>
              </a:lnSpc>
              <a:buNone/>
            </a:pPr>
            <a:r>
              <a:rPr lang="el-GR" sz="1400" dirty="0">
                <a:latin typeface="Times New Roman"/>
              </a:rPr>
              <a:t>Ερμηνεύεται διαφορετικά από κάθε χώρα 🡪 διαφορές μεταξύ των νόμων</a:t>
            </a:r>
          </a:p>
          <a:p>
            <a:pPr marL="127000" indent="0">
              <a:buNone/>
            </a:pPr>
            <a:r>
              <a:rPr lang="el-GR" sz="1400" dirty="0">
                <a:latin typeface="Times New Roman"/>
              </a:rPr>
              <a:t>Όμως, έχουν επικυρωθεί συμφωνίες μεταξύ χωρών για την μεταφορά των ιδιωτικών δεδομένων και αποφυγή προβλημάτων δικαιοδοσίας (π.χ. EU-US </a:t>
            </a:r>
            <a:r>
              <a:rPr lang="el-GR" sz="1400" dirty="0" err="1">
                <a:latin typeface="Times New Roman"/>
              </a:rPr>
              <a:t>Privacy</a:t>
            </a:r>
            <a:r>
              <a:rPr lang="el-GR" sz="1400" dirty="0">
                <a:latin typeface="Times New Roman"/>
              </a:rPr>
              <a:t> </a:t>
            </a:r>
            <a:r>
              <a:rPr lang="el-GR" sz="1400" dirty="0" err="1">
                <a:latin typeface="Times New Roman"/>
              </a:rPr>
              <a:t>Shield</a:t>
            </a:r>
            <a:r>
              <a:rPr lang="el-GR" sz="1400" dirty="0">
                <a:latin typeface="Times New Roman"/>
              </a:rPr>
              <a:t>) </a:t>
            </a:r>
          </a:p>
          <a:p>
            <a:pPr marL="127000" indent="0">
              <a:lnSpc>
                <a:spcPct val="150000"/>
              </a:lnSpc>
              <a:buNone/>
            </a:pPr>
            <a:r>
              <a:rPr lang="el-GR" sz="1400" dirty="0">
                <a:latin typeface="Times New Roman"/>
              </a:rPr>
              <a:t>Κανονισμοί για την </a:t>
            </a:r>
            <a:r>
              <a:rPr lang="el-GR" sz="1400" dirty="0" err="1">
                <a:latin typeface="Times New Roman"/>
              </a:rPr>
              <a:t>ιδιωτικότητα</a:t>
            </a:r>
            <a:r>
              <a:rPr lang="el-GR" sz="1400" dirty="0">
                <a:latin typeface="Times New Roman"/>
              </a:rPr>
              <a:t> των δεδομένων: </a:t>
            </a:r>
          </a:p>
          <a:p>
            <a:r>
              <a:rPr lang="el-GR" sz="1400" dirty="0">
                <a:latin typeface="Times New Roman"/>
              </a:rPr>
              <a:t>Γενικός Κανονισμός για την Προστασία των Δεδομένων (ΓΚΠΔ/GDPR), </a:t>
            </a:r>
          </a:p>
          <a:p>
            <a:r>
              <a:rPr lang="el-GR" sz="1400" dirty="0" err="1">
                <a:latin typeface="Times New Roman"/>
              </a:rPr>
              <a:t>Personal</a:t>
            </a:r>
            <a:r>
              <a:rPr lang="el-GR" sz="1400" dirty="0">
                <a:latin typeface="Times New Roman"/>
              </a:rPr>
              <a:t> Information Protection and </a:t>
            </a:r>
            <a:r>
              <a:rPr lang="el-GR" sz="1400" dirty="0" err="1">
                <a:latin typeface="Times New Roman"/>
              </a:rPr>
              <a:t>Electronic</a:t>
            </a:r>
            <a:r>
              <a:rPr lang="el-GR" sz="1400" dirty="0">
                <a:latin typeface="Times New Roman"/>
              </a:rPr>
              <a:t> </a:t>
            </a:r>
            <a:r>
              <a:rPr lang="el-GR" sz="1400" dirty="0" err="1">
                <a:latin typeface="Times New Roman"/>
              </a:rPr>
              <a:t>Documents</a:t>
            </a:r>
            <a:r>
              <a:rPr lang="el-GR" sz="1400" dirty="0">
                <a:latin typeface="Times New Roman"/>
              </a:rPr>
              <a:t> Act (PIPEDA),</a:t>
            </a:r>
          </a:p>
          <a:p>
            <a:r>
              <a:rPr lang="el-GR" sz="1400" dirty="0" err="1">
                <a:latin typeface="Times New Roman"/>
              </a:rPr>
              <a:t>California</a:t>
            </a:r>
            <a:r>
              <a:rPr lang="el-GR" sz="1400" dirty="0">
                <a:latin typeface="Times New Roman"/>
              </a:rPr>
              <a:t> </a:t>
            </a:r>
            <a:r>
              <a:rPr lang="el-GR" sz="1400" dirty="0" err="1">
                <a:latin typeface="Times New Roman"/>
              </a:rPr>
              <a:t>Consumer</a:t>
            </a:r>
            <a:r>
              <a:rPr lang="el-GR" sz="1400" dirty="0">
                <a:latin typeface="Times New Roman"/>
              </a:rPr>
              <a:t> </a:t>
            </a:r>
            <a:r>
              <a:rPr lang="el-GR" sz="1400" dirty="0" err="1">
                <a:latin typeface="Times New Roman"/>
              </a:rPr>
              <a:t>Privacy</a:t>
            </a:r>
            <a:r>
              <a:rPr lang="el-GR" sz="1400" dirty="0">
                <a:latin typeface="Times New Roman"/>
              </a:rPr>
              <a:t> Act (CCPA) κ.α. </a:t>
            </a:r>
          </a:p>
          <a:p>
            <a:pPr marL="127000" indent="0">
              <a:buNone/>
            </a:pPr>
            <a:r>
              <a:rPr lang="el-GR" sz="1400" dirty="0">
                <a:latin typeface="Times New Roman"/>
              </a:rPr>
              <a:t>Σημαντικοί για την Ψηφιακή Εγκληματολογία - για να διεξαχθεί μια έρευνα πρέπει να παραβιαστεί, εν μέρει, η </a:t>
            </a:r>
            <a:r>
              <a:rPr lang="el-GR" sz="1400" dirty="0" err="1">
                <a:latin typeface="Times New Roman"/>
              </a:rPr>
              <a:t>ιδιωτικότητα</a:t>
            </a:r>
            <a:r>
              <a:rPr lang="el-GR" sz="1400" dirty="0">
                <a:latin typeface="Times New Roman"/>
              </a:rPr>
              <a:t> των εμπλεκόμενων προσώπων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0B1249-2AF0-53BF-F34F-9ED7A5A3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5181"/>
            <a:ext cx="7704000" cy="457200"/>
          </a:xfrm>
        </p:spPr>
        <p:txBody>
          <a:bodyPr/>
          <a:lstStyle/>
          <a:p>
            <a:r>
              <a:rPr lang="el-GR" sz="2400">
                <a:latin typeface="Times New Roman"/>
              </a:rPr>
              <a:t>4.1 Νόμοι για την </a:t>
            </a:r>
            <a:r>
              <a:rPr lang="el-GR" sz="2400" err="1">
                <a:latin typeface="Times New Roman"/>
              </a:rPr>
              <a:t>ιδιωτικότητα</a:t>
            </a:r>
            <a:r>
              <a:rPr lang="el-GR" sz="2400">
                <a:latin typeface="Times New Roman"/>
              </a:rPr>
              <a:t> των δεδομένων</a:t>
            </a:r>
            <a:endParaRPr lang="en-US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309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A554-8123-7FC8-B3A0-76BBDFA58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75276"/>
            <a:ext cx="7704000" cy="4572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4.2 Personal Information Protection and Electronic Documents Act (PIPEDA)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48E3E-E2F7-28E1-B756-22210A27B8ED}"/>
              </a:ext>
            </a:extLst>
          </p:cNvPr>
          <p:cNvSpPr txBox="1"/>
          <p:nvPr/>
        </p:nvSpPr>
        <p:spPr>
          <a:xfrm>
            <a:off x="994130" y="1071234"/>
            <a:ext cx="6958012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bg1"/>
                </a:solidFill>
                <a:latin typeface="Times New Roman"/>
              </a:rPr>
              <a:t>Έγινε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νόμος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τον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Απ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ρίλιο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του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2000 και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θεμελιώνει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κα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νόνες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γι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τους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τρό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ους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χείρισης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των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ροσω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ικών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δεδομένων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ου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συλλέγοντ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αι από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ιδιωτικές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επ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ιχειρήσεις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γι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τις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εμ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ορικές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δρ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στηριότητές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τους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. </a:t>
            </a:r>
            <a:endParaRPr lang="en-US">
              <a:solidFill>
                <a:schemeClr val="bg1"/>
              </a:solidFill>
            </a:endParaRPr>
          </a:p>
          <a:p>
            <a:r>
              <a:rPr lang="en-US" sz="1200" err="1">
                <a:solidFill>
                  <a:schemeClr val="bg1"/>
                </a:solidFill>
                <a:latin typeface="Times New Roman"/>
              </a:rPr>
              <a:t>Περιέχει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τις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παρα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κάτω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b="1" err="1">
                <a:solidFill>
                  <a:schemeClr val="bg1"/>
                </a:solidFill>
                <a:latin typeface="Times New Roman"/>
              </a:rPr>
              <a:t>ρχές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: 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Λογοδοσί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Προσδιορισμός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των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σκο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ών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Συγκ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τάθεση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Περιορισμός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της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συλλογής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Περιορισμός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χρήσης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,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δημοσιο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οίησης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και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τήρησης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Ακρί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β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ει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Εγγύηση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σφάλει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ας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Δι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φάνει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</a:p>
          <a:p>
            <a:r>
              <a:rPr lang="en-US" sz="1200">
                <a:solidFill>
                  <a:schemeClr val="bg1"/>
                </a:solidFill>
                <a:latin typeface="Times New Roman"/>
              </a:rPr>
              <a:t>και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τις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παρα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κάτω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b="1">
                <a:solidFill>
                  <a:schemeClr val="bg1"/>
                </a:solidFill>
                <a:latin typeface="Times New Roman"/>
              </a:rPr>
              <a:t>υπ</a:t>
            </a:r>
            <a:r>
              <a:rPr lang="en-US" sz="1200" b="1" err="1">
                <a:solidFill>
                  <a:schemeClr val="bg1"/>
                </a:solidFill>
                <a:latin typeface="Times New Roman"/>
              </a:rPr>
              <a:t>οχρεώσεις</a:t>
            </a:r>
            <a:r>
              <a:rPr lang="en-US" sz="1200" b="1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των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επ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ιχειρήσεων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ρος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τους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χρήστες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του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:</a:t>
            </a: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Νόμιμη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και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δίκ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ιη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συλλογή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δεδομένων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Προστ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σί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μέσω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τεχνικών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και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οργ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νωτικών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μέτρων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Δι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τήρηση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μόνο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γι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όσο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είν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αι απαρα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ίτητ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και 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σφ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λής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γρ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φή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Ακρί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β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ει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και τα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κτική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ενημέρωση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των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δεδομένων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Δικ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ίωμ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ρόσ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βα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σης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και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διόρθωσης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pPr marL="171450" indent="-171450">
              <a:buFont typeface="Arial"/>
              <a:buChar char="•"/>
            </a:pPr>
            <a:r>
              <a:rPr lang="en-US" sz="1200" err="1">
                <a:solidFill>
                  <a:schemeClr val="bg1"/>
                </a:solidFill>
                <a:latin typeface="Times New Roman"/>
              </a:rPr>
              <a:t>Ανάκληση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συγκ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τάθεσης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νά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άσ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στιγμή</a:t>
            </a:r>
            <a:endParaRPr lang="en-US" sz="1200">
              <a:solidFill>
                <a:schemeClr val="bg1"/>
              </a:solidFill>
              <a:latin typeface="Times New Roman"/>
            </a:endParaRPr>
          </a:p>
          <a:p>
            <a:r>
              <a:rPr lang="en-US" sz="1200">
                <a:solidFill>
                  <a:schemeClr val="bg1"/>
                </a:solidFill>
                <a:latin typeface="Times New Roman"/>
              </a:rPr>
              <a:t>Ο PIPEDA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ισχύει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γι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ιδιωτικές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επ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ιχειρήσεις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σε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εμ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π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ορικές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δρ</a:t>
            </a:r>
            <a:r>
              <a:rPr lang="en-US" sz="1200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sz="1200" err="1">
                <a:solidFill>
                  <a:schemeClr val="bg1"/>
                </a:solidFill>
                <a:latin typeface="Times New Roman"/>
              </a:rPr>
              <a:t>στηριότητες</a:t>
            </a:r>
            <a:endParaRPr lang="en-US" sz="120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092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8B9EC-A1D9-D72A-0BBB-16F4DEFA4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481" y="1866869"/>
            <a:ext cx="7311548" cy="21945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Τέθηκε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σε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ισχύ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τον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Μάιο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του</a:t>
            </a:r>
            <a:r>
              <a:rPr lang="en-US" sz="1200">
                <a:latin typeface="Times New Roman"/>
              </a:rPr>
              <a:t> 2018</a:t>
            </a:r>
          </a:p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Ισχύει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σε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όλ</a:t>
            </a:r>
            <a:r>
              <a:rPr lang="en-US" sz="1200">
                <a:latin typeface="Times New Roman"/>
              </a:rPr>
              <a:t>α τα </a:t>
            </a:r>
            <a:r>
              <a:rPr lang="en-US" sz="1200" err="1">
                <a:latin typeface="Times New Roman"/>
              </a:rPr>
              <a:t>κράτη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μέλη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της</a:t>
            </a:r>
            <a:r>
              <a:rPr lang="en-US" sz="1200">
                <a:latin typeface="Times New Roman"/>
              </a:rPr>
              <a:t> ΕΕ</a:t>
            </a:r>
          </a:p>
          <a:p>
            <a:pPr>
              <a:lnSpc>
                <a:spcPct val="150000"/>
              </a:lnSpc>
            </a:pPr>
            <a:r>
              <a:rPr lang="en-US" sz="1200">
                <a:latin typeface="Times New Roman"/>
              </a:rPr>
              <a:t>Επ</a:t>
            </a:r>
            <a:r>
              <a:rPr lang="en-US" sz="1200" err="1">
                <a:latin typeface="Times New Roman"/>
              </a:rPr>
              <a:t>ηρεάζει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κάθε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οργ</a:t>
            </a:r>
            <a:r>
              <a:rPr lang="en-US" sz="1200">
                <a:latin typeface="Times New Roman"/>
              </a:rPr>
              <a:t>α</a:t>
            </a:r>
            <a:r>
              <a:rPr lang="en-US" sz="1200" err="1">
                <a:latin typeface="Times New Roman"/>
              </a:rPr>
              <a:t>νισμό</a:t>
            </a:r>
            <a:r>
              <a:rPr lang="en-US" sz="1200">
                <a:latin typeface="Times New Roman"/>
              </a:rPr>
              <a:t> π</a:t>
            </a:r>
            <a:r>
              <a:rPr lang="en-US" sz="1200" err="1">
                <a:latin typeface="Times New Roman"/>
              </a:rPr>
              <a:t>ου</a:t>
            </a:r>
            <a:r>
              <a:rPr lang="en-US" sz="1200">
                <a:latin typeface="Times New Roman"/>
              </a:rPr>
              <a:t> επ</a:t>
            </a:r>
            <a:r>
              <a:rPr lang="en-US" sz="1200" err="1">
                <a:latin typeface="Times New Roman"/>
              </a:rPr>
              <a:t>εξεργάζετ</a:t>
            </a:r>
            <a:r>
              <a:rPr lang="en-US" sz="1200">
                <a:latin typeface="Times New Roman"/>
              </a:rPr>
              <a:t>αι </a:t>
            </a:r>
            <a:r>
              <a:rPr lang="en-US" sz="1200" err="1">
                <a:latin typeface="Times New Roman"/>
              </a:rPr>
              <a:t>δεδομέν</a:t>
            </a:r>
            <a:r>
              <a:rPr lang="en-US" sz="1200">
                <a:latin typeface="Times New Roman"/>
              </a:rPr>
              <a:t>α </a:t>
            </a:r>
            <a:r>
              <a:rPr lang="en-US" sz="1200" err="1">
                <a:latin typeface="Times New Roman"/>
              </a:rPr>
              <a:t>Ευρω</a:t>
            </a:r>
            <a:r>
              <a:rPr lang="en-US" sz="1200">
                <a:latin typeface="Times New Roman"/>
              </a:rPr>
              <a:t>πα</a:t>
            </a:r>
            <a:r>
              <a:rPr lang="en-US" sz="1200" err="1">
                <a:latin typeface="Times New Roman"/>
              </a:rPr>
              <a:t>ίων</a:t>
            </a:r>
            <a:r>
              <a:rPr lang="en-US" sz="1200">
                <a:latin typeface="Times New Roman"/>
              </a:rPr>
              <a:t> π</a:t>
            </a:r>
            <a:r>
              <a:rPr lang="en-US" sz="1200" err="1">
                <a:latin typeface="Times New Roman"/>
              </a:rPr>
              <a:t>ολιτών</a:t>
            </a:r>
            <a:endParaRPr lang="en-US" sz="120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Σκο</a:t>
            </a:r>
            <a:r>
              <a:rPr lang="en-US" sz="1200">
                <a:latin typeface="Times New Roman"/>
              </a:rPr>
              <a:t>π</a:t>
            </a:r>
            <a:r>
              <a:rPr lang="en-US" sz="1200" err="1">
                <a:latin typeface="Times New Roman"/>
              </a:rPr>
              <a:t>ός</a:t>
            </a:r>
            <a:r>
              <a:rPr lang="en-US" sz="1200">
                <a:latin typeface="Times New Roman"/>
              </a:rPr>
              <a:t>: </a:t>
            </a:r>
            <a:r>
              <a:rPr lang="en-US" sz="1200" err="1">
                <a:latin typeface="Times New Roman"/>
              </a:rPr>
              <a:t>Έλεγχος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των</a:t>
            </a:r>
            <a:r>
              <a:rPr lang="en-US" sz="1200">
                <a:latin typeface="Times New Roman"/>
              </a:rPr>
              <a:t> π</a:t>
            </a:r>
            <a:r>
              <a:rPr lang="en-US" sz="1200" err="1">
                <a:latin typeface="Times New Roman"/>
              </a:rPr>
              <a:t>ολιτών</a:t>
            </a:r>
            <a:r>
              <a:rPr lang="en-US" sz="1200">
                <a:latin typeface="Times New Roman"/>
              </a:rPr>
              <a:t> επί </a:t>
            </a:r>
            <a:r>
              <a:rPr lang="en-US" sz="1200" err="1">
                <a:latin typeface="Times New Roman"/>
              </a:rPr>
              <a:t>των</a:t>
            </a:r>
            <a:r>
              <a:rPr lang="en-US" sz="1200">
                <a:latin typeface="Times New Roman"/>
              </a:rPr>
              <a:t> π</a:t>
            </a:r>
            <a:r>
              <a:rPr lang="en-US" sz="1200" err="1">
                <a:latin typeface="Times New Roman"/>
              </a:rPr>
              <a:t>ροσω</a:t>
            </a:r>
            <a:r>
              <a:rPr lang="en-US" sz="1200">
                <a:latin typeface="Times New Roman"/>
              </a:rPr>
              <a:t>π</a:t>
            </a:r>
            <a:r>
              <a:rPr lang="en-US" sz="1200" err="1">
                <a:latin typeface="Times New Roman"/>
              </a:rPr>
              <a:t>ικών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τους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δεδομένων</a:t>
            </a:r>
            <a:endParaRPr lang="en-US" sz="1200">
              <a:latin typeface="Times New Roman"/>
            </a:endParaRPr>
          </a:p>
          <a:p>
            <a:endParaRPr lang="en-US" sz="1200">
              <a:latin typeface="Times New Roman"/>
            </a:endParaRPr>
          </a:p>
          <a:p>
            <a:pPr marL="127000" indent="0">
              <a:lnSpc>
                <a:spcPct val="150000"/>
              </a:lnSpc>
              <a:buNone/>
            </a:pPr>
            <a:r>
              <a:rPr lang="en-US" sz="1200" err="1">
                <a:latin typeface="Times New Roman"/>
              </a:rPr>
              <a:t>Βάσει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τον</a:t>
            </a:r>
            <a:r>
              <a:rPr lang="en-US" sz="1200">
                <a:latin typeface="Times New Roman"/>
              </a:rPr>
              <a:t> GDPR, π</a:t>
            </a:r>
            <a:r>
              <a:rPr lang="en-US" sz="1200" err="1">
                <a:latin typeface="Times New Roman"/>
              </a:rPr>
              <a:t>ροσω</a:t>
            </a:r>
            <a:r>
              <a:rPr lang="en-US" sz="1200">
                <a:latin typeface="Times New Roman"/>
              </a:rPr>
              <a:t>π</a:t>
            </a:r>
            <a:r>
              <a:rPr lang="en-US" sz="1200" err="1">
                <a:latin typeface="Times New Roman"/>
              </a:rPr>
              <a:t>ικά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δεδομέν</a:t>
            </a:r>
            <a:r>
              <a:rPr lang="en-US" sz="1200">
                <a:latin typeface="Times New Roman"/>
              </a:rPr>
              <a:t>α μπ</a:t>
            </a:r>
            <a:r>
              <a:rPr lang="en-US" sz="1200" err="1">
                <a:latin typeface="Times New Roman"/>
              </a:rPr>
              <a:t>ορούν</a:t>
            </a:r>
            <a:r>
              <a:rPr lang="en-US" sz="1200">
                <a:latin typeface="Times New Roman"/>
              </a:rPr>
              <a:t> να επ</a:t>
            </a:r>
            <a:r>
              <a:rPr lang="en-US" sz="1200" err="1">
                <a:latin typeface="Times New Roman"/>
              </a:rPr>
              <a:t>εξεργ</a:t>
            </a:r>
            <a:r>
              <a:rPr lang="en-US" sz="1200">
                <a:latin typeface="Times New Roman"/>
              </a:rPr>
              <a:t>α</a:t>
            </a:r>
            <a:r>
              <a:rPr lang="en-US" sz="1200" err="1">
                <a:latin typeface="Times New Roman"/>
              </a:rPr>
              <a:t>στούν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κάτω</a:t>
            </a:r>
            <a:r>
              <a:rPr lang="en-US" sz="1200">
                <a:latin typeface="Times New Roman"/>
              </a:rPr>
              <a:t> από </a:t>
            </a:r>
            <a:r>
              <a:rPr lang="en-US" sz="1200" err="1">
                <a:latin typeface="Times New Roman"/>
              </a:rPr>
              <a:t>ορισμένες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συνθήκες</a:t>
            </a:r>
            <a:r>
              <a:rPr lang="en-US" sz="1200">
                <a:latin typeface="Times New Roman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Με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συγκ</a:t>
            </a:r>
            <a:r>
              <a:rPr lang="en-US" sz="1200">
                <a:latin typeface="Times New Roman"/>
              </a:rPr>
              <a:t>α</a:t>
            </a:r>
            <a:r>
              <a:rPr lang="en-US" sz="1200" err="1">
                <a:latin typeface="Times New Roman"/>
              </a:rPr>
              <a:t>τάθεση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του</a:t>
            </a:r>
            <a:r>
              <a:rPr lang="en-US" sz="1200">
                <a:latin typeface="Times New Roman"/>
              </a:rPr>
              <a:t> υπ</a:t>
            </a:r>
            <a:r>
              <a:rPr lang="en-US" sz="1200" err="1">
                <a:latin typeface="Times New Roman"/>
              </a:rPr>
              <a:t>οκειμένου</a:t>
            </a:r>
            <a:endParaRPr lang="en-US" sz="120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Εκ</a:t>
            </a:r>
            <a:r>
              <a:rPr lang="en-US" sz="1200">
                <a:latin typeface="Times New Roman"/>
              </a:rPr>
              <a:t>π</a:t>
            </a:r>
            <a:r>
              <a:rPr lang="en-US" sz="1200" err="1">
                <a:latin typeface="Times New Roman"/>
              </a:rPr>
              <a:t>λήρωση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συμ</a:t>
            </a:r>
            <a:r>
              <a:rPr lang="en-US" sz="1200">
                <a:latin typeface="Times New Roman"/>
              </a:rPr>
              <a:t>βα</a:t>
            </a:r>
            <a:r>
              <a:rPr lang="en-US" sz="1200" err="1">
                <a:latin typeface="Times New Roman"/>
              </a:rPr>
              <a:t>τικών</a:t>
            </a:r>
            <a:r>
              <a:rPr lang="en-US" sz="1200">
                <a:latin typeface="Times New Roman"/>
              </a:rPr>
              <a:t> ή </a:t>
            </a:r>
            <a:r>
              <a:rPr lang="en-US" sz="1200" err="1">
                <a:latin typeface="Times New Roman"/>
              </a:rPr>
              <a:t>νομικών</a:t>
            </a:r>
            <a:r>
              <a:rPr lang="en-US" sz="1200">
                <a:latin typeface="Times New Roman"/>
              </a:rPr>
              <a:t> υπ</a:t>
            </a:r>
            <a:r>
              <a:rPr lang="en-US" sz="1200" err="1">
                <a:latin typeface="Times New Roman"/>
              </a:rPr>
              <a:t>οχρεώσεων</a:t>
            </a:r>
            <a:endParaRPr lang="en-US" sz="120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Προστ</a:t>
            </a:r>
            <a:r>
              <a:rPr lang="en-US" sz="1200">
                <a:latin typeface="Times New Roman"/>
              </a:rPr>
              <a:t>α</a:t>
            </a:r>
            <a:r>
              <a:rPr lang="en-US" sz="1200" err="1">
                <a:latin typeface="Times New Roman"/>
              </a:rPr>
              <a:t>σί</a:t>
            </a:r>
            <a:r>
              <a:rPr lang="en-US" sz="1200">
                <a:latin typeface="Times New Roman"/>
              </a:rPr>
              <a:t>α </a:t>
            </a:r>
            <a:r>
              <a:rPr lang="en-US" sz="1200" err="1">
                <a:latin typeface="Times New Roman"/>
              </a:rPr>
              <a:t>ζωτικών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συμφερόντων</a:t>
            </a:r>
            <a:endParaRPr lang="en-US" sz="120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Εκτέλεση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δημόσιου</a:t>
            </a:r>
            <a:r>
              <a:rPr lang="en-US" sz="1200">
                <a:latin typeface="Times New Roman"/>
              </a:rPr>
              <a:t> </a:t>
            </a:r>
            <a:r>
              <a:rPr lang="en-US" sz="1200" err="1">
                <a:latin typeface="Times New Roman"/>
              </a:rPr>
              <a:t>συμφέροντος</a:t>
            </a:r>
            <a:endParaRPr lang="en-US" sz="1200"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Νόμιμ</a:t>
            </a:r>
            <a:r>
              <a:rPr lang="en-US" sz="1200">
                <a:latin typeface="Times New Roman"/>
              </a:rPr>
              <a:t>α </a:t>
            </a:r>
            <a:r>
              <a:rPr lang="en-US" sz="1200" err="1">
                <a:latin typeface="Times New Roman"/>
              </a:rPr>
              <a:t>συμφέροντ</a:t>
            </a:r>
            <a:r>
              <a:rPr lang="en-US" sz="1200">
                <a:latin typeface="Times New Roman"/>
              </a:rPr>
              <a:t>α </a:t>
            </a:r>
            <a:r>
              <a:rPr lang="en-US" sz="1200" err="1">
                <a:latin typeface="Times New Roman"/>
              </a:rPr>
              <a:t>του</a:t>
            </a:r>
            <a:r>
              <a:rPr lang="en-US" sz="1200">
                <a:latin typeface="Times New Roman"/>
              </a:rPr>
              <a:t> υπ</a:t>
            </a:r>
            <a:r>
              <a:rPr lang="en-US" sz="1200" err="1">
                <a:latin typeface="Times New Roman"/>
              </a:rPr>
              <a:t>ευθύνου</a:t>
            </a:r>
            <a:r>
              <a:rPr lang="en-US" sz="1200">
                <a:latin typeface="Times New Roman"/>
              </a:rPr>
              <a:t> επ</a:t>
            </a:r>
            <a:r>
              <a:rPr lang="en-US" sz="1200" err="1">
                <a:latin typeface="Times New Roman"/>
              </a:rPr>
              <a:t>εξεργ</a:t>
            </a:r>
            <a:r>
              <a:rPr lang="en-US" sz="1200">
                <a:latin typeface="Times New Roman"/>
              </a:rPr>
              <a:t>α</a:t>
            </a:r>
            <a:r>
              <a:rPr lang="en-US" sz="1200" err="1">
                <a:latin typeface="Times New Roman"/>
              </a:rPr>
              <a:t>σί</a:t>
            </a:r>
            <a:r>
              <a:rPr lang="en-US" sz="1200">
                <a:latin typeface="Times New Roman"/>
              </a:rPr>
              <a:t>ας</a:t>
            </a:r>
          </a:p>
          <a:p>
            <a:pPr>
              <a:lnSpc>
                <a:spcPct val="150000"/>
              </a:lnSpc>
            </a:pPr>
            <a:r>
              <a:rPr lang="en-US" sz="1200" err="1">
                <a:latin typeface="Times New Roman"/>
              </a:rPr>
              <a:t>Συγκ</a:t>
            </a:r>
            <a:r>
              <a:rPr lang="en-US" sz="1200">
                <a:latin typeface="Times New Roman"/>
              </a:rPr>
              <a:t>α</a:t>
            </a:r>
            <a:r>
              <a:rPr lang="en-US" sz="1200" err="1">
                <a:latin typeface="Times New Roman"/>
              </a:rPr>
              <a:t>τάθεση</a:t>
            </a:r>
            <a:r>
              <a:rPr lang="en-US" sz="1200">
                <a:latin typeface="Times New Roman"/>
              </a:rPr>
              <a:t>: </a:t>
            </a:r>
            <a:r>
              <a:rPr lang="en-US" sz="1200" err="1">
                <a:latin typeface="Times New Roman"/>
              </a:rPr>
              <a:t>Ελεύθερη</a:t>
            </a:r>
            <a:r>
              <a:rPr lang="en-US" sz="1200">
                <a:latin typeface="Times New Roman"/>
              </a:rPr>
              <a:t>, σα</a:t>
            </a:r>
            <a:r>
              <a:rPr lang="en-US" sz="1200" err="1">
                <a:latin typeface="Times New Roman"/>
              </a:rPr>
              <a:t>φής</a:t>
            </a:r>
            <a:r>
              <a:rPr lang="en-US" sz="1200">
                <a:latin typeface="Times New Roman"/>
              </a:rPr>
              <a:t> και ανα</a:t>
            </a:r>
            <a:r>
              <a:rPr lang="en-US" sz="1200" err="1">
                <a:latin typeface="Times New Roman"/>
              </a:rPr>
              <a:t>κλητή</a:t>
            </a:r>
            <a:r>
              <a:rPr lang="en-US" sz="1200">
                <a:latin typeface="Times New Roman"/>
              </a:rPr>
              <a:t> α</a:t>
            </a:r>
            <a:r>
              <a:rPr lang="en-US" sz="1200" err="1">
                <a:latin typeface="Times New Roman"/>
              </a:rPr>
              <a:t>νά</a:t>
            </a:r>
            <a:r>
              <a:rPr lang="en-US" sz="1200">
                <a:latin typeface="Times New Roman"/>
              </a:rPr>
              <a:t> π</a:t>
            </a:r>
            <a:r>
              <a:rPr lang="en-US" sz="1200" err="1">
                <a:latin typeface="Times New Roman"/>
              </a:rPr>
              <a:t>άσ</a:t>
            </a:r>
            <a:r>
              <a:rPr lang="en-US" sz="1200">
                <a:latin typeface="Times New Roman"/>
              </a:rPr>
              <a:t>α </a:t>
            </a:r>
            <a:r>
              <a:rPr lang="en-US" sz="1200" err="1">
                <a:latin typeface="Times New Roman"/>
              </a:rPr>
              <a:t>στιγμή</a:t>
            </a:r>
            <a:endParaRPr lang="en-US" sz="1200">
              <a:latin typeface="Times New Roman"/>
            </a:endParaRPr>
          </a:p>
          <a:p>
            <a:endParaRPr lang="en-US" sz="1200"/>
          </a:p>
          <a:p>
            <a:endParaRPr lang="en-US" sz="12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F6CD20-AD5F-3941-D809-8341B354E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75276"/>
            <a:ext cx="7704000" cy="4572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4.3 </a:t>
            </a:r>
            <a:r>
              <a:rPr lang="en-US" sz="2400" err="1">
                <a:latin typeface="Times New Roman"/>
              </a:rPr>
              <a:t>Γενικός</a:t>
            </a:r>
            <a:r>
              <a:rPr lang="en-US" sz="2400">
                <a:latin typeface="Times New Roman"/>
              </a:rPr>
              <a:t> Κα</a:t>
            </a:r>
            <a:r>
              <a:rPr lang="en-US" sz="2400" err="1">
                <a:latin typeface="Times New Roman"/>
              </a:rPr>
              <a:t>νονισμός</a:t>
            </a:r>
            <a:r>
              <a:rPr lang="en-US" sz="2400">
                <a:latin typeface="Times New Roman"/>
              </a:rPr>
              <a:t> </a:t>
            </a:r>
            <a:r>
              <a:rPr lang="en-US" sz="2400" err="1">
                <a:latin typeface="Times New Roman"/>
              </a:rPr>
              <a:t>γι</a:t>
            </a:r>
            <a:r>
              <a:rPr lang="en-US" sz="2400">
                <a:latin typeface="Times New Roman"/>
              </a:rPr>
              <a:t>α </a:t>
            </a:r>
            <a:r>
              <a:rPr lang="en-US" sz="2400" err="1">
                <a:latin typeface="Times New Roman"/>
              </a:rPr>
              <a:t>την</a:t>
            </a:r>
            <a:r>
              <a:rPr lang="en-US" sz="2400">
                <a:latin typeface="Times New Roman"/>
              </a:rPr>
              <a:t> </a:t>
            </a:r>
            <a:r>
              <a:rPr lang="en-US" sz="2400" err="1">
                <a:latin typeface="Times New Roman"/>
              </a:rPr>
              <a:t>Προστ</a:t>
            </a:r>
            <a:r>
              <a:rPr lang="en-US" sz="2400">
                <a:latin typeface="Times New Roman"/>
              </a:rPr>
              <a:t>α</a:t>
            </a:r>
            <a:r>
              <a:rPr lang="en-US" sz="2400" err="1">
                <a:latin typeface="Times New Roman"/>
              </a:rPr>
              <a:t>σί</a:t>
            </a:r>
            <a:r>
              <a:rPr lang="en-US" sz="2400">
                <a:latin typeface="Times New Roman"/>
              </a:rPr>
              <a:t>α </a:t>
            </a:r>
            <a:r>
              <a:rPr lang="en-US" sz="2400" err="1">
                <a:latin typeface="Times New Roman"/>
              </a:rPr>
              <a:t>των</a:t>
            </a:r>
            <a:r>
              <a:rPr lang="en-US" sz="2400">
                <a:latin typeface="Times New Roman"/>
              </a:rPr>
              <a:t> </a:t>
            </a:r>
            <a:r>
              <a:rPr lang="en-US" sz="2400" err="1">
                <a:latin typeface="Times New Roman"/>
              </a:rPr>
              <a:t>Δεδομένων</a:t>
            </a:r>
            <a:r>
              <a:rPr lang="en-US" sz="2400">
                <a:latin typeface="Times New Roman"/>
              </a:rPr>
              <a:t> (ΓΚΠΔ/GDPR)</a:t>
            </a:r>
          </a:p>
        </p:txBody>
      </p:sp>
    </p:spTree>
    <p:extLst>
      <p:ext uri="{BB962C8B-B14F-4D97-AF65-F5344CB8AC3E}">
        <p14:creationId xmlns:p14="http://schemas.microsoft.com/office/powerpoint/2010/main" val="27418657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6117F-5645-D890-1597-C15F9BE0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17" y="1203110"/>
            <a:ext cx="2665976" cy="2507369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Περιέχει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τις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παρα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κάτω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ρχές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: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φάνει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Περιορισμός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σκο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ού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Ελ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χιστο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οίηση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algn="l">
              <a:lnSpc>
                <a:spcPct val="150000"/>
              </a:lnSpc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Ακρί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β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Περιορισμός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χρήσης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/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τήρησης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Ακερ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ιότητ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και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ιστευτικότητ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285750" indent="-2857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Λογοδοσί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</a:p>
          <a:p>
            <a:pPr algn="l">
              <a:lnSpc>
                <a:spcPct val="150000"/>
              </a:lnSpc>
            </a:pPr>
            <a:endParaRPr lang="en-US" sz="900" b="0">
              <a:solidFill>
                <a:schemeClr val="bg1"/>
              </a:solidFill>
              <a:latin typeface="Alef"/>
              <a:ea typeface="Calibri"/>
              <a:cs typeface="Calibri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93EB865-7716-4091-D9C0-43E2B514A89F}"/>
              </a:ext>
            </a:extLst>
          </p:cNvPr>
          <p:cNvSpPr txBox="1">
            <a:spLocks/>
          </p:cNvSpPr>
          <p:nvPr/>
        </p:nvSpPr>
        <p:spPr>
          <a:xfrm>
            <a:off x="4159303" y="1095165"/>
            <a:ext cx="4669318" cy="2507368"/>
          </a:xfrm>
          <a:prstGeom prst="rect">
            <a:avLst/>
          </a:prstGeom>
          <a:noFill/>
          <a:ln>
            <a:noFill/>
          </a:ln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urret Road"/>
              <a:buNone/>
              <a:defRPr sz="10000" b="1" i="0" u="none" strike="noStrike" cap="none">
                <a:solidFill>
                  <a:schemeClr val="lt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Bebas Neue"/>
              <a:buNone/>
              <a:defRPr sz="4800" b="0" i="0" u="none" strike="noStrike" cap="none">
                <a:solidFill>
                  <a:schemeClr val="accent4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Προσφέρει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τα παρα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κάτω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ιώμ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ατα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στους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ολίτες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της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ΕΕ: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ίωμ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στην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Ενημέρωση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ίωμ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στην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Πρόσ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βα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ση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ίωμ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στην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Διόρθωση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ίωμ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στην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γρ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φή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ίωμ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στην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Φορητότητ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ίωμ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στην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Ανάκληση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συγκ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τάθεσης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ίωμ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στον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Περιορισμό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επ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εξεργ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σί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ας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 marL="171450" indent="-171450" algn="l">
              <a:lnSpc>
                <a:spcPct val="150000"/>
              </a:lnSpc>
              <a:buFont typeface="Arial"/>
              <a:buChar char="•"/>
            </a:pP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Δικ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ίωμ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στην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Απ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όρριψη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υτομ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οιημένων</a:t>
            </a:r>
            <a:r>
              <a:rPr lang="en-US" sz="1400" b="0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απ</a:t>
            </a:r>
            <a:r>
              <a:rPr lang="en-US" sz="1400" b="0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οφάσεων</a:t>
            </a:r>
            <a:endParaRPr lang="en-US" sz="1400">
              <a:solidFill>
                <a:schemeClr val="bg1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37797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968B-0BCF-E64E-BDF5-3DC991C4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5175"/>
            <a:ext cx="7704000" cy="4572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4.4 Privacy by Design &amp; by Defaul</a:t>
            </a:r>
            <a:r>
              <a:rPr lang="en-US" sz="3200"/>
              <a:t>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7CBBE8-6E32-FD25-EBDB-C9DAD9C7E772}"/>
              </a:ext>
            </a:extLst>
          </p:cNvPr>
          <p:cNvSpPr txBox="1"/>
          <p:nvPr/>
        </p:nvSpPr>
        <p:spPr>
          <a:xfrm>
            <a:off x="1114425" y="939613"/>
            <a:ext cx="6915150" cy="14540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Char char="•"/>
            </a:pPr>
            <a:r>
              <a:rPr lang="en-US" b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Privacy by Design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: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Εφ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ρμογή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ροστ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τευτικών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μέτρων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από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στάδιο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σχεδι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σμού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του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συστήμ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τος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457200" indent="-457200">
              <a:buChar char="•"/>
            </a:pPr>
            <a:r>
              <a:rPr lang="en-US" b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Privacy by Default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: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Συλλογή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και επ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εξεργ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σί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μόνο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των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απ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ολύτως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απαρα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ίτητων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δεδομένων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, από 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ροε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ιλογή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457200" indent="-457200">
              <a:buChar char="•"/>
            </a:pPr>
            <a:endParaRPr lang="en-US">
              <a:solidFill>
                <a:schemeClr val="bg1"/>
              </a:solidFill>
              <a:latin typeface="Times New Roman"/>
              <a:ea typeface="Calibri"/>
              <a:cs typeface="Calibri"/>
            </a:endParaRPr>
          </a:p>
          <a:p>
            <a:pPr algn="ctr">
              <a:lnSpc>
                <a:spcPct val="150000"/>
              </a:lnSpc>
            </a:pP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Εφ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ρμογή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τεχνικών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όπ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ως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κρυ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τογράφηση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, 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έλεγχος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π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ρόσ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βα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σης</a:t>
            </a:r>
            <a:endParaRPr lang="en-US" i="1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EE62098-5251-1BE3-7A37-55FA9A7D50F1}"/>
              </a:ext>
            </a:extLst>
          </p:cNvPr>
          <p:cNvSpPr txBox="1">
            <a:spLocks/>
          </p:cNvSpPr>
          <p:nvPr/>
        </p:nvSpPr>
        <p:spPr>
          <a:xfrm>
            <a:off x="726733" y="2627938"/>
            <a:ext cx="7704000" cy="457200"/>
          </a:xfrm>
          <a:prstGeom prst="rect">
            <a:avLst/>
          </a:prstGeom>
          <a:noFill/>
          <a:ln>
            <a:noFill/>
          </a:ln>
          <a:effectLst>
            <a:outerShdw dist="47625" dir="36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urret Road"/>
              <a:buNone/>
              <a:defRPr sz="3500" b="1" i="0" u="none" strike="noStrike" cap="none">
                <a:solidFill>
                  <a:schemeClr val="lt1"/>
                </a:solidFill>
                <a:latin typeface="Turret Road"/>
                <a:ea typeface="Turret Road"/>
                <a:cs typeface="Turret Road"/>
                <a:sym typeface="Turret Roa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sz="2400" err="1">
                <a:latin typeface="Times New Roman"/>
              </a:rPr>
              <a:t>Ανωνυμο</a:t>
            </a:r>
            <a:r>
              <a:rPr lang="en-US" sz="2400">
                <a:latin typeface="Times New Roman"/>
              </a:rPr>
              <a:t>π</a:t>
            </a:r>
            <a:r>
              <a:rPr lang="en-US" sz="2400" err="1">
                <a:latin typeface="Times New Roman"/>
              </a:rPr>
              <a:t>οίηση</a:t>
            </a:r>
            <a:r>
              <a:rPr lang="en-US" sz="2400">
                <a:latin typeface="Times New Roman"/>
              </a:rPr>
              <a:t> &amp; </a:t>
            </a:r>
            <a:r>
              <a:rPr lang="en-US" sz="2400" err="1">
                <a:latin typeface="Times New Roman"/>
              </a:rPr>
              <a:t>Ψευδωνυμο</a:t>
            </a:r>
            <a:r>
              <a:rPr lang="en-US" sz="2400">
                <a:latin typeface="Times New Roman"/>
              </a:rPr>
              <a:t>π</a:t>
            </a:r>
            <a:r>
              <a:rPr lang="en-US" sz="2400" err="1">
                <a:latin typeface="Times New Roman"/>
              </a:rPr>
              <a:t>οίηση</a:t>
            </a:r>
            <a:endParaRPr lang="en-US" sz="2400">
              <a:latin typeface="Times New Roman"/>
            </a:endParaRP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57EB502-4ED6-2743-44D0-A6299F69E752}"/>
              </a:ext>
            </a:extLst>
          </p:cNvPr>
          <p:cNvSpPr txBox="1">
            <a:spLocks/>
          </p:cNvSpPr>
          <p:nvPr/>
        </p:nvSpPr>
        <p:spPr>
          <a:xfrm>
            <a:off x="1112578" y="3176392"/>
            <a:ext cx="6920283" cy="1226481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Char char="•"/>
            </a:pPr>
            <a:r>
              <a:rPr lang="en-US" b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Ανωνυμο</a:t>
            </a:r>
            <a:r>
              <a:rPr lang="en-US" b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b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οίηση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: Κα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τάργηση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σύνδεσης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δεδομένων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με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τα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υτότητ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endParaRPr lang="en-US">
              <a:solidFill>
                <a:schemeClr val="bg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US" b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Ψευδωνυμο</a:t>
            </a:r>
            <a:r>
              <a:rPr lang="en-US" b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π</a:t>
            </a:r>
            <a:r>
              <a:rPr lang="en-US" b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οίηση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: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Μετ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τρο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πή 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ροσω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ικών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δεδομένων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σε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μορφή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ου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δεν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τα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υτο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οιεί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άμεσ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α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το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άτομο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,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εκτός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αν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συνδυ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στεί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με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 π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ρόσθετ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α </a:t>
            </a:r>
            <a:r>
              <a:rPr lang="en-US" err="1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δεδομέν</a:t>
            </a:r>
            <a:r>
              <a:rPr lang="en-US">
                <a:solidFill>
                  <a:schemeClr val="bg1"/>
                </a:solidFill>
                <a:latin typeface="Times New Roman"/>
                <a:ea typeface="Calibri"/>
                <a:cs typeface="Alef"/>
              </a:rPr>
              <a:t>α</a:t>
            </a:r>
            <a:endParaRPr lang="en-US">
              <a:solidFill>
                <a:schemeClr val="bg1"/>
              </a:solidFill>
              <a:latin typeface="Times New Roman"/>
              <a:cs typeface="Alef"/>
            </a:endParaRPr>
          </a:p>
          <a:p>
            <a:pPr marL="127000" algn="ctr">
              <a:lnSpc>
                <a:spcPct val="150000"/>
              </a:lnSpc>
            </a:pP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Χρήση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κυρίως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σε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ια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τρικά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ή 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ερευνητικά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 </a:t>
            </a:r>
            <a:r>
              <a:rPr lang="en-US" i="1" err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δεδομέν</a:t>
            </a:r>
            <a:r>
              <a:rPr lang="en-US" i="1">
                <a:solidFill>
                  <a:schemeClr val="bg1"/>
                </a:solidFill>
                <a:latin typeface="Times New Roman"/>
                <a:ea typeface="Calibri"/>
                <a:cs typeface="Calibri"/>
              </a:rPr>
              <a:t>α</a:t>
            </a:r>
            <a:endParaRPr lang="en-US" i="1">
              <a:solidFill>
                <a:schemeClr val="bg1"/>
              </a:solidFill>
              <a:latin typeface="Times New Roman"/>
            </a:endParaRPr>
          </a:p>
          <a:p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269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405968-2D5A-1A54-F338-2C8FAF91F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1171" y="1098300"/>
            <a:ext cx="6313065" cy="31338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Διορισμός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Υπ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εύθυνου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Προστ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σί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ας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Δεδομένων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(DPO)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Παρα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κολούθηση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συμμόρφωσης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με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τον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κα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νονισμό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n-US" sz="1400" b="1" err="1">
                <a:solidFill>
                  <a:schemeClr val="bg1"/>
                </a:solidFill>
                <a:latin typeface="Times New Roman"/>
                <a:ea typeface="Calibri"/>
              </a:rPr>
              <a:t>Κυρώσεις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: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Έως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20.000.000€ ή 4%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του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ετήσιου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κύκλου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εργ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σιών</a:t>
            </a:r>
            <a:endParaRPr lang="en-US" sz="1400">
              <a:solidFill>
                <a:schemeClr val="bg1"/>
              </a:solidFill>
              <a:latin typeface="Times New Roman"/>
              <a:ea typeface="Calibri"/>
            </a:endParaRPr>
          </a:p>
          <a:p>
            <a:pPr marL="127000" indent="0">
              <a:lnSpc>
                <a:spcPct val="150000"/>
              </a:lnSpc>
              <a:buNone/>
            </a:pPr>
            <a:endParaRPr lang="en-US" sz="1400">
              <a:solidFill>
                <a:schemeClr val="bg1"/>
              </a:solidFill>
              <a:latin typeface="Times New Roman"/>
              <a:ea typeface="Calibri"/>
            </a:endParaRPr>
          </a:p>
          <a:p>
            <a:pPr marL="127000" indent="0" algn="ctr">
              <a:lnSpc>
                <a:spcPct val="150000"/>
              </a:lnSpc>
              <a:buNone/>
            </a:pPr>
            <a:r>
              <a:rPr lang="en-US" sz="1400" b="1">
                <a:solidFill>
                  <a:schemeClr val="bg1"/>
                </a:solidFill>
                <a:latin typeface="Times New Roman"/>
                <a:ea typeface="Calibri"/>
              </a:rPr>
              <a:t>Πα</a:t>
            </a:r>
            <a:r>
              <a:rPr lang="en-US" sz="1400" b="1" err="1">
                <a:solidFill>
                  <a:schemeClr val="bg1"/>
                </a:solidFill>
                <a:latin typeface="Times New Roman"/>
                <a:ea typeface="Calibri"/>
              </a:rPr>
              <a:t>ράδειγμ</a:t>
            </a:r>
            <a:r>
              <a:rPr lang="en-US" sz="1400" b="1">
                <a:solidFill>
                  <a:schemeClr val="bg1"/>
                </a:solidFill>
                <a:latin typeface="Times New Roman"/>
                <a:ea typeface="Calibri"/>
              </a:rPr>
              <a:t>α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: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Πρόστιμο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b="1">
                <a:solidFill>
                  <a:schemeClr val="bg1"/>
                </a:solidFill>
                <a:latin typeface="Times New Roman"/>
                <a:ea typeface="Calibri"/>
              </a:rPr>
              <a:t>91 </a:t>
            </a:r>
            <a:r>
              <a:rPr lang="en-US" sz="1400" b="1" err="1">
                <a:solidFill>
                  <a:schemeClr val="bg1"/>
                </a:solidFill>
                <a:latin typeface="Times New Roman"/>
                <a:ea typeface="Calibri"/>
              </a:rPr>
              <a:t>εκ</a:t>
            </a:r>
            <a:r>
              <a:rPr lang="en-US" sz="1400" b="1">
                <a:solidFill>
                  <a:schemeClr val="bg1"/>
                </a:solidFill>
                <a:latin typeface="Times New Roman"/>
                <a:ea typeface="Calibri"/>
              </a:rPr>
              <a:t>ατ. €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στη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Meta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το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2024 από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την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Ιρλ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νδική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Επ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ιτρο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πή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Προστ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α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σί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ας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Δεδομένων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λόγω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απ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οθήκευσης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κωδικών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χρηστών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σε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απ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λό</a:t>
            </a:r>
            <a:r>
              <a:rPr lang="en-US" sz="1400">
                <a:solidFill>
                  <a:schemeClr val="bg1"/>
                </a:solidFill>
                <a:latin typeface="Times New Roman"/>
                <a:ea typeface="Calibri"/>
              </a:rPr>
              <a:t> </a:t>
            </a:r>
            <a:r>
              <a:rPr lang="en-US" sz="1400" err="1">
                <a:solidFill>
                  <a:schemeClr val="bg1"/>
                </a:solidFill>
                <a:latin typeface="Times New Roman"/>
                <a:ea typeface="Calibri"/>
              </a:rPr>
              <a:t>κείμενο</a:t>
            </a:r>
            <a:endParaRPr lang="en-US" sz="1400" err="1">
              <a:solidFill>
                <a:schemeClr val="bg1"/>
              </a:solidFill>
              <a:latin typeface="Times New Roman"/>
            </a:endParaRPr>
          </a:p>
          <a:p>
            <a:endParaRPr lang="en-US" sz="18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4DD12D-0C15-0AF5-C3C7-33FF0303D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2431"/>
            <a:ext cx="7704000" cy="457200"/>
          </a:xfrm>
        </p:spPr>
        <p:txBody>
          <a:bodyPr/>
          <a:lstStyle/>
          <a:p>
            <a:r>
              <a:rPr lang="en-US" sz="240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4.5 DPO &amp; </a:t>
            </a:r>
            <a:r>
              <a:rPr lang="en-US" sz="2400" err="1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Κυρώσεις</a:t>
            </a:r>
            <a:r>
              <a:rPr lang="en-US" sz="2400">
                <a:solidFill>
                  <a:srgbClr val="FFFFFF"/>
                </a:solidFill>
                <a:latin typeface="Times New Roman"/>
                <a:ea typeface="Calibri"/>
                <a:cs typeface="Calibri"/>
              </a:rPr>
              <a:t> GDPR</a:t>
            </a:r>
            <a:endParaRPr lang="en-US" sz="240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285495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>
          <a:extLst>
            <a:ext uri="{FF2B5EF4-FFF2-40B4-BE49-F238E27FC236}">
              <a16:creationId xmlns:a16="http://schemas.microsoft.com/office/drawing/2014/main" id="{A68F9E37-82FB-ED0D-3E59-7DD67C4D1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8">
            <a:extLst>
              <a:ext uri="{FF2B5EF4-FFF2-40B4-BE49-F238E27FC236}">
                <a16:creationId xmlns:a16="http://schemas.microsoft.com/office/drawing/2014/main" id="{A083D94A-F421-2835-E572-25D97BEB516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62211" y="2565902"/>
            <a:ext cx="6009052" cy="13068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          </a:t>
            </a:r>
          </a:p>
        </p:txBody>
      </p:sp>
      <p:sp>
        <p:nvSpPr>
          <p:cNvPr id="2588" name="Google Shape;2588;p38">
            <a:extLst>
              <a:ext uri="{FF2B5EF4-FFF2-40B4-BE49-F238E27FC236}">
                <a16:creationId xmlns:a16="http://schemas.microsoft.com/office/drawing/2014/main" id="{086B90A8-A650-46B4-01A7-A80DC493BDC5}"/>
              </a:ext>
            </a:extLst>
          </p:cNvPr>
          <p:cNvSpPr/>
          <p:nvPr/>
        </p:nvSpPr>
        <p:spPr>
          <a:xfrm>
            <a:off x="4036950" y="1282545"/>
            <a:ext cx="1070100" cy="1070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38">
            <a:extLst>
              <a:ext uri="{FF2B5EF4-FFF2-40B4-BE49-F238E27FC236}">
                <a16:creationId xmlns:a16="http://schemas.microsoft.com/office/drawing/2014/main" id="{8EC93DC8-4F97-09FA-FF0C-F727FCC4A3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2372" y="2770482"/>
            <a:ext cx="607905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800" b="0">
                <a:solidFill>
                  <a:schemeClr val="bg1"/>
                </a:solidFill>
                <a:latin typeface="Times New Roman"/>
              </a:rPr>
              <a:t>5. </a:t>
            </a:r>
            <a:r>
              <a:rPr lang="el-GR" sz="2800" b="0">
                <a:solidFill>
                  <a:schemeClr val="bg1"/>
                </a:solidFill>
                <a:latin typeface="Times New Roman"/>
              </a:rPr>
              <a:t>Ψηφιακή Εγκληματολογία σε Φορητές Συσκευές - Μελέτες Περίπτωσης</a:t>
            </a:r>
          </a:p>
        </p:txBody>
      </p:sp>
      <p:sp>
        <p:nvSpPr>
          <p:cNvPr id="2590" name="Google Shape;2590;p38">
            <a:extLst>
              <a:ext uri="{FF2B5EF4-FFF2-40B4-BE49-F238E27FC236}">
                <a16:creationId xmlns:a16="http://schemas.microsoft.com/office/drawing/2014/main" id="{32D40B9B-BCF4-AF59-69B2-25292B45257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4800" y="147213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</a:t>
            </a:r>
            <a:r>
              <a:rPr lang="el-GR" sz="4400"/>
              <a:t>5</a:t>
            </a:r>
            <a:endParaRPr sz="4400"/>
          </a:p>
        </p:txBody>
      </p:sp>
      <p:grpSp>
        <p:nvGrpSpPr>
          <p:cNvPr id="2592" name="Google Shape;2592;p38">
            <a:extLst>
              <a:ext uri="{FF2B5EF4-FFF2-40B4-BE49-F238E27FC236}">
                <a16:creationId xmlns:a16="http://schemas.microsoft.com/office/drawing/2014/main" id="{2B61CCAA-031B-5D98-FD4A-FCFCC20F9FD2}"/>
              </a:ext>
            </a:extLst>
          </p:cNvPr>
          <p:cNvGrpSpPr/>
          <p:nvPr/>
        </p:nvGrpSpPr>
        <p:grpSpPr>
          <a:xfrm>
            <a:off x="4348668" y="1157621"/>
            <a:ext cx="446647" cy="276334"/>
            <a:chOff x="3419725" y="2613600"/>
            <a:chExt cx="1769600" cy="1094825"/>
          </a:xfrm>
        </p:grpSpPr>
        <p:sp>
          <p:nvSpPr>
            <p:cNvPr id="2593" name="Google Shape;2593;p38">
              <a:extLst>
                <a:ext uri="{FF2B5EF4-FFF2-40B4-BE49-F238E27FC236}">
                  <a16:creationId xmlns:a16="http://schemas.microsoft.com/office/drawing/2014/main" id="{670CF6FF-85A3-77C9-319E-E2E75F9C041B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>
              <a:extLst>
                <a:ext uri="{FF2B5EF4-FFF2-40B4-BE49-F238E27FC236}">
                  <a16:creationId xmlns:a16="http://schemas.microsoft.com/office/drawing/2014/main" id="{A294DEA2-9F51-F0E2-0411-A06A3B9D4A64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>
              <a:extLst>
                <a:ext uri="{FF2B5EF4-FFF2-40B4-BE49-F238E27FC236}">
                  <a16:creationId xmlns:a16="http://schemas.microsoft.com/office/drawing/2014/main" id="{C9B2A3B2-54F7-1997-5961-E6D9C9FAA0A7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>
              <a:extLst>
                <a:ext uri="{FF2B5EF4-FFF2-40B4-BE49-F238E27FC236}">
                  <a16:creationId xmlns:a16="http://schemas.microsoft.com/office/drawing/2014/main" id="{59B97B15-CA9D-D5F5-4306-9CE98394BDE3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>
              <a:extLst>
                <a:ext uri="{FF2B5EF4-FFF2-40B4-BE49-F238E27FC236}">
                  <a16:creationId xmlns:a16="http://schemas.microsoft.com/office/drawing/2014/main" id="{7F131ECC-20C2-D445-2D93-3789DA44ACC3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>
              <a:extLst>
                <a:ext uri="{FF2B5EF4-FFF2-40B4-BE49-F238E27FC236}">
                  <a16:creationId xmlns:a16="http://schemas.microsoft.com/office/drawing/2014/main" id="{12DA955F-3415-7984-D699-F98583754CB7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Google Shape;2599;p38">
            <a:extLst>
              <a:ext uri="{FF2B5EF4-FFF2-40B4-BE49-F238E27FC236}">
                <a16:creationId xmlns:a16="http://schemas.microsoft.com/office/drawing/2014/main" id="{F08181DF-A63A-9B21-E345-2CE84D5A2D22}"/>
              </a:ext>
            </a:extLst>
          </p:cNvPr>
          <p:cNvSpPr/>
          <p:nvPr/>
        </p:nvSpPr>
        <p:spPr>
          <a:xfrm>
            <a:off x="6888000" y="372596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76745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02DB7A-8302-EE52-7A31-67306195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783" y="1663155"/>
            <a:ext cx="4697100" cy="2194500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l-GR" sz="1400">
                <a:latin typeface="Times New Roman"/>
              </a:rPr>
              <a:t>Η ευρεία χρήση </a:t>
            </a:r>
            <a:r>
              <a:rPr lang="el-GR" sz="1400" err="1">
                <a:latin typeface="Times New Roman"/>
              </a:rPr>
              <a:t>smartphones</a:t>
            </a:r>
            <a:r>
              <a:rPr lang="el-GR" sz="1400">
                <a:latin typeface="Times New Roman"/>
              </a:rPr>
              <a:t>, </a:t>
            </a:r>
            <a:r>
              <a:rPr lang="el-GR" sz="1400" err="1">
                <a:latin typeface="Times New Roman"/>
              </a:rPr>
              <a:t>tablets</a:t>
            </a:r>
            <a:r>
              <a:rPr lang="el-GR" sz="1400">
                <a:latin typeface="Times New Roman"/>
              </a:rPr>
              <a:t> και </a:t>
            </a:r>
            <a:r>
              <a:rPr lang="el-GR" sz="1400" err="1">
                <a:latin typeface="Times New Roman"/>
              </a:rPr>
              <a:t>wearables</a:t>
            </a:r>
            <a:r>
              <a:rPr lang="el-GR" sz="1400">
                <a:latin typeface="Times New Roman"/>
              </a:rPr>
              <a:t> δημιουργεί νέες προοπτικές αλλά και προκλήσεις.</a:t>
            </a:r>
          </a:p>
          <a:p>
            <a:pPr>
              <a:buClr>
                <a:schemeClr val="bg1"/>
              </a:buClr>
            </a:pPr>
            <a:endParaRPr lang="el-GR" sz="1400">
              <a:latin typeface="Times New Roman"/>
            </a:endParaRPr>
          </a:p>
          <a:p>
            <a:pPr>
              <a:buClr>
                <a:schemeClr val="bg1"/>
              </a:buClr>
            </a:pPr>
            <a:r>
              <a:rPr lang="el-GR" sz="1400">
                <a:latin typeface="Times New Roman"/>
              </a:rPr>
              <a:t>Οι συσκευές αποθηκεύουν κρίσιμα προσωπικά δεδομένα</a:t>
            </a:r>
          </a:p>
          <a:p>
            <a:pPr>
              <a:buClr>
                <a:schemeClr val="bg1"/>
              </a:buClr>
            </a:pPr>
            <a:endParaRPr lang="el-GR" sz="1400">
              <a:latin typeface="Times New Roman"/>
            </a:endParaRPr>
          </a:p>
          <a:p>
            <a:pPr>
              <a:buClr>
                <a:schemeClr val="bg1"/>
              </a:buClr>
            </a:pPr>
            <a:r>
              <a:rPr lang="el-GR" sz="1400">
                <a:latin typeface="Times New Roman"/>
              </a:rPr>
              <a:t>Αποκάλυψη διαδρομών υπόπτων, σχέσεων και χρονοδιαγραμμάτων εγκληματικών ενεργειών.</a:t>
            </a:r>
          </a:p>
          <a:p>
            <a:endParaRPr lang="el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EC3252-DA25-FA1E-DAD3-563E1DC75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13650" y="596650"/>
            <a:ext cx="7704000" cy="457200"/>
          </a:xfrm>
        </p:spPr>
        <p:txBody>
          <a:bodyPr/>
          <a:lstStyle/>
          <a:p>
            <a:r>
              <a:rPr lang="el-GR" sz="2400">
                <a:latin typeface="Times New Roman"/>
              </a:rPr>
              <a:t>5.1 Εισαγωγή</a:t>
            </a:r>
          </a:p>
        </p:txBody>
      </p:sp>
      <p:pic>
        <p:nvPicPr>
          <p:cNvPr id="4" name="Picture 3" descr="Frequently Asked Questions: Cybersecurity &amp; Digital Forensics | Marcum LLP  | Accountants and Advisors">
            <a:extLst>
              <a:ext uri="{FF2B5EF4-FFF2-40B4-BE49-F238E27FC236}">
                <a16:creationId xmlns:a16="http://schemas.microsoft.com/office/drawing/2014/main" id="{C1C6F918-8202-6A8A-4950-D6FDBBDA0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2107" y="1548366"/>
            <a:ext cx="3617728" cy="2259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29BB4B-089B-5B6A-6B4C-43BA8234B793}"/>
              </a:ext>
            </a:extLst>
          </p:cNvPr>
          <p:cNvSpPr txBox="1"/>
          <p:nvPr/>
        </p:nvSpPr>
        <p:spPr>
          <a:xfrm>
            <a:off x="6782243" y="3805127"/>
            <a:ext cx="2743200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>
                <a:solidFill>
                  <a:schemeClr val="bg1"/>
                </a:solidFill>
                <a:latin typeface="museo-sans"/>
              </a:rPr>
              <a:t>Cybersecurity &amp; Digital Forensics - </a:t>
            </a:r>
            <a:r>
              <a:rPr lang="en-US" sz="900" err="1">
                <a:solidFill>
                  <a:schemeClr val="bg1"/>
                </a:solidFill>
                <a:latin typeface="museo-sans"/>
              </a:rPr>
              <a:t>Cbiz</a:t>
            </a:r>
            <a:endParaRPr lang="en-US" sz="900">
              <a:solidFill>
                <a:schemeClr val="bg1"/>
              </a:solidFill>
              <a:latin typeface="museo-sans"/>
            </a:endParaRPr>
          </a:p>
        </p:txBody>
      </p:sp>
    </p:spTree>
    <p:extLst>
      <p:ext uri="{BB962C8B-B14F-4D97-AF65-F5344CB8AC3E}">
        <p14:creationId xmlns:p14="http://schemas.microsoft.com/office/powerpoint/2010/main" val="212736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319140-072E-442F-8E2D-7029ECC0A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1336" y="1116913"/>
            <a:ext cx="7016600" cy="2902275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l-GR" sz="1400">
                <a:latin typeface="Times New Roman"/>
              </a:rPr>
              <a:t>Χρήση εξειδικευμένων εργαλείων: </a:t>
            </a:r>
            <a:r>
              <a:rPr lang="el-GR" sz="1400" b="1" err="1">
                <a:latin typeface="Times New Roman"/>
              </a:rPr>
              <a:t>Cellebrite</a:t>
            </a:r>
            <a:r>
              <a:rPr lang="el-GR" sz="1400">
                <a:latin typeface="Times New Roman"/>
              </a:rPr>
              <a:t>, </a:t>
            </a:r>
            <a:r>
              <a:rPr lang="el-GR" sz="1400" b="1" err="1">
                <a:latin typeface="Times New Roman"/>
              </a:rPr>
              <a:t>Oxygen</a:t>
            </a:r>
            <a:r>
              <a:rPr lang="el-GR" sz="1400" b="1">
                <a:latin typeface="Times New Roman"/>
              </a:rPr>
              <a:t> </a:t>
            </a:r>
            <a:r>
              <a:rPr lang="el-GR" sz="1400" b="1" err="1">
                <a:latin typeface="Times New Roman"/>
              </a:rPr>
              <a:t>Forensic</a:t>
            </a:r>
            <a:r>
              <a:rPr lang="el-GR" sz="1400">
                <a:latin typeface="Times New Roman"/>
              </a:rPr>
              <a:t>, </a:t>
            </a:r>
            <a:r>
              <a:rPr lang="el-GR" sz="1400" b="1" err="1">
                <a:latin typeface="Times New Roman"/>
              </a:rPr>
              <a:t>Magnet</a:t>
            </a:r>
            <a:r>
              <a:rPr lang="el-GR" sz="1400" b="1">
                <a:latin typeface="Times New Roman"/>
              </a:rPr>
              <a:t> AXIOM</a:t>
            </a:r>
            <a:endParaRPr lang="el-GR" sz="1400">
              <a:latin typeface="Times New Roman"/>
            </a:endParaRPr>
          </a:p>
          <a:p>
            <a:pPr>
              <a:buClr>
                <a:schemeClr val="bg1"/>
              </a:buClr>
            </a:pPr>
            <a:r>
              <a:rPr lang="el-GR" sz="1400">
                <a:latin typeface="Times New Roman"/>
              </a:rPr>
              <a:t>Δημιουργία </a:t>
            </a:r>
            <a:r>
              <a:rPr lang="el-GR" sz="1400" b="1" err="1">
                <a:latin typeface="Times New Roman"/>
              </a:rPr>
              <a:t>timelines</a:t>
            </a:r>
            <a:r>
              <a:rPr lang="el-GR" sz="1400">
                <a:latin typeface="Times New Roman"/>
              </a:rPr>
              <a:t> για ανακατασκευή γεγονότων.</a:t>
            </a:r>
          </a:p>
          <a:p>
            <a:pPr>
              <a:buClr>
                <a:schemeClr val="bg1"/>
              </a:buClr>
            </a:pPr>
            <a:r>
              <a:rPr lang="el-GR" sz="1400">
                <a:latin typeface="Times New Roman"/>
              </a:rPr>
              <a:t>Ανάκτηση </a:t>
            </a:r>
            <a:r>
              <a:rPr lang="el-GR" sz="1400" b="1">
                <a:latin typeface="Times New Roman"/>
              </a:rPr>
              <a:t>διαγραμμένων αρχείων</a:t>
            </a:r>
            <a:r>
              <a:rPr lang="el-GR" sz="1400">
                <a:latin typeface="Times New Roman"/>
              </a:rPr>
              <a:t> &amp; εντοπισμός </a:t>
            </a:r>
            <a:r>
              <a:rPr lang="en-US" sz="1400">
                <a:latin typeface="Times New Roman"/>
              </a:rPr>
              <a:t>spyware </a:t>
            </a:r>
            <a:r>
              <a:rPr lang="el-GR" sz="1400">
                <a:latin typeface="Times New Roman"/>
              </a:rPr>
              <a:t>και κρυφών εφαρμογών </a:t>
            </a:r>
          </a:p>
          <a:p>
            <a:pPr>
              <a:buFont typeface="Arial" panose="020B0604020202020204" pitchFamily="34" charset="0"/>
              <a:buChar char="•"/>
            </a:pPr>
            <a:endParaRPr lang="el-GR" sz="1400" b="1">
              <a:latin typeface="Times New Roman"/>
            </a:endParaRPr>
          </a:p>
          <a:p>
            <a:pPr marL="127000" indent="0">
              <a:buNone/>
            </a:pPr>
            <a:r>
              <a:rPr lang="el-GR" sz="1400" b="1">
                <a:latin typeface="Times New Roman"/>
              </a:rPr>
              <a:t>Στόχος του αναλυτή:</a:t>
            </a:r>
            <a:endParaRPr lang="el-GR" sz="1400">
              <a:latin typeface="Times New Roman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1400">
                <a:latin typeface="Times New Roman"/>
              </a:rPr>
              <a:t>Εντοπισμός </a:t>
            </a:r>
            <a:r>
              <a:rPr lang="el-GR" sz="1400" b="1">
                <a:latin typeface="Times New Roman"/>
              </a:rPr>
              <a:t>κακόβουλου λογισμικού</a:t>
            </a:r>
            <a:endParaRPr lang="el-GR" sz="1400">
              <a:latin typeface="Times New Roman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1400">
                <a:latin typeface="Times New Roman"/>
              </a:rPr>
              <a:t>Διασφάλιση </a:t>
            </a:r>
            <a:r>
              <a:rPr lang="el-GR" sz="1400" b="1">
                <a:latin typeface="Times New Roman"/>
              </a:rPr>
              <a:t>ακεραιότητας των δεδομένων</a:t>
            </a:r>
            <a:endParaRPr lang="el-GR" sz="1400">
              <a:latin typeface="Times New Roman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l-GR" sz="1400">
                <a:latin typeface="Times New Roman"/>
              </a:rPr>
              <a:t>Κατανόηση </a:t>
            </a:r>
            <a:r>
              <a:rPr lang="el-GR" sz="1400" b="1">
                <a:latin typeface="Times New Roman"/>
              </a:rPr>
              <a:t>προέλευσης &amp; λειτουργίας</a:t>
            </a:r>
            <a:r>
              <a:rPr lang="el-GR" sz="1400">
                <a:latin typeface="Times New Roman"/>
              </a:rPr>
              <a:t> του λογισμικού</a:t>
            </a:r>
          </a:p>
          <a:p>
            <a:endParaRPr lang="el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318480-6728-13E5-DB39-06B53BE6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00" y="529975"/>
            <a:ext cx="7704000" cy="457200"/>
          </a:xfrm>
        </p:spPr>
        <p:txBody>
          <a:bodyPr/>
          <a:lstStyle/>
          <a:p>
            <a:r>
              <a:rPr lang="el-GR" sz="2400">
                <a:latin typeface="Times New Roman"/>
              </a:rPr>
              <a:t>5.2 Τεχνικές Ανάλυσης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2356393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236251-D92A-09E1-61E3-BFF864A75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962" y="1207848"/>
            <a:ext cx="7780938" cy="316458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l-GR" sz="1400">
                <a:solidFill>
                  <a:schemeClr val="bg1"/>
                </a:solidFill>
                <a:latin typeface="Times New Roman"/>
              </a:rPr>
              <a:t>Η ψηφιακή εγκληματολογία πρωτοεμφανίστηκε τη δεκαετία του ‘70, κυρίως ως ένα είδος έρευνας και ανάκτησης δεδομένων από ελαττωματικές συσκευές - ελάχιστη διαθεσιμότητα και χρήση υπολογιστών στην καθημερινότητα (κόστος και μέγεθος). </a:t>
            </a:r>
            <a:endParaRPr lang="en-US" sz="1400">
              <a:solidFill>
                <a:schemeClr val="bg1"/>
              </a:solidFill>
              <a:latin typeface="Times New Roman"/>
            </a:endParaRPr>
          </a:p>
          <a:p>
            <a:pPr>
              <a:lnSpc>
                <a:spcPct val="150000"/>
              </a:lnSpc>
            </a:pPr>
            <a:r>
              <a:rPr lang="el-GR" sz="1400">
                <a:solidFill>
                  <a:schemeClr val="bg1"/>
                </a:solidFill>
                <a:latin typeface="Times New Roman"/>
              </a:rPr>
              <a:t>Τη δεκαετία του ’90, η χρήση υπολογιστών για την υποστήριξη εγκλημάτων (κυρίως απάτης) έγινε πιο συχνή.</a:t>
            </a:r>
          </a:p>
          <a:p>
            <a:pPr>
              <a:lnSpc>
                <a:spcPct val="150000"/>
              </a:lnSpc>
            </a:pPr>
            <a:r>
              <a:rPr lang="el-GR" sz="1400">
                <a:solidFill>
                  <a:schemeClr val="bg1"/>
                </a:solidFill>
                <a:latin typeface="Times New Roman"/>
              </a:rPr>
              <a:t>Σήμερα, γίνεται καθημερινή χρήση ηλεκτρονικών συσκευών, ειδικά κινητών τηλεφώνων - μεγάλος ο όγκος των δεδομένων - δύσκολη και η διατήρηση της </a:t>
            </a:r>
            <a:r>
              <a:rPr lang="el-GR" sz="1400" err="1">
                <a:solidFill>
                  <a:schemeClr val="bg1"/>
                </a:solidFill>
                <a:latin typeface="Times New Roman"/>
              </a:rPr>
              <a:t>ιδιωτικότητας</a:t>
            </a:r>
            <a:r>
              <a:rPr lang="el-GR" sz="1400">
                <a:solidFill>
                  <a:schemeClr val="bg1"/>
                </a:solidFill>
                <a:latin typeface="Times New Roman"/>
              </a:rPr>
              <a:t> τους. </a:t>
            </a:r>
          </a:p>
          <a:p>
            <a:pPr>
              <a:lnSpc>
                <a:spcPct val="150000"/>
              </a:lnSpc>
            </a:pPr>
            <a:r>
              <a:rPr lang="el-GR" sz="1400">
                <a:solidFill>
                  <a:schemeClr val="bg1"/>
                </a:solidFill>
                <a:latin typeface="Times New Roman"/>
              </a:rPr>
              <a:t>Η διερεύνηση ψηφιακών εγκλημάτων εγείρει σημαντικά νομικά και ηθικά ζητήματα → Συλλογή αποδεικτικών στοιχείων VS Προστασία της </a:t>
            </a:r>
            <a:r>
              <a:rPr lang="el-GR" sz="1400" err="1">
                <a:solidFill>
                  <a:schemeClr val="bg1"/>
                </a:solidFill>
                <a:latin typeface="Times New Roman"/>
              </a:rPr>
              <a:t>ιδιωτικότητας</a:t>
            </a:r>
            <a:r>
              <a:rPr lang="el-GR" sz="1400">
                <a:solidFill>
                  <a:schemeClr val="bg1"/>
                </a:solidFill>
                <a:latin typeface="Times New Roman"/>
              </a:rPr>
              <a:t> του υποκειμένου των δεδομένων</a:t>
            </a:r>
          </a:p>
          <a:p>
            <a:pPr>
              <a:lnSpc>
                <a:spcPct val="150000"/>
              </a:lnSpc>
            </a:pPr>
            <a:r>
              <a:rPr lang="el-GR" sz="1400">
                <a:solidFill>
                  <a:schemeClr val="bg1"/>
                </a:solidFill>
                <a:latin typeface="Times New Roman"/>
              </a:rPr>
              <a:t>Νομοθεσίες εφαρμόζουν αυστηρούς κανόνες για την προστασία των προσωπικών δεδομένων.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DE9F94-F480-F70D-C7F1-2F08F648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latin typeface="Times New Roman"/>
              </a:rPr>
              <a:t>1.1 ΕΙΣΑΓΩΓΗ</a:t>
            </a:r>
          </a:p>
        </p:txBody>
      </p:sp>
    </p:spTree>
    <p:extLst>
      <p:ext uri="{BB962C8B-B14F-4D97-AF65-F5344CB8AC3E}">
        <p14:creationId xmlns:p14="http://schemas.microsoft.com/office/powerpoint/2010/main" val="34836798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5947-4D6B-E77C-995B-0B86DDE06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67008A-CE7C-5B4A-A5BA-407FC245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114550"/>
            <a:ext cx="7704000" cy="457200"/>
          </a:xfrm>
        </p:spPr>
        <p:txBody>
          <a:bodyPr/>
          <a:lstStyle/>
          <a:p>
            <a:r>
              <a:rPr lang="el-GR" sz="2400">
                <a:latin typeface="Times New Roman"/>
              </a:rPr>
              <a:t>5.3 Μελέτες Περίπτωσης</a:t>
            </a:r>
          </a:p>
        </p:txBody>
      </p:sp>
    </p:spTree>
    <p:extLst>
      <p:ext uri="{BB962C8B-B14F-4D97-AF65-F5344CB8AC3E}">
        <p14:creationId xmlns:p14="http://schemas.microsoft.com/office/powerpoint/2010/main" val="7348617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3D1B17-2A74-154F-FB45-B5E5AF30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42" y="1195169"/>
            <a:ext cx="4771213" cy="3015050"/>
          </a:xfrm>
        </p:spPr>
        <p:txBody>
          <a:bodyPr/>
          <a:lstStyle/>
          <a:p>
            <a:pPr>
              <a:buNone/>
            </a:pPr>
            <a:r>
              <a:rPr lang="el-GR" sz="1400" dirty="0">
                <a:latin typeface="Times New Roman"/>
              </a:rPr>
              <a:t>Ο </a:t>
            </a:r>
            <a:r>
              <a:rPr lang="el-GR" sz="1400" dirty="0" err="1">
                <a:latin typeface="Times New Roman"/>
              </a:rPr>
              <a:t>Chris</a:t>
            </a:r>
            <a:r>
              <a:rPr lang="el-GR" sz="1400" dirty="0">
                <a:latin typeface="Times New Roman"/>
              </a:rPr>
              <a:t> </a:t>
            </a:r>
            <a:r>
              <a:rPr lang="el-GR" sz="1400" dirty="0" err="1">
                <a:latin typeface="Times New Roman"/>
              </a:rPr>
              <a:t>Watts</a:t>
            </a:r>
            <a:r>
              <a:rPr lang="el-GR" sz="1400" dirty="0">
                <a:latin typeface="Times New Roman"/>
              </a:rPr>
              <a:t> δολοφόνησε τη σύζυγό του </a:t>
            </a:r>
            <a:r>
              <a:rPr lang="el-GR" sz="1400" dirty="0" err="1">
                <a:latin typeface="Times New Roman"/>
              </a:rPr>
              <a:t>Shanann</a:t>
            </a:r>
            <a:r>
              <a:rPr lang="el-GR" sz="1400" dirty="0">
                <a:latin typeface="Times New Roman"/>
              </a:rPr>
              <a:t> και τις δύο μικρές τους κόρες, στην Κολοράντο των ΗΠΑ.</a:t>
            </a:r>
            <a:endParaRPr lang="en-US" sz="1400" dirty="0">
              <a:latin typeface="Times New Roman"/>
            </a:endParaRPr>
          </a:p>
          <a:p>
            <a:pPr>
              <a:buNone/>
            </a:pPr>
            <a:endParaRPr lang="el-GR" sz="1400">
              <a:latin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400" b="1" dirty="0">
                <a:latin typeface="Times New Roman"/>
              </a:rPr>
              <a:t>Ανάλυση κινητού τηλεφώνου</a:t>
            </a:r>
            <a:r>
              <a:rPr lang="el-GR" sz="1400" dirty="0">
                <a:latin typeface="Times New Roman"/>
              </a:rPr>
              <a:t> της </a:t>
            </a:r>
            <a:r>
              <a:rPr lang="el-GR" sz="1400" dirty="0" err="1">
                <a:latin typeface="Times New Roman"/>
              </a:rPr>
              <a:t>Shanann</a:t>
            </a:r>
            <a:r>
              <a:rPr lang="el-GR" sz="1400" dirty="0">
                <a:latin typeface="Times New Roman"/>
              </a:rPr>
              <a:t> </a:t>
            </a:r>
            <a:r>
              <a:rPr lang="el-GR" sz="1400" dirty="0">
                <a:latin typeface="Times New Roman"/>
                <a:cs typeface="Times New Roman"/>
              </a:rPr>
              <a:t>→ </a:t>
            </a:r>
            <a:r>
              <a:rPr lang="el-GR" sz="1400" b="1" dirty="0">
                <a:latin typeface="Times New Roman"/>
              </a:rPr>
              <a:t>Ανάκτηση διαγραμμένων δεδομένων</a:t>
            </a:r>
            <a:r>
              <a:rPr lang="el-GR" sz="1400" dirty="0">
                <a:latin typeface="Times New Roman"/>
              </a:rPr>
              <a:t> (π.χ. αναζητήσεις, συνομιλίες).</a:t>
            </a:r>
            <a:endParaRPr lang="el-GR" dirty="0"/>
          </a:p>
          <a:p>
            <a:pPr>
              <a:buFont typeface="Arial" panose="020B0604020202020204" pitchFamily="34" charset="0"/>
              <a:buChar char="•"/>
            </a:pPr>
            <a:r>
              <a:rPr lang="el-GR" sz="1400" b="1" dirty="0">
                <a:latin typeface="Times New Roman"/>
              </a:rPr>
              <a:t>Δεδομένα </a:t>
            </a:r>
            <a:r>
              <a:rPr lang="el-GR" sz="1400" b="1" dirty="0" err="1">
                <a:latin typeface="Times New Roman"/>
              </a:rPr>
              <a:t>γεωεντοπισμού</a:t>
            </a:r>
            <a:r>
              <a:rPr lang="el-GR" sz="1400" dirty="0">
                <a:latin typeface="Times New Roman"/>
              </a:rPr>
              <a:t> από εφαρμογές </a:t>
            </a:r>
            <a:r>
              <a:rPr lang="el-GR" sz="1400" dirty="0" err="1">
                <a:latin typeface="Times New Roman"/>
              </a:rPr>
              <a:t>fitness</a:t>
            </a:r>
            <a:r>
              <a:rPr lang="el-GR" sz="1400" dirty="0">
                <a:latin typeface="Times New Roman"/>
              </a:rPr>
              <a:t> </a:t>
            </a:r>
            <a:endParaRPr lang="en-US" sz="1400" dirty="0">
              <a:latin typeface="Times New Roman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l-GR" sz="1400" b="1" dirty="0">
                <a:latin typeface="Times New Roman"/>
              </a:rPr>
              <a:t>Αρχεία κάμερας ασφαλείας</a:t>
            </a:r>
            <a:r>
              <a:rPr lang="el-GR" sz="1400" dirty="0">
                <a:latin typeface="Times New Roman"/>
              </a:rPr>
              <a:t> γείτονα ανέδειξαν αντίφαση με την κατάθεσή του.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1400" b="1" dirty="0">
                <a:latin typeface="Times New Roman"/>
              </a:rPr>
              <a:t>Ιστορικό </a:t>
            </a:r>
            <a:r>
              <a:rPr lang="el-GR" sz="1400" b="1" dirty="0" err="1">
                <a:latin typeface="Times New Roman"/>
              </a:rPr>
              <a:t>Google</a:t>
            </a:r>
            <a:r>
              <a:rPr lang="el-GR" sz="1400" b="1" dirty="0">
                <a:latin typeface="Times New Roman"/>
              </a:rPr>
              <a:t> του </a:t>
            </a:r>
            <a:r>
              <a:rPr lang="el-GR" sz="1400" b="1" dirty="0" err="1">
                <a:latin typeface="Times New Roman"/>
              </a:rPr>
              <a:t>Chris</a:t>
            </a:r>
            <a:r>
              <a:rPr lang="el-GR" sz="1400" dirty="0">
                <a:latin typeface="Times New Roman"/>
              </a:rPr>
              <a:t> αποκάλυψε ύποπτες αναζητήσεις πριν το έγκλημα.</a:t>
            </a:r>
          </a:p>
          <a:p>
            <a:pPr marL="0" indent="0">
              <a:buNone/>
            </a:pPr>
            <a:br>
              <a:rPr lang="el-GR" sz="1400" dirty="0">
                <a:latin typeface="Times New Roman"/>
              </a:rPr>
            </a:br>
            <a:r>
              <a:rPr lang="el-GR" sz="1400" dirty="0">
                <a:latin typeface="Times New Roman"/>
              </a:rPr>
              <a:t>Ομολόγησε μετά από τις ψηφιακές αποδείξεις</a:t>
            </a:r>
            <a:r>
              <a:rPr lang="en-US" sz="1400" dirty="0">
                <a:latin typeface="Times New Roman"/>
              </a:rPr>
              <a:t> </a:t>
            </a:r>
            <a:r>
              <a:rPr lang="el-GR" sz="1400" dirty="0">
                <a:latin typeface="Times New Roman"/>
              </a:rPr>
              <a:t>και καταδικάστηκε σε ισόβια.</a:t>
            </a:r>
          </a:p>
          <a:p>
            <a:endParaRPr lang="el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776F94-49C2-7B6D-B9A7-3424F6A31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61943" y="539500"/>
            <a:ext cx="7704000" cy="4572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5.3.1 Chris Watts</a:t>
            </a:r>
            <a:endParaRPr lang="el-GR" sz="2400">
              <a:latin typeface="Times New Roman"/>
            </a:endParaRPr>
          </a:p>
        </p:txBody>
      </p:sp>
      <p:pic>
        <p:nvPicPr>
          <p:cNvPr id="6" name="Picture 8" descr="Video captures chilling moment Chris Watts loads up his truck and drives  off with murdered bodies | Daily Mail Online">
            <a:extLst>
              <a:ext uri="{FF2B5EF4-FFF2-40B4-BE49-F238E27FC236}">
                <a16:creationId xmlns:a16="http://schemas.microsoft.com/office/drawing/2014/main" id="{F9FAD6F0-28D2-D645-CA7E-C6ED843BA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28" y="868366"/>
            <a:ext cx="2836000" cy="170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Killer dad Chris Watts' disturbing behaviour before murder cover-up - NZ  Herald">
            <a:extLst>
              <a:ext uri="{FF2B5EF4-FFF2-40B4-BE49-F238E27FC236}">
                <a16:creationId xmlns:a16="http://schemas.microsoft.com/office/drawing/2014/main" id="{09730F14-E90D-E8E1-6EF5-F468B7DF6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829" y="2806870"/>
            <a:ext cx="3193143" cy="20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3FDB03D-0E7C-469D-704F-F8B6AA5A180D}"/>
              </a:ext>
            </a:extLst>
          </p:cNvPr>
          <p:cNvSpPr txBox="1"/>
          <p:nvPr/>
        </p:nvSpPr>
        <p:spPr>
          <a:xfrm>
            <a:off x="6402265" y="257028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Video captures chilling moment Chris Watts loads up his truck and drives off with murdered bodies | Daily Mail Online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398DA-61C9-42DC-0007-3BD9F34F7EA2}"/>
              </a:ext>
            </a:extLst>
          </p:cNvPr>
          <p:cNvSpPr txBox="1"/>
          <p:nvPr/>
        </p:nvSpPr>
        <p:spPr>
          <a:xfrm>
            <a:off x="6043246" y="4878265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Killer dad Chris Watts' disturbing </a:t>
            </a:r>
            <a:r>
              <a:rPr lang="en-US" sz="600" err="1">
                <a:solidFill>
                  <a:schemeClr val="bg1"/>
                </a:solidFill>
              </a:rPr>
              <a:t>behaviour</a:t>
            </a:r>
            <a:r>
              <a:rPr lang="en-US" sz="600">
                <a:solidFill>
                  <a:schemeClr val="bg1"/>
                </a:solidFill>
              </a:rPr>
              <a:t> before murder cover-up - NZ Herald</a:t>
            </a:r>
          </a:p>
        </p:txBody>
      </p:sp>
    </p:spTree>
    <p:extLst>
      <p:ext uri="{BB962C8B-B14F-4D97-AF65-F5344CB8AC3E}">
        <p14:creationId xmlns:p14="http://schemas.microsoft.com/office/powerpoint/2010/main" val="27905975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3DD83E3-07BA-7209-2515-1990BD7EC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3" y="1212600"/>
            <a:ext cx="3604837" cy="3192486"/>
          </a:xfrm>
        </p:spPr>
        <p:txBody>
          <a:bodyPr/>
          <a:lstStyle/>
          <a:p>
            <a:pPr marL="0" indent="0">
              <a:buNone/>
            </a:pPr>
            <a:r>
              <a:rPr lang="el-GR" sz="1200">
                <a:latin typeface="Times New Roman"/>
              </a:rPr>
              <a:t>Η </a:t>
            </a:r>
            <a:r>
              <a:rPr lang="el-GR" sz="1200" err="1">
                <a:latin typeface="Times New Roman"/>
              </a:rPr>
              <a:t>Molly</a:t>
            </a:r>
            <a:r>
              <a:rPr lang="el-GR" sz="1200">
                <a:latin typeface="Times New Roman"/>
              </a:rPr>
              <a:t> </a:t>
            </a:r>
            <a:r>
              <a:rPr lang="el-GR" sz="1200" err="1">
                <a:latin typeface="Times New Roman"/>
              </a:rPr>
              <a:t>McLaren</a:t>
            </a:r>
            <a:r>
              <a:rPr lang="el-GR" sz="1200">
                <a:latin typeface="Times New Roman"/>
              </a:rPr>
              <a:t>, 23 ετών, δολοφονήθηκε από τον πρώην σύντροφό της, </a:t>
            </a:r>
            <a:r>
              <a:rPr lang="el-GR" sz="1200" err="1">
                <a:latin typeface="Times New Roman"/>
              </a:rPr>
              <a:t>Joshua</a:t>
            </a:r>
            <a:r>
              <a:rPr lang="el-GR" sz="1200">
                <a:latin typeface="Times New Roman"/>
              </a:rPr>
              <a:t> </a:t>
            </a:r>
            <a:r>
              <a:rPr lang="el-GR" sz="1200" err="1">
                <a:latin typeface="Times New Roman"/>
              </a:rPr>
              <a:t>Stimpson</a:t>
            </a:r>
            <a:r>
              <a:rPr lang="el-GR" sz="1200">
                <a:latin typeface="Times New Roman"/>
              </a:rPr>
              <a:t>, στο </a:t>
            </a:r>
            <a:r>
              <a:rPr lang="el-GR" sz="1200" err="1">
                <a:latin typeface="Times New Roman"/>
              </a:rPr>
              <a:t>Kent</a:t>
            </a:r>
            <a:r>
              <a:rPr lang="el-GR" sz="1200">
                <a:latin typeface="Times New Roman"/>
              </a:rPr>
              <a:t> (Ηνωμένο Βασίλειο). Είχαν σχέση για περίπου 7 μήνες και χώρισαν λίγο πριν τη δολοφονία.</a:t>
            </a:r>
          </a:p>
          <a:p>
            <a:pPr marL="0" indent="0">
              <a:buNone/>
            </a:pPr>
            <a:r>
              <a:rPr lang="el-GR" sz="1200" b="1">
                <a:latin typeface="Times New Roman"/>
              </a:rPr>
              <a:t>Μηνύματα και </a:t>
            </a:r>
            <a:r>
              <a:rPr lang="el-GR" sz="1200" b="1" err="1">
                <a:latin typeface="Times New Roman"/>
              </a:rPr>
              <a:t>social</a:t>
            </a:r>
            <a:r>
              <a:rPr lang="el-GR" sz="1200" b="1">
                <a:latin typeface="Times New Roman"/>
              </a:rPr>
              <a:t> </a:t>
            </a:r>
            <a:r>
              <a:rPr lang="el-GR" sz="1200" b="1" err="1">
                <a:latin typeface="Times New Roman"/>
              </a:rPr>
              <a:t>media</a:t>
            </a:r>
            <a:r>
              <a:rPr lang="el-GR" sz="1200" b="1">
                <a:latin typeface="Times New Roman"/>
              </a:rPr>
              <a:t>:</a:t>
            </a:r>
            <a:endParaRPr lang="el-GR" sz="1200">
              <a:latin typeface="Times New 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Η </a:t>
            </a:r>
            <a:r>
              <a:rPr lang="el-GR" sz="1200" err="1">
                <a:latin typeface="Times New Roman"/>
              </a:rPr>
              <a:t>Molly</a:t>
            </a:r>
            <a:r>
              <a:rPr lang="el-GR" sz="1200">
                <a:latin typeface="Times New Roman"/>
              </a:rPr>
              <a:t> είχε ενημερώσει φίλους ότι φοβόταν τον </a:t>
            </a:r>
            <a:r>
              <a:rPr lang="el-GR" sz="1200" err="1">
                <a:latin typeface="Times New Roman"/>
              </a:rPr>
              <a:t>Stimpson</a:t>
            </a:r>
            <a:r>
              <a:rPr lang="el-GR" sz="1200">
                <a:latin typeface="Times New Roman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Εκείνος την </a:t>
            </a:r>
            <a:r>
              <a:rPr lang="el-GR" sz="1200" b="1">
                <a:latin typeface="Times New Roman"/>
              </a:rPr>
              <a:t>παρενοχλούσε διαδικτυακά</a:t>
            </a:r>
            <a:r>
              <a:rPr lang="el-GR" sz="1200">
                <a:latin typeface="Times New Roman"/>
              </a:rPr>
              <a:t>, ανεβάζοντας δυσφημιστικές αναρτήσεις.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Καταγράφηκε να την </a:t>
            </a:r>
            <a:r>
              <a:rPr lang="el-GR" sz="1200" b="1">
                <a:latin typeface="Times New Roman"/>
              </a:rPr>
              <a:t>ακολουθεί</a:t>
            </a:r>
            <a:r>
              <a:rPr lang="el-GR" sz="1200">
                <a:latin typeface="Times New Roman"/>
              </a:rPr>
              <a:t> στο γυμναστήριο και να περιμένει στο πάρκινγκ.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Αναζητήσεις του δράστη στο </a:t>
            </a:r>
            <a:r>
              <a:rPr lang="el-GR" sz="1200" err="1">
                <a:latin typeface="Times New Roman"/>
              </a:rPr>
              <a:t>Google</a:t>
            </a:r>
            <a:r>
              <a:rPr lang="el-GR" sz="1200">
                <a:latin typeface="Times New Roman"/>
              </a:rPr>
              <a:t> για “ποινή για φόνο”.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sz="1200">
                <a:latin typeface="Times New Roman"/>
              </a:rPr>
              <a:t>Συλλογή δεδομένων από κινητά και λογαριασμούς του για προμελέτη.</a:t>
            </a:r>
          </a:p>
          <a:p>
            <a:pPr marL="0" indent="0">
              <a:buNone/>
            </a:pPr>
            <a:r>
              <a:rPr lang="el-GR" sz="1200">
                <a:latin typeface="Times New Roman"/>
              </a:rPr>
              <a:t>Ο </a:t>
            </a:r>
            <a:r>
              <a:rPr lang="el-GR" sz="1200" err="1">
                <a:latin typeface="Times New Roman"/>
              </a:rPr>
              <a:t>Stimpson</a:t>
            </a:r>
            <a:r>
              <a:rPr lang="el-GR" sz="1200">
                <a:latin typeface="Times New Roman"/>
              </a:rPr>
              <a:t> καταδικάστηκε για </a:t>
            </a:r>
            <a:r>
              <a:rPr lang="el-GR" sz="1200" b="1">
                <a:latin typeface="Times New Roman"/>
              </a:rPr>
              <a:t>προμελετημένο φόνο</a:t>
            </a:r>
            <a:r>
              <a:rPr lang="el-GR" sz="1200">
                <a:latin typeface="Times New Roman"/>
              </a:rPr>
              <a:t>.</a:t>
            </a:r>
          </a:p>
          <a:p>
            <a:endParaRPr lang="el-GR" sz="14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2B176E-609A-22F5-079C-C6D4EDAB7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>
                <a:latin typeface="Times New Roman"/>
              </a:rPr>
              <a:t>5.3.2 Molly McLaren</a:t>
            </a:r>
            <a:endParaRPr lang="el-GR" sz="2400">
              <a:latin typeface="Times New Roman"/>
            </a:endParaRPr>
          </a:p>
        </p:txBody>
      </p:sp>
      <p:pic>
        <p:nvPicPr>
          <p:cNvPr id="4" name="Picture 4" descr="Prime Video: The Murder of Molly McLaren: Social Media Murders">
            <a:extLst>
              <a:ext uri="{FF2B5EF4-FFF2-40B4-BE49-F238E27FC236}">
                <a16:creationId xmlns:a16="http://schemas.microsoft.com/office/drawing/2014/main" id="{03C1DAB0-8900-17EF-9A0F-E47C52529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943" y="1212600"/>
            <a:ext cx="2894057" cy="1629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Joshua Stimpson captured on CCTV on the morning he brutally murdered his  ex-girlfriend Molly McLaren by stabbing her in her car.">
            <a:extLst>
              <a:ext uri="{FF2B5EF4-FFF2-40B4-BE49-F238E27FC236}">
                <a16:creationId xmlns:a16="http://schemas.microsoft.com/office/drawing/2014/main" id="{9B2E0FA0-E9D3-6E4B-F1EA-9BE82E2F1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549" y="3105986"/>
            <a:ext cx="2580879" cy="1451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2CC7BC-0582-0F7A-A038-BD3A31E41AA3}"/>
              </a:ext>
            </a:extLst>
          </p:cNvPr>
          <p:cNvSpPr txBox="1"/>
          <p:nvPr/>
        </p:nvSpPr>
        <p:spPr>
          <a:xfrm>
            <a:off x="6482862" y="2848708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Prime Video: The Murder of Molly McLaren: Social Media Murders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2B84B-5C50-88F6-9A69-F49996A99D9E}"/>
              </a:ext>
            </a:extLst>
          </p:cNvPr>
          <p:cNvSpPr txBox="1"/>
          <p:nvPr/>
        </p:nvSpPr>
        <p:spPr>
          <a:xfrm>
            <a:off x="6087208" y="4629150"/>
            <a:ext cx="27432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Joshua Stimpson captured on CCTV on the morning he brutally murdered his ex-girlfriend Molly McLaren by stabbing her in her car.</a:t>
            </a:r>
          </a:p>
        </p:txBody>
      </p:sp>
    </p:spTree>
    <p:extLst>
      <p:ext uri="{BB962C8B-B14F-4D97-AF65-F5344CB8AC3E}">
        <p14:creationId xmlns:p14="http://schemas.microsoft.com/office/powerpoint/2010/main" val="30070964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85C591-833F-DBA8-5087-333A605BD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669800"/>
            <a:ext cx="4697100" cy="2194500"/>
          </a:xfrm>
        </p:spPr>
        <p:txBody>
          <a:bodyPr/>
          <a:lstStyle/>
          <a:p>
            <a:r>
              <a:rPr lang="el-GR" sz="1400">
                <a:latin typeface="Times New Roman"/>
              </a:rPr>
              <a:t>Ο </a:t>
            </a:r>
            <a:r>
              <a:rPr lang="el-GR" sz="1400" err="1">
                <a:latin typeface="Times New Roman"/>
              </a:rPr>
              <a:t>Richard</a:t>
            </a:r>
            <a:r>
              <a:rPr lang="el-GR" sz="1400">
                <a:latin typeface="Times New Roman"/>
              </a:rPr>
              <a:t> </a:t>
            </a:r>
            <a:r>
              <a:rPr lang="el-GR" sz="1400" err="1">
                <a:latin typeface="Times New Roman"/>
              </a:rPr>
              <a:t>Dabate</a:t>
            </a:r>
            <a:r>
              <a:rPr lang="el-GR" sz="1400">
                <a:latin typeface="Times New Roman"/>
              </a:rPr>
              <a:t> ισχυρίστηκε ότι διαρρήκτης μπήκε στο σπίτι τους και σκότωσε τη σύζυγό του, </a:t>
            </a:r>
            <a:r>
              <a:rPr lang="el-GR" sz="1400" err="1">
                <a:latin typeface="Times New Roman"/>
              </a:rPr>
              <a:t>Connie.Το</a:t>
            </a:r>
            <a:r>
              <a:rPr lang="el-GR" sz="1400">
                <a:latin typeface="Times New Roman"/>
              </a:rPr>
              <a:t> περιστατικό φαινόταν αρχικά ως ληστεία που κατέληξε σε φόνο.</a:t>
            </a:r>
          </a:p>
          <a:p>
            <a:pPr marL="127000" indent="0">
              <a:buNone/>
            </a:pPr>
            <a:r>
              <a:rPr lang="el-GR" sz="1400">
                <a:latin typeface="Times New Roman"/>
              </a:rPr>
              <a:t>Αποδεικτικά στοιχεία:</a:t>
            </a:r>
          </a:p>
          <a:p>
            <a:r>
              <a:rPr lang="el-GR" sz="1400" err="1">
                <a:latin typeface="Times New Roman"/>
              </a:rPr>
              <a:t>Fitbit</a:t>
            </a:r>
            <a:r>
              <a:rPr lang="el-GR" sz="1400">
                <a:latin typeface="Times New Roman"/>
              </a:rPr>
              <a:t> της </a:t>
            </a:r>
            <a:r>
              <a:rPr lang="el-GR" sz="1400" err="1">
                <a:latin typeface="Times New Roman"/>
              </a:rPr>
              <a:t>Connie</a:t>
            </a:r>
            <a:endParaRPr lang="el-GR" sz="1400">
              <a:latin typeface="Times New Roman"/>
            </a:endParaRPr>
          </a:p>
          <a:p>
            <a:r>
              <a:rPr lang="el-GR" sz="1400" err="1">
                <a:latin typeface="Times New Roman"/>
              </a:rPr>
              <a:t>Wi-Fi</a:t>
            </a:r>
            <a:r>
              <a:rPr lang="el-GR" sz="1400">
                <a:latin typeface="Times New Roman"/>
              </a:rPr>
              <a:t> &amp; Email </a:t>
            </a:r>
            <a:r>
              <a:rPr lang="el-GR" sz="1400" err="1">
                <a:latin typeface="Times New Roman"/>
              </a:rPr>
              <a:t>Logs</a:t>
            </a:r>
            <a:endParaRPr lang="el-GR" sz="1400">
              <a:latin typeface="Times New Roman"/>
            </a:endParaRPr>
          </a:p>
          <a:p>
            <a:r>
              <a:rPr lang="el-GR" sz="1400">
                <a:latin typeface="Times New Roman"/>
              </a:rPr>
              <a:t>SMS &amp; Facebook Messenger:</a:t>
            </a:r>
          </a:p>
          <a:p>
            <a:endParaRPr lang="el-GR" sz="1400">
              <a:latin typeface="Times New Roman"/>
            </a:endParaRPr>
          </a:p>
          <a:p>
            <a:pPr marL="127000" indent="0">
              <a:buNone/>
            </a:pPr>
            <a:r>
              <a:rPr lang="el-GR" sz="1400">
                <a:latin typeface="Times New Roman"/>
              </a:rPr>
              <a:t>Ο </a:t>
            </a:r>
            <a:r>
              <a:rPr lang="el-GR" sz="1400" err="1">
                <a:latin typeface="Times New Roman"/>
              </a:rPr>
              <a:t>Richard</a:t>
            </a:r>
            <a:r>
              <a:rPr lang="el-GR" sz="1400">
                <a:latin typeface="Times New Roman"/>
              </a:rPr>
              <a:t> καταδικάστηκε το 2022 για φόνο πρώτου βαθμού.</a:t>
            </a:r>
          </a:p>
          <a:p>
            <a:endParaRPr lang="el-G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2A795-8CF8-983C-78C1-B2F5766D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91755"/>
            <a:ext cx="7704000" cy="457200"/>
          </a:xfrm>
        </p:spPr>
        <p:txBody>
          <a:bodyPr/>
          <a:lstStyle/>
          <a:p>
            <a:r>
              <a:rPr lang="en-US" sz="2400">
                <a:latin typeface="Times New Roman"/>
              </a:rPr>
              <a:t>5.3.3 Connie Dabate (2015)</a:t>
            </a:r>
            <a:endParaRPr lang="el-GR" sz="2400">
              <a:latin typeface="Times New Roman"/>
            </a:endParaRPr>
          </a:p>
        </p:txBody>
      </p:sp>
      <p:pic>
        <p:nvPicPr>
          <p:cNvPr id="4" name="Picture 4" descr="Police Use Data Found on Slain Woman's Fitbit in Murder Case Against Husband">
            <a:extLst>
              <a:ext uri="{FF2B5EF4-FFF2-40B4-BE49-F238E27FC236}">
                <a16:creationId xmlns:a16="http://schemas.microsoft.com/office/drawing/2014/main" id="{414FB3CE-CA4E-94C8-3B31-7BD456501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49" y="1028068"/>
            <a:ext cx="3078638" cy="1731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Connecticut Man Sentenced for Killing His Wife – NBC Connecticut">
            <a:extLst>
              <a:ext uri="{FF2B5EF4-FFF2-40B4-BE49-F238E27FC236}">
                <a16:creationId xmlns:a16="http://schemas.microsoft.com/office/drawing/2014/main" id="{D01507D5-203F-5A57-7BD1-96F581E26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676" y="3076854"/>
            <a:ext cx="2799806" cy="157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06F830-96F7-FDE1-2EE1-0F018808B22B}"/>
              </a:ext>
            </a:extLst>
          </p:cNvPr>
          <p:cNvSpPr txBox="1"/>
          <p:nvPr/>
        </p:nvSpPr>
        <p:spPr>
          <a:xfrm>
            <a:off x="5479074" y="2768112"/>
            <a:ext cx="3930161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Police Use Data Found on Slain Woman's Fitbit in Murder Case Against Husband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76B1D-C4BA-37EE-7EF9-0EFC7A04FA57}"/>
              </a:ext>
            </a:extLst>
          </p:cNvPr>
          <p:cNvSpPr txBox="1"/>
          <p:nvPr/>
        </p:nvSpPr>
        <p:spPr>
          <a:xfrm>
            <a:off x="5142035" y="4651131"/>
            <a:ext cx="2743200" cy="18466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">
                <a:solidFill>
                  <a:schemeClr val="bg1"/>
                </a:solidFill>
              </a:rPr>
              <a:t>Connecticut Man Sentenced for Killing His Wife – NBC Connecticut</a:t>
            </a:r>
          </a:p>
        </p:txBody>
      </p:sp>
    </p:spTree>
    <p:extLst>
      <p:ext uri="{BB962C8B-B14F-4D97-AF65-F5344CB8AC3E}">
        <p14:creationId xmlns:p14="http://schemas.microsoft.com/office/powerpoint/2010/main" val="13714980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>
          <a:extLst>
            <a:ext uri="{FF2B5EF4-FFF2-40B4-BE49-F238E27FC236}">
              <a16:creationId xmlns:a16="http://schemas.microsoft.com/office/drawing/2014/main" id="{0AF3A1C8-811A-5E06-7443-05408045C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8">
            <a:extLst>
              <a:ext uri="{FF2B5EF4-FFF2-40B4-BE49-F238E27FC236}">
                <a16:creationId xmlns:a16="http://schemas.microsoft.com/office/drawing/2014/main" id="{19BB3904-1B27-71E3-2C06-1BEC9501C50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36377" y="2775326"/>
            <a:ext cx="4878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      </a:t>
            </a:r>
          </a:p>
        </p:txBody>
      </p:sp>
      <p:sp>
        <p:nvSpPr>
          <p:cNvPr id="2588" name="Google Shape;2588;p38">
            <a:extLst>
              <a:ext uri="{FF2B5EF4-FFF2-40B4-BE49-F238E27FC236}">
                <a16:creationId xmlns:a16="http://schemas.microsoft.com/office/drawing/2014/main" id="{DDFDF662-0A7B-C176-E230-5FD90E21EF42}"/>
              </a:ext>
            </a:extLst>
          </p:cNvPr>
          <p:cNvSpPr/>
          <p:nvPr/>
        </p:nvSpPr>
        <p:spPr>
          <a:xfrm>
            <a:off x="4036950" y="1282545"/>
            <a:ext cx="1070100" cy="1070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38">
            <a:extLst>
              <a:ext uri="{FF2B5EF4-FFF2-40B4-BE49-F238E27FC236}">
                <a16:creationId xmlns:a16="http://schemas.microsoft.com/office/drawing/2014/main" id="{DA604D62-BA78-2B21-9C67-25492DCF1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5475" y="2586236"/>
            <a:ext cx="607905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b="0">
                <a:solidFill>
                  <a:schemeClr val="bg1"/>
                </a:solidFill>
                <a:latin typeface="Times New Roman" panose="02020603050405020304" pitchFamily="18" charset="0"/>
              </a:rPr>
              <a:t>Συμπεράσματα</a:t>
            </a:r>
            <a:endParaRPr sz="2800"/>
          </a:p>
        </p:txBody>
      </p:sp>
      <p:sp>
        <p:nvSpPr>
          <p:cNvPr id="2590" name="Google Shape;2590;p38">
            <a:extLst>
              <a:ext uri="{FF2B5EF4-FFF2-40B4-BE49-F238E27FC236}">
                <a16:creationId xmlns:a16="http://schemas.microsoft.com/office/drawing/2014/main" id="{338ACD9F-E6B9-C084-AE5F-161E5F84252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4800" y="1472138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0</a:t>
            </a:r>
            <a:r>
              <a:rPr lang="el-GR" sz="4400"/>
              <a:t>6</a:t>
            </a:r>
            <a:endParaRPr sz="4400"/>
          </a:p>
        </p:txBody>
      </p:sp>
      <p:grpSp>
        <p:nvGrpSpPr>
          <p:cNvPr id="2592" name="Google Shape;2592;p38">
            <a:extLst>
              <a:ext uri="{FF2B5EF4-FFF2-40B4-BE49-F238E27FC236}">
                <a16:creationId xmlns:a16="http://schemas.microsoft.com/office/drawing/2014/main" id="{2796BBB2-8081-EC54-8E0F-7229F1D459E8}"/>
              </a:ext>
            </a:extLst>
          </p:cNvPr>
          <p:cNvGrpSpPr/>
          <p:nvPr/>
        </p:nvGrpSpPr>
        <p:grpSpPr>
          <a:xfrm>
            <a:off x="4348668" y="1157621"/>
            <a:ext cx="446647" cy="276334"/>
            <a:chOff x="3419725" y="2613600"/>
            <a:chExt cx="1769600" cy="1094825"/>
          </a:xfrm>
        </p:grpSpPr>
        <p:sp>
          <p:nvSpPr>
            <p:cNvPr id="2593" name="Google Shape;2593;p38">
              <a:extLst>
                <a:ext uri="{FF2B5EF4-FFF2-40B4-BE49-F238E27FC236}">
                  <a16:creationId xmlns:a16="http://schemas.microsoft.com/office/drawing/2014/main" id="{DA6F5617-49D4-01EE-C25C-545BC22F5E17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>
              <a:extLst>
                <a:ext uri="{FF2B5EF4-FFF2-40B4-BE49-F238E27FC236}">
                  <a16:creationId xmlns:a16="http://schemas.microsoft.com/office/drawing/2014/main" id="{668C7F75-2CF1-1C04-4844-E166AC986E5D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>
              <a:extLst>
                <a:ext uri="{FF2B5EF4-FFF2-40B4-BE49-F238E27FC236}">
                  <a16:creationId xmlns:a16="http://schemas.microsoft.com/office/drawing/2014/main" id="{DC867520-EEF5-AF0A-3695-26625E6D4703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>
              <a:extLst>
                <a:ext uri="{FF2B5EF4-FFF2-40B4-BE49-F238E27FC236}">
                  <a16:creationId xmlns:a16="http://schemas.microsoft.com/office/drawing/2014/main" id="{583F5CD0-4ADB-55CE-2C18-3B7240E7F0FA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>
              <a:extLst>
                <a:ext uri="{FF2B5EF4-FFF2-40B4-BE49-F238E27FC236}">
                  <a16:creationId xmlns:a16="http://schemas.microsoft.com/office/drawing/2014/main" id="{2CCA7F77-C264-D4F6-F64B-6C0E6A502E94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>
              <a:extLst>
                <a:ext uri="{FF2B5EF4-FFF2-40B4-BE49-F238E27FC236}">
                  <a16:creationId xmlns:a16="http://schemas.microsoft.com/office/drawing/2014/main" id="{316FE6AE-0928-5FA1-1303-CFA1F47AA949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Google Shape;2599;p38">
            <a:extLst>
              <a:ext uri="{FF2B5EF4-FFF2-40B4-BE49-F238E27FC236}">
                <a16:creationId xmlns:a16="http://schemas.microsoft.com/office/drawing/2014/main" id="{EC64A720-177D-1202-BBFF-7C88EBBA9347}"/>
              </a:ext>
            </a:extLst>
          </p:cNvPr>
          <p:cNvSpPr/>
          <p:nvPr/>
        </p:nvSpPr>
        <p:spPr>
          <a:xfrm>
            <a:off x="6888000" y="372596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2197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ιμένου 1">
            <a:extLst>
              <a:ext uri="{FF2B5EF4-FFF2-40B4-BE49-F238E27FC236}">
                <a16:creationId xmlns:a16="http://schemas.microsoft.com/office/drawing/2014/main" id="{A048B5CA-A059-9B1E-63FA-36605F512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855" y="599173"/>
            <a:ext cx="8135770" cy="2194500"/>
          </a:xfrm>
        </p:spPr>
        <p:txBody>
          <a:bodyPr/>
          <a:lstStyle/>
          <a:p>
            <a:r>
              <a:rPr lang="el-GR" sz="1400">
                <a:latin typeface="Times New Roman"/>
              </a:rPr>
              <a:t>Η ψηφιακή εποχή φέρνει σοβαρές προκλήσεις στην </a:t>
            </a:r>
            <a:r>
              <a:rPr lang="el-GR" sz="1400" err="1">
                <a:latin typeface="Times New Roman"/>
              </a:rPr>
              <a:t>ιδιωτικότητα</a:t>
            </a:r>
            <a:r>
              <a:rPr lang="el-GR" sz="1400">
                <a:latin typeface="Times New Roman"/>
              </a:rPr>
              <a:t>, την ασφάλεια και τη δικαιοσύνη. Οι ψηφιακές συναλλαγές και η συσσώρευση δεδομένων αυξάνουν την έκθεση σε κινδύνους, ενισχύοντας τη δράση ψηφιακών εγκληματιών. Η Ψηφιακή Εγκληματολογία αναπτύσσεται για να αντιμετωπίσει αυτά τα φαινόμενα, αν και εγείρονται ηθικά και νομικά ζητήματα, ειδικά με τη χρήση κατασκοπευτικού λογισμικού.</a:t>
            </a:r>
            <a:endParaRPr lang="en-US" sz="1400">
              <a:latin typeface="Times New Roman"/>
            </a:endParaRPr>
          </a:p>
          <a:p>
            <a:r>
              <a:rPr lang="el-GR" sz="1400">
                <a:latin typeface="Times New Roman"/>
              </a:rPr>
              <a:t>Η προστασία των προσωπικών δεδομένων απαιτεί ενημέρωση και ενεργό συμμετοχή των πολιτών. Η γνώση των κινδύνων οδηγεί σε καλύτερη πρόληψη, ενώ κάθε άτομο πρέπει να γνωρίζει τα δικαιώματα και τις υποχρεώσεις του. Η ασφάλεια δεν είναι δεδομένη και χρειάζεται συνεχή προσαρμογή στις απαιτήσεις της ψηφιακής εποχής.</a:t>
            </a:r>
            <a:endParaRPr lang="el-GR">
              <a:latin typeface="Times New Roman"/>
            </a:endParaRPr>
          </a:p>
          <a:p>
            <a:endParaRPr lang="el-GR" sz="1400">
              <a:latin typeface="Aptos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</a:pPr>
            <a:endParaRPr lang="el-GR" sz="1400">
              <a:solidFill>
                <a:schemeClr val="bg1"/>
              </a:solidFill>
              <a:latin typeface="Aptos"/>
            </a:endParaRPr>
          </a:p>
        </p:txBody>
      </p:sp>
      <p:pic>
        <p:nvPicPr>
          <p:cNvPr id="3" name="Εικόνα 2" descr="Εικόνα που περιέχει παπούτσια, ρουχισμός, στιγμιότυπο οθόνης, κείμενο&#10;&#10;Το περιεχόμενο που δημιουργείται από ΑΙ μπορεί να μην είναι σωστό.">
            <a:extLst>
              <a:ext uri="{FF2B5EF4-FFF2-40B4-BE49-F238E27FC236}">
                <a16:creationId xmlns:a16="http://schemas.microsoft.com/office/drawing/2014/main" id="{146EFC76-E825-F59F-DF81-7FE0E747A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073" y="2788216"/>
            <a:ext cx="3397685" cy="178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1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E62F-8BF3-BF72-A4E4-B19B03C10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sz="2400">
                <a:latin typeface="Times New Roman"/>
              </a:rPr>
              <a:t>1.2 Κατηγορίες Ψηφιακής Εγκληματολογίας</a:t>
            </a:r>
            <a:endParaRPr lang="en-US" sz="2400" b="0">
              <a:latin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6DBEC9-ABC6-BD29-5CDD-0FC57CED6F12}"/>
              </a:ext>
            </a:extLst>
          </p:cNvPr>
          <p:cNvSpPr txBox="1"/>
          <p:nvPr/>
        </p:nvSpPr>
        <p:spPr>
          <a:xfrm>
            <a:off x="1000124" y="1285875"/>
            <a:ext cx="4353926" cy="30698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Times New Roman"/>
              </a:rPr>
              <a:t>Η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ψηφι</a:t>
            </a:r>
            <a:r>
              <a:rPr lang="en-US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κή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εγκλημ</a:t>
            </a:r>
            <a:r>
              <a:rPr lang="en-US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τολογί</a:t>
            </a:r>
            <a:r>
              <a:rPr lang="en-US">
                <a:solidFill>
                  <a:schemeClr val="bg1"/>
                </a:solidFill>
                <a:latin typeface="Times New Roman"/>
              </a:rPr>
              <a:t>α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εξετάζει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π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ολλές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δι</a:t>
            </a:r>
            <a:r>
              <a:rPr lang="en-US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φορετικές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κα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τηγορίες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ψηφι</a:t>
            </a:r>
            <a:r>
              <a:rPr lang="en-US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κών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δεδομένων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π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ου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πα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ράγοντ</a:t>
            </a:r>
            <a:r>
              <a:rPr lang="en-US">
                <a:solidFill>
                  <a:schemeClr val="bg1"/>
                </a:solidFill>
                <a:latin typeface="Times New Roman"/>
              </a:rPr>
              <a:t>αι από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δι</a:t>
            </a:r>
            <a:r>
              <a:rPr lang="en-US">
                <a:solidFill>
                  <a:schemeClr val="bg1"/>
                </a:solidFill>
                <a:latin typeface="Times New Roman"/>
              </a:rPr>
              <a:t>α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φορετικά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μέσ</a:t>
            </a:r>
            <a:r>
              <a:rPr lang="en-US">
                <a:solidFill>
                  <a:schemeClr val="bg1"/>
                </a:solidFill>
                <a:latin typeface="Times New Roman"/>
              </a:rPr>
              <a:t>α και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συσκευές</a:t>
            </a:r>
            <a:r>
              <a:rPr lang="en-US">
                <a:solidFill>
                  <a:schemeClr val="bg1"/>
                </a:solidFill>
                <a:latin typeface="Times New Roman"/>
              </a:rPr>
              <a:t>.    Μπ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ορεί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να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χωριστεί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σε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6 βα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σικούς</a:t>
            </a:r>
            <a:r>
              <a:rPr lang="en-US">
                <a:solidFill>
                  <a:schemeClr val="bg1"/>
                </a:solidFill>
                <a:latin typeface="Times New Roman"/>
              </a:rPr>
              <a:t> 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τύ</a:t>
            </a:r>
            <a:r>
              <a:rPr lang="en-US">
                <a:solidFill>
                  <a:schemeClr val="bg1"/>
                </a:solidFill>
                <a:latin typeface="Times New Roman"/>
              </a:rPr>
              <a:t>π</a:t>
            </a:r>
            <a:r>
              <a:rPr lang="en-US" err="1">
                <a:solidFill>
                  <a:schemeClr val="bg1"/>
                </a:solidFill>
                <a:latin typeface="Times New Roman"/>
              </a:rPr>
              <a:t>ους</a:t>
            </a:r>
            <a:r>
              <a:rPr lang="en-US">
                <a:solidFill>
                  <a:schemeClr val="bg1"/>
                </a:solidFill>
                <a:latin typeface="Times New Roman"/>
              </a:rPr>
              <a:t>:</a:t>
            </a:r>
          </a:p>
          <a:p>
            <a:endParaRPr lang="en-US">
              <a:solidFill>
                <a:schemeClr val="bg1"/>
              </a:solidFill>
              <a:latin typeface="Times New Roman"/>
            </a:endParaRP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solidFill>
                  <a:schemeClr val="bg1"/>
                </a:solidFill>
                <a:latin typeface="Times New Roman"/>
              </a:rPr>
              <a:t>Computer Forensics 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solidFill>
                  <a:schemeClr val="bg1"/>
                </a:solidFill>
                <a:latin typeface="Times New Roman"/>
              </a:rPr>
              <a:t>Network Forensics 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solidFill>
                  <a:schemeClr val="bg1"/>
                </a:solidFill>
                <a:latin typeface="Times New Roman"/>
              </a:rPr>
              <a:t>Mobile Forensics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solidFill>
                  <a:schemeClr val="bg1"/>
                </a:solidFill>
                <a:latin typeface="Times New Roman"/>
              </a:rPr>
              <a:t>Memory Forensics 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solidFill>
                  <a:schemeClr val="bg1"/>
                </a:solidFill>
                <a:latin typeface="Times New Roman"/>
              </a:rPr>
              <a:t>Email Forensics </a:t>
            </a:r>
          </a:p>
          <a:p>
            <a:pPr marL="285750" indent="-285750">
              <a:lnSpc>
                <a:spcPct val="150000"/>
              </a:lnSpc>
              <a:buChar char="•"/>
            </a:pPr>
            <a:r>
              <a:rPr lang="en-US">
                <a:solidFill>
                  <a:schemeClr val="bg1"/>
                </a:solidFill>
                <a:latin typeface="Times New Roman"/>
              </a:rPr>
              <a:t>Database Forensics</a:t>
            </a:r>
          </a:p>
        </p:txBody>
      </p:sp>
      <p:pic>
        <p:nvPicPr>
          <p:cNvPr id="5" name="Picture 4" descr="A diagram of a computer crime&#10;&#10;AI-generated content may be incorrect.">
            <a:extLst>
              <a:ext uri="{FF2B5EF4-FFF2-40B4-BE49-F238E27FC236}">
                <a16:creationId xmlns:a16="http://schemas.microsoft.com/office/drawing/2014/main" id="{9F8CAE8E-7BE3-B9D1-F5B2-9F656250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2740" y="2348163"/>
            <a:ext cx="3779420" cy="21511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F875F9-C588-D15A-F11A-DB20CE5A49AF}"/>
              </a:ext>
            </a:extLst>
          </p:cNvPr>
          <p:cNvSpPr txBox="1"/>
          <p:nvPr/>
        </p:nvSpPr>
        <p:spPr>
          <a:xfrm>
            <a:off x="5129965" y="4507330"/>
            <a:ext cx="24800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IEEE: </a:t>
            </a:r>
            <a:r>
              <a:rPr lang="en-US" sz="1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Cryptographic Techniques for Data Privacy in Digital Forensics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3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4A369-C80F-6DAB-AB4F-CF210539A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80F4015-D5FE-B61B-5FD4-D4CA070BA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344" y="1131476"/>
            <a:ext cx="5556097" cy="3502933"/>
          </a:xfrm>
        </p:spPr>
        <p:txBody>
          <a:bodyPr/>
          <a:lstStyle/>
          <a:p>
            <a:pPr>
              <a:lnSpc>
                <a:spcPct val="150000"/>
              </a:lnSpc>
              <a:buFont typeface="Arial"/>
              <a:buChar char="•"/>
            </a:pPr>
            <a:r>
              <a:rPr lang="el-GR" sz="1200" b="1" u="sng">
                <a:latin typeface="Times New Roman"/>
              </a:rPr>
              <a:t>Ταυτοποίηση</a:t>
            </a:r>
            <a:r>
              <a:rPr lang="el-GR" sz="1200" b="1">
                <a:latin typeface="Times New Roman"/>
              </a:rPr>
              <a:t> </a:t>
            </a:r>
            <a:r>
              <a:rPr lang="el-GR" sz="1200">
                <a:latin typeface="Times New Roman"/>
              </a:rPr>
              <a:t>→ τι έγκλημα ή περιστατικό έχει συμβεί - </a:t>
            </a:r>
            <a:r>
              <a:rPr lang="el-GR" sz="1200" err="1">
                <a:latin typeface="Times New Roman"/>
              </a:rPr>
              <a:t>Ερωτούνται</a:t>
            </a:r>
            <a:r>
              <a:rPr lang="el-GR" sz="1200">
                <a:latin typeface="Times New Roman"/>
              </a:rPr>
              <a:t> και απαντώνται τα </a:t>
            </a:r>
            <a:r>
              <a:rPr lang="el-GR" sz="1200" err="1">
                <a:latin typeface="Times New Roman"/>
              </a:rPr>
              <a:t>Ποιός</a:t>
            </a:r>
            <a:r>
              <a:rPr lang="el-GR" sz="1200">
                <a:latin typeface="Times New Roman"/>
              </a:rPr>
              <a:t>;, Πού;, Πότε;, Πώς;, Τι;, Γιατί; Εδώ ξεκινάει το </a:t>
            </a:r>
            <a:r>
              <a:rPr lang="el-GR" sz="1200" err="1">
                <a:latin typeface="Times New Roman"/>
              </a:rPr>
              <a:t>Chain</a:t>
            </a:r>
            <a:r>
              <a:rPr lang="el-GR" sz="1200">
                <a:latin typeface="Times New Roman"/>
              </a:rPr>
              <a:t> of </a:t>
            </a:r>
            <a:r>
              <a:rPr lang="el-GR" sz="1200" err="1">
                <a:latin typeface="Times New Roman"/>
              </a:rPr>
              <a:t>Custody</a:t>
            </a:r>
            <a:r>
              <a:rPr lang="el-GR" sz="1200">
                <a:latin typeface="Times New Roman"/>
              </a:rPr>
              <a:t> (Αλυσίδα Επιμέλειας). Έχει δημιουργηθεί το πρότυπο ISO/PC 308 TC</a:t>
            </a:r>
            <a:endParaRPr lang="en-US" sz="1200">
              <a:latin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l-GR" sz="1200" b="1" u="sng">
                <a:latin typeface="Times New Roman"/>
              </a:rPr>
              <a:t>Απόκτηση και Συντήρηση</a:t>
            </a:r>
            <a:r>
              <a:rPr lang="el-GR" sz="1200">
                <a:latin typeface="Times New Roman"/>
              </a:rPr>
              <a:t> → Αποθηκεύονται, συντηρούνται και εξάγονται όλα τα απαραίτητα δεδομένα για χρήση σε επόμενες φάση. 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l-GR" sz="1200" b="1" u="sng">
                <a:latin typeface="Times New Roman"/>
              </a:rPr>
              <a:t>Εξέταση</a:t>
            </a:r>
            <a:r>
              <a:rPr lang="el-GR" sz="1200">
                <a:latin typeface="Times New Roman"/>
              </a:rPr>
              <a:t> → των δεδομένων που συλλέχθηκαν για να βρεθούν αποδεικτικά στοιχεία που μπορούν να χρησιμοποιηθούν στην έρευνα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l-GR" sz="1200" b="1" u="sng">
                <a:latin typeface="Times New Roman"/>
              </a:rPr>
              <a:t>Ανάλυση</a:t>
            </a:r>
            <a:r>
              <a:rPr lang="el-GR" sz="1200">
                <a:latin typeface="Times New Roman"/>
              </a:rPr>
              <a:t> → των δεδομένων για να αποσπαστούν γεγονότα και πρόσωπα ενός εγκλήματος. Αυτή η διαδικασία γίνεται επαναληπτικά μέχρι να δημιουργηθεί ένα επαρκές χρονοδιάγραμμα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l-GR" sz="1200" b="1" u="sng">
                <a:latin typeface="Times New Roman"/>
              </a:rPr>
              <a:t>Παρουσίαση</a:t>
            </a:r>
            <a:r>
              <a:rPr lang="el-GR" sz="1200" b="1">
                <a:latin typeface="Times New Roman"/>
              </a:rPr>
              <a:t> </a:t>
            </a:r>
            <a:r>
              <a:rPr lang="el-GR" sz="1200">
                <a:latin typeface="Times New Roman"/>
              </a:rPr>
              <a:t>→ των στοιχείων που βρέθηκαν → Δημιουργείται μια έκθεση που παρουσιάζεται στις δίκες.</a:t>
            </a:r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l-GR" sz="1200">
                <a:latin typeface="Times New Roman"/>
              </a:rPr>
              <a:t>Αυτές οι διαδικασίες είναι επαναλαμβανόμενες και γενικές για να εφαρμόζονται σε κάθε περίπτωση.</a:t>
            </a:r>
            <a:r>
              <a:rPr lang="el-GR" sz="1200"/>
              <a:t> </a:t>
            </a:r>
          </a:p>
          <a:p>
            <a:pPr>
              <a:buFont typeface="Arial"/>
              <a:buChar char="•"/>
            </a:pPr>
            <a:endParaRPr lang="el-GR" sz="11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9BB4E7-D20D-730F-D769-358F1BE85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68789"/>
            <a:ext cx="7704000" cy="457200"/>
          </a:xfrm>
        </p:spPr>
        <p:txBody>
          <a:bodyPr/>
          <a:lstStyle/>
          <a:p>
            <a:r>
              <a:rPr lang="el-GR" sz="2400">
                <a:latin typeface="Times New Roman"/>
              </a:rPr>
              <a:t>1.3 Διαδικασίες στην Ψηφιακή Εγκληματολογία</a:t>
            </a:r>
            <a:endParaRPr lang="en-US" sz="2400">
              <a:latin typeface="Times New Roman"/>
            </a:endParaRP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745D4EF5-014D-CECA-F15B-EB2CFF00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919" y="1659731"/>
            <a:ext cx="2671763" cy="16525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ECB0F2-0AAF-598E-4783-10C100B9FA6F}"/>
              </a:ext>
            </a:extLst>
          </p:cNvPr>
          <p:cNvSpPr txBox="1"/>
          <p:nvPr/>
        </p:nvSpPr>
        <p:spPr>
          <a:xfrm>
            <a:off x="6400799" y="3314701"/>
            <a:ext cx="229314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IEEE: </a:t>
            </a:r>
            <a:r>
              <a:rPr lang="en-US" sz="1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Cryptographic Techniques for Data Privacy in Digital Forensics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866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7">
          <a:extLst>
            <a:ext uri="{FF2B5EF4-FFF2-40B4-BE49-F238E27FC236}">
              <a16:creationId xmlns:a16="http://schemas.microsoft.com/office/drawing/2014/main" id="{799EB368-0050-CDF2-86CB-F20B041A6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38">
            <a:extLst>
              <a:ext uri="{FF2B5EF4-FFF2-40B4-BE49-F238E27FC236}">
                <a16:creationId xmlns:a16="http://schemas.microsoft.com/office/drawing/2014/main" id="{3EF63B0C-7938-EC18-C299-7D74DDE19EB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116441" y="2569320"/>
            <a:ext cx="4912126" cy="8957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8" name="Google Shape;2588;p38">
            <a:extLst>
              <a:ext uri="{FF2B5EF4-FFF2-40B4-BE49-F238E27FC236}">
                <a16:creationId xmlns:a16="http://schemas.microsoft.com/office/drawing/2014/main" id="{2C037010-C11C-C7F9-9EF2-5321385B72AA}"/>
              </a:ext>
            </a:extLst>
          </p:cNvPr>
          <p:cNvSpPr/>
          <p:nvPr/>
        </p:nvSpPr>
        <p:spPr>
          <a:xfrm>
            <a:off x="4036950" y="1282545"/>
            <a:ext cx="1070100" cy="107010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420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9" name="Google Shape;2589;p38">
            <a:extLst>
              <a:ext uri="{FF2B5EF4-FFF2-40B4-BE49-F238E27FC236}">
                <a16:creationId xmlns:a16="http://schemas.microsoft.com/office/drawing/2014/main" id="{4658A2A4-2E0F-08E1-53BC-80EDF68763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5283" y="2646044"/>
            <a:ext cx="607905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 </a:t>
            </a:r>
            <a:r>
              <a:rPr lang="en-US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2. </a:t>
            </a:r>
            <a:r>
              <a:rPr lang="el-GR" sz="2800" b="0" i="0" u="none" strike="noStrike">
                <a:solidFill>
                  <a:schemeClr val="bg1"/>
                </a:solidFill>
                <a:effectLst/>
                <a:latin typeface="Times New Roman"/>
              </a:rPr>
              <a:t>Ψηφιακή Εγκληματολογία και Κατασκοπευτικό Λογισμικό</a:t>
            </a:r>
            <a:r>
              <a:rPr lang="el-GR" sz="2800" b="0" i="0">
                <a:solidFill>
                  <a:schemeClr val="bg1"/>
                </a:solidFill>
                <a:effectLst/>
                <a:latin typeface="Times New Roman"/>
              </a:rPr>
              <a:t>​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590" name="Google Shape;2590;p38">
            <a:extLst>
              <a:ext uri="{FF2B5EF4-FFF2-40B4-BE49-F238E27FC236}">
                <a16:creationId xmlns:a16="http://schemas.microsoft.com/office/drawing/2014/main" id="{2C9EE2B3-E3F3-572E-A9C5-CC1714EC7D3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14800" y="1525301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sz="4000" dirty="0"/>
              <a:t>02</a:t>
            </a:r>
            <a:endParaRPr lang="en-US" sz="4000" dirty="0"/>
          </a:p>
        </p:txBody>
      </p:sp>
      <p:grpSp>
        <p:nvGrpSpPr>
          <p:cNvPr id="2592" name="Google Shape;2592;p38">
            <a:extLst>
              <a:ext uri="{FF2B5EF4-FFF2-40B4-BE49-F238E27FC236}">
                <a16:creationId xmlns:a16="http://schemas.microsoft.com/office/drawing/2014/main" id="{D7FDAD11-4FB8-CD59-CE06-F5B01452A183}"/>
              </a:ext>
            </a:extLst>
          </p:cNvPr>
          <p:cNvGrpSpPr/>
          <p:nvPr/>
        </p:nvGrpSpPr>
        <p:grpSpPr>
          <a:xfrm>
            <a:off x="4348668" y="1157621"/>
            <a:ext cx="446647" cy="276334"/>
            <a:chOff x="3419725" y="2613600"/>
            <a:chExt cx="1769600" cy="1094825"/>
          </a:xfrm>
        </p:grpSpPr>
        <p:sp>
          <p:nvSpPr>
            <p:cNvPr id="2593" name="Google Shape;2593;p38">
              <a:extLst>
                <a:ext uri="{FF2B5EF4-FFF2-40B4-BE49-F238E27FC236}">
                  <a16:creationId xmlns:a16="http://schemas.microsoft.com/office/drawing/2014/main" id="{0124F878-BA27-BA05-6C0A-EFD141E5C80B}"/>
                </a:ext>
              </a:extLst>
            </p:cNvPr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8">
              <a:extLst>
                <a:ext uri="{FF2B5EF4-FFF2-40B4-BE49-F238E27FC236}">
                  <a16:creationId xmlns:a16="http://schemas.microsoft.com/office/drawing/2014/main" id="{BF5AA52C-CB64-82EA-DA97-D8BD00B5DC06}"/>
                </a:ext>
              </a:extLst>
            </p:cNvPr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8">
              <a:extLst>
                <a:ext uri="{FF2B5EF4-FFF2-40B4-BE49-F238E27FC236}">
                  <a16:creationId xmlns:a16="http://schemas.microsoft.com/office/drawing/2014/main" id="{43F70516-AB3E-7AEF-9BFD-FF3D90E8A418}"/>
                </a:ext>
              </a:extLst>
            </p:cNvPr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8">
              <a:extLst>
                <a:ext uri="{FF2B5EF4-FFF2-40B4-BE49-F238E27FC236}">
                  <a16:creationId xmlns:a16="http://schemas.microsoft.com/office/drawing/2014/main" id="{2D963232-D14E-B108-1624-3BE3CE07500B}"/>
                </a:ext>
              </a:extLst>
            </p:cNvPr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8">
              <a:extLst>
                <a:ext uri="{FF2B5EF4-FFF2-40B4-BE49-F238E27FC236}">
                  <a16:creationId xmlns:a16="http://schemas.microsoft.com/office/drawing/2014/main" id="{B32D36DC-5AC1-78E8-22C4-39D0C733CF1A}"/>
                </a:ext>
              </a:extLst>
            </p:cNvPr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8">
              <a:extLst>
                <a:ext uri="{FF2B5EF4-FFF2-40B4-BE49-F238E27FC236}">
                  <a16:creationId xmlns:a16="http://schemas.microsoft.com/office/drawing/2014/main" id="{7BE15B3A-4087-70D0-AD37-34DC7E6180A8}"/>
                </a:ext>
              </a:extLst>
            </p:cNvPr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99" name="Google Shape;2599;p38">
            <a:extLst>
              <a:ext uri="{FF2B5EF4-FFF2-40B4-BE49-F238E27FC236}">
                <a16:creationId xmlns:a16="http://schemas.microsoft.com/office/drawing/2014/main" id="{CA2AA68B-29F1-E77E-B23A-953692AEE8FC}"/>
              </a:ext>
            </a:extLst>
          </p:cNvPr>
          <p:cNvSpPr/>
          <p:nvPr/>
        </p:nvSpPr>
        <p:spPr>
          <a:xfrm>
            <a:off x="6888000" y="372596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4981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39"/>
          <p:cNvSpPr txBox="1">
            <a:spLocks noGrp="1"/>
          </p:cNvSpPr>
          <p:nvPr>
            <p:ph type="title"/>
          </p:nvPr>
        </p:nvSpPr>
        <p:spPr>
          <a:xfrm>
            <a:off x="720000" y="800785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l-GR" sz="2400">
                <a:latin typeface="Times New Roman"/>
              </a:rPr>
              <a:t>2.1 Τι είναι το Κατασκοπευτικό Λογισμικό;</a:t>
            </a:r>
            <a:endParaRPr lang="el-GR" sz="2400">
              <a:solidFill>
                <a:schemeClr val="lt1"/>
              </a:solidFill>
              <a:latin typeface="Times New Roman"/>
            </a:endParaRPr>
          </a:p>
        </p:txBody>
      </p:sp>
      <p:sp>
        <p:nvSpPr>
          <p:cNvPr id="2605" name="Google Shape;2605;p39"/>
          <p:cNvSpPr txBox="1">
            <a:spLocks noGrp="1"/>
          </p:cNvSpPr>
          <p:nvPr>
            <p:ph type="body" idx="1"/>
          </p:nvPr>
        </p:nvSpPr>
        <p:spPr>
          <a:xfrm>
            <a:off x="720000" y="1735770"/>
            <a:ext cx="3645895" cy="219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indent="-285750">
              <a:buClr>
                <a:schemeClr val="bg1"/>
              </a:buClr>
              <a:buSzPts val="1100"/>
            </a:pPr>
            <a:r>
              <a:rPr lang="el-GR" sz="1400">
                <a:latin typeface="Times New Roman"/>
              </a:rPr>
              <a:t>Κατηγορία κακόβουλου λογισμικού​</a:t>
            </a:r>
          </a:p>
          <a:p>
            <a:pPr marL="285750" indent="-285750">
              <a:buClr>
                <a:schemeClr val="bg1"/>
              </a:buClr>
              <a:buSzPts val="1100"/>
            </a:pPr>
            <a:endParaRPr lang="el-GR" sz="1400">
              <a:latin typeface="Times New Roman"/>
            </a:endParaRPr>
          </a:p>
          <a:p>
            <a:pPr marL="285750" indent="-285750">
              <a:buClr>
                <a:schemeClr val="bg1"/>
              </a:buClr>
              <a:buSzPts val="1100"/>
            </a:pPr>
            <a:endParaRPr lang="el-GR" sz="1400">
              <a:latin typeface="Times New Roman"/>
            </a:endParaRPr>
          </a:p>
          <a:p>
            <a:pPr marL="285750" indent="-285750">
              <a:buClr>
                <a:schemeClr val="bg1"/>
              </a:buClr>
              <a:buSzPts val="1100"/>
            </a:pPr>
            <a:r>
              <a:rPr lang="el-GR" sz="1400">
                <a:latin typeface="Times New Roman"/>
              </a:rPr>
              <a:t>Εγκαθίσταται χωρίς συναίνεση ή γνώση του χρήστη​</a:t>
            </a:r>
          </a:p>
          <a:p>
            <a:pPr marL="285750" indent="-285750">
              <a:buClr>
                <a:schemeClr val="bg1"/>
              </a:buClr>
              <a:buSzPts val="1100"/>
            </a:pPr>
            <a:endParaRPr lang="el-GR" sz="1400">
              <a:latin typeface="Times New Roman"/>
            </a:endParaRPr>
          </a:p>
          <a:p>
            <a:pPr marL="285750" indent="-285750">
              <a:buClr>
                <a:schemeClr val="bg1"/>
              </a:buClr>
              <a:buSzPts val="1100"/>
            </a:pPr>
            <a:endParaRPr lang="el-GR" sz="1400">
              <a:latin typeface="Times New Roman"/>
            </a:endParaRPr>
          </a:p>
          <a:p>
            <a:pPr marL="285750" indent="-285750">
              <a:buClr>
                <a:schemeClr val="bg1"/>
              </a:buClr>
              <a:buSzPts val="1100"/>
            </a:pPr>
            <a:r>
              <a:rPr lang="el-GR" sz="1400">
                <a:latin typeface="Times New Roman"/>
              </a:rPr>
              <a:t>Συλλέγει πληροφορίες όπως πληκτρολογήσεις, </a:t>
            </a:r>
            <a:r>
              <a:rPr lang="el-GR" sz="1400" err="1">
                <a:latin typeface="Times New Roman"/>
              </a:rPr>
              <a:t>emails</a:t>
            </a:r>
            <a:r>
              <a:rPr lang="el-GR" sz="1400">
                <a:latin typeface="Times New Roman"/>
              </a:rPr>
              <a:t>, κωδικούς, τοποθεσία</a:t>
            </a:r>
            <a:endParaRPr lang="en-US" sz="1400">
              <a:latin typeface="Times New Roman"/>
            </a:endParaRPr>
          </a:p>
        </p:txBody>
      </p:sp>
      <p:grpSp>
        <p:nvGrpSpPr>
          <p:cNvPr id="2607" name="Google Shape;2607;p39"/>
          <p:cNvGrpSpPr/>
          <p:nvPr/>
        </p:nvGrpSpPr>
        <p:grpSpPr>
          <a:xfrm>
            <a:off x="6567228" y="1454347"/>
            <a:ext cx="446647" cy="276334"/>
            <a:chOff x="3419725" y="2613600"/>
            <a:chExt cx="1769600" cy="1094825"/>
          </a:xfrm>
        </p:grpSpPr>
        <p:sp>
          <p:nvSpPr>
            <p:cNvPr id="2608" name="Google Shape;2608;p39"/>
            <p:cNvSpPr/>
            <p:nvPr/>
          </p:nvSpPr>
          <p:spPr>
            <a:xfrm>
              <a:off x="3426475" y="2620350"/>
              <a:ext cx="1755350" cy="1081325"/>
            </a:xfrm>
            <a:custGeom>
              <a:avLst/>
              <a:gdLst/>
              <a:ahLst/>
              <a:cxnLst/>
              <a:rect l="l" t="t" r="r" b="b"/>
              <a:pathLst>
                <a:path w="70214" h="43253" extrusionOk="0">
                  <a:moveTo>
                    <a:pt x="1" y="1"/>
                  </a:moveTo>
                  <a:lnTo>
                    <a:pt x="1" y="43252"/>
                  </a:lnTo>
                  <a:lnTo>
                    <a:pt x="70213" y="43252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3660000" algn="bl" rotWithShape="0">
                <a:srgbClr val="000000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9"/>
            <p:cNvSpPr/>
            <p:nvPr/>
          </p:nvSpPr>
          <p:spPr>
            <a:xfrm>
              <a:off x="3419725" y="2613600"/>
              <a:ext cx="1769600" cy="1094825"/>
            </a:xfrm>
            <a:custGeom>
              <a:avLst/>
              <a:gdLst/>
              <a:ahLst/>
              <a:cxnLst/>
              <a:rect l="l" t="t" r="r" b="b"/>
              <a:pathLst>
                <a:path w="70784" h="43793" extrusionOk="0">
                  <a:moveTo>
                    <a:pt x="70213" y="541"/>
                  </a:moveTo>
                  <a:lnTo>
                    <a:pt x="70213" y="43222"/>
                  </a:lnTo>
                  <a:lnTo>
                    <a:pt x="571" y="43222"/>
                  </a:lnTo>
                  <a:lnTo>
                    <a:pt x="571" y="541"/>
                  </a:lnTo>
                  <a:close/>
                  <a:moveTo>
                    <a:pt x="0" y="0"/>
                  </a:moveTo>
                  <a:lnTo>
                    <a:pt x="0" y="43793"/>
                  </a:lnTo>
                  <a:lnTo>
                    <a:pt x="70784" y="43793"/>
                  </a:lnTo>
                  <a:lnTo>
                    <a:pt x="70784" y="0"/>
                  </a:lnTo>
                  <a:close/>
                </a:path>
              </a:pathLst>
            </a:custGeom>
            <a:solidFill>
              <a:srgbClr val="09081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9"/>
            <p:cNvSpPr/>
            <p:nvPr/>
          </p:nvSpPr>
          <p:spPr>
            <a:xfrm>
              <a:off x="3426475" y="2620350"/>
              <a:ext cx="1755350" cy="540300"/>
            </a:xfrm>
            <a:custGeom>
              <a:avLst/>
              <a:gdLst/>
              <a:ahLst/>
              <a:cxnLst/>
              <a:rect l="l" t="t" r="r" b="b"/>
              <a:pathLst>
                <a:path w="70214" h="21612" extrusionOk="0">
                  <a:moveTo>
                    <a:pt x="1" y="1"/>
                  </a:moveTo>
                  <a:lnTo>
                    <a:pt x="35107" y="21611"/>
                  </a:lnTo>
                  <a:lnTo>
                    <a:pt x="70213" y="1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9"/>
            <p:cNvSpPr/>
            <p:nvPr/>
          </p:nvSpPr>
          <p:spPr>
            <a:xfrm>
              <a:off x="3908150" y="3359000"/>
              <a:ext cx="792775" cy="342675"/>
            </a:xfrm>
            <a:custGeom>
              <a:avLst/>
              <a:gdLst/>
              <a:ahLst/>
              <a:cxnLst/>
              <a:rect l="l" t="t" r="r" b="b"/>
              <a:pathLst>
                <a:path w="31711" h="13707" extrusionOk="0">
                  <a:moveTo>
                    <a:pt x="0" y="0"/>
                  </a:moveTo>
                  <a:lnTo>
                    <a:pt x="0" y="13706"/>
                  </a:lnTo>
                  <a:lnTo>
                    <a:pt x="31710" y="13706"/>
                  </a:lnTo>
                  <a:lnTo>
                    <a:pt x="31710" y="0"/>
                  </a:lnTo>
                  <a:close/>
                </a:path>
              </a:pathLst>
            </a:cu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9"/>
            <p:cNvSpPr/>
            <p:nvPr/>
          </p:nvSpPr>
          <p:spPr>
            <a:xfrm>
              <a:off x="4078725" y="3453675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9"/>
            <p:cNvSpPr/>
            <p:nvPr/>
          </p:nvSpPr>
          <p:spPr>
            <a:xfrm>
              <a:off x="4078725" y="3576900"/>
              <a:ext cx="451625" cy="14300"/>
            </a:xfrm>
            <a:custGeom>
              <a:avLst/>
              <a:gdLst/>
              <a:ahLst/>
              <a:cxnLst/>
              <a:rect l="l" t="t" r="r" b="b"/>
              <a:pathLst>
                <a:path w="18065" h="572" extrusionOk="0">
                  <a:moveTo>
                    <a:pt x="0" y="1"/>
                  </a:moveTo>
                  <a:lnTo>
                    <a:pt x="0" y="572"/>
                  </a:lnTo>
                  <a:lnTo>
                    <a:pt x="18064" y="572"/>
                  </a:lnTo>
                  <a:lnTo>
                    <a:pt x="18064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14" name="Google Shape;2614;p39"/>
          <p:cNvSpPr/>
          <p:nvPr/>
        </p:nvSpPr>
        <p:spPr>
          <a:xfrm>
            <a:off x="6792748" y="3515325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rgbClr val="ED7D3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 descr="What Is Spyware? How to Protect Yourself From Spyware">
            <a:extLst>
              <a:ext uri="{FF2B5EF4-FFF2-40B4-BE49-F238E27FC236}">
                <a16:creationId xmlns:a16="http://schemas.microsoft.com/office/drawing/2014/main" id="{14B71D48-576C-8FE8-5156-3C03CBEF8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805" y="1860305"/>
            <a:ext cx="3453179" cy="15694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9157B5-E260-9DDE-5D0A-C66831730C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418856" y="3420649"/>
            <a:ext cx="31798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b="1">
                <a:solidFill>
                  <a:schemeClr val="bg1"/>
                </a:solidFill>
              </a:rPr>
              <a:t>What Is Spyware, Who Can Be Attacked, and How Can You Prevent It? - Avast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3">
          <a:extLst>
            <a:ext uri="{FF2B5EF4-FFF2-40B4-BE49-F238E27FC236}">
              <a16:creationId xmlns:a16="http://schemas.microsoft.com/office/drawing/2014/main" id="{A4D4A358-7B04-CBA8-7643-B77983326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4" name="Google Shape;2604;p39">
            <a:extLst>
              <a:ext uri="{FF2B5EF4-FFF2-40B4-BE49-F238E27FC236}">
                <a16:creationId xmlns:a16="http://schemas.microsoft.com/office/drawing/2014/main" id="{15552E64-12AD-1555-6155-96C5F41BF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743" y="428251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l-GR"/>
              <a:t>2.2 Σημασία και Στόχοι του </a:t>
            </a:r>
            <a:r>
              <a:rPr lang="el-GR" err="1"/>
              <a:t>Spyware</a:t>
            </a:r>
            <a:endParaRPr lang="el-GR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D1873-D17D-3E73-1499-B852512B62FC}"/>
              </a:ext>
            </a:extLst>
          </p:cNvPr>
          <p:cNvSpPr txBox="1"/>
          <p:nvPr/>
        </p:nvSpPr>
        <p:spPr>
          <a:xfrm>
            <a:off x="4891314" y="2157855"/>
            <a:ext cx="4252686" cy="91480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l" rtl="0" fontAlgn="base">
              <a:buNone/>
            </a:pPr>
            <a:r>
              <a:rPr lang="el-GR" sz="1050" b="0" i="0">
                <a:solidFill>
                  <a:schemeClr val="bg1"/>
                </a:solidFill>
                <a:effectLst/>
                <a:latin typeface="Aptos"/>
              </a:rPr>
              <a:t>​</a:t>
            </a:r>
            <a:endParaRPr lang="el-GR" sz="1800" b="0" i="0">
              <a:solidFill>
                <a:schemeClr val="bg1"/>
              </a:solidFill>
              <a:effectLst/>
              <a:latin typeface="Aptos"/>
            </a:endParaRPr>
          </a:p>
          <a:p>
            <a:pPr fontAlgn="base">
              <a:lnSpc>
                <a:spcPts val="1650"/>
              </a:lnSpc>
            </a:pPr>
            <a:r>
              <a:rPr lang="el-GR" sz="1600" b="0" i="0" u="none" strike="noStrike">
                <a:solidFill>
                  <a:schemeClr val="bg1"/>
                </a:solidFill>
                <a:effectLst/>
                <a:latin typeface="Times New Roman"/>
              </a:rPr>
              <a:t>Στόχος </a:t>
            </a:r>
            <a:r>
              <a:rPr lang="el-GR" sz="1600">
                <a:solidFill>
                  <a:schemeClr val="bg1"/>
                </a:solidFill>
                <a:latin typeface="Times New Roman"/>
                <a:sym typeface="Wingdings" panose="05000000000000000000" pitchFamily="2" charset="2"/>
              </a:rPr>
              <a:t> </a:t>
            </a:r>
            <a:r>
              <a:rPr lang="el-GR" sz="1600" b="0" i="0" u="none" strike="noStrike">
                <a:solidFill>
                  <a:schemeClr val="bg1"/>
                </a:solidFill>
                <a:effectLst/>
                <a:latin typeface="Times New Roman"/>
              </a:rPr>
              <a:t>Κατασκοπεία</a:t>
            </a:r>
            <a:r>
              <a:rPr lang="el-GR" sz="1600">
                <a:solidFill>
                  <a:schemeClr val="bg1"/>
                </a:solidFill>
                <a:latin typeface="Times New Roman"/>
              </a:rPr>
              <a:t> και     παρακολούθηση για οικονομικό</a:t>
            </a:r>
            <a:r>
              <a:rPr lang="el-GR" sz="1600" b="0" i="0" u="none" strike="noStrike">
                <a:solidFill>
                  <a:schemeClr val="bg1"/>
                </a:solidFill>
                <a:effectLst/>
                <a:latin typeface="Times New Roman"/>
              </a:rPr>
              <a:t> ή πολιτικό όφελος.</a:t>
            </a:r>
            <a:endParaRPr lang="en-US" sz="1600" b="0" i="0">
              <a:solidFill>
                <a:schemeClr val="bg1"/>
              </a:solidFill>
              <a:effectLst/>
              <a:latin typeface="Times New Roman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DF920E0-0546-B252-4C19-D80359A14E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4340643"/>
              </p:ext>
            </p:extLst>
          </p:nvPr>
        </p:nvGraphicFramePr>
        <p:xfrm>
          <a:off x="554386" y="1336134"/>
          <a:ext cx="3868450" cy="2553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14" name="Google Shape;2614;p39">
            <a:extLst>
              <a:ext uri="{FF2B5EF4-FFF2-40B4-BE49-F238E27FC236}">
                <a16:creationId xmlns:a16="http://schemas.microsoft.com/office/drawing/2014/main" id="{E6C693C5-5671-14F8-81C2-A5CF1B75DE93}"/>
              </a:ext>
            </a:extLst>
          </p:cNvPr>
          <p:cNvSpPr/>
          <p:nvPr/>
        </p:nvSpPr>
        <p:spPr>
          <a:xfrm>
            <a:off x="4197807" y="3623321"/>
            <a:ext cx="222447" cy="308365"/>
          </a:xfrm>
          <a:custGeom>
            <a:avLst/>
            <a:gdLst/>
            <a:ahLst/>
            <a:cxnLst/>
            <a:rect l="l" t="t" r="r" b="b"/>
            <a:pathLst>
              <a:path w="20469" h="28375" extrusionOk="0">
                <a:moveTo>
                  <a:pt x="0" y="1"/>
                </a:moveTo>
                <a:lnTo>
                  <a:pt x="2885" y="24467"/>
                </a:lnTo>
                <a:lnTo>
                  <a:pt x="7965" y="17704"/>
                </a:lnTo>
                <a:lnTo>
                  <a:pt x="13646" y="28374"/>
                </a:lnTo>
                <a:lnTo>
                  <a:pt x="19266" y="24527"/>
                </a:lnTo>
                <a:lnTo>
                  <a:pt x="11632" y="15240"/>
                </a:lnTo>
                <a:lnTo>
                  <a:pt x="20469" y="13977"/>
                </a:lnTo>
                <a:lnTo>
                  <a:pt x="0" y="1"/>
                </a:lnTo>
                <a:close/>
              </a:path>
            </a:pathLst>
          </a:cu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47625" dir="366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9037456"/>
      </p:ext>
    </p:extLst>
  </p:cSld>
  <p:clrMapOvr>
    <a:masterClrMapping/>
  </p:clrMapOvr>
</p:sld>
</file>

<file path=ppt/theme/theme1.xml><?xml version="1.0" encoding="utf-8"?>
<a:theme xmlns:a="http://schemas.openxmlformats.org/drawingml/2006/main" name="IT Security Pitch Deck by Slidesgo">
  <a:themeElements>
    <a:clrScheme name="Simple Light">
      <a:dk1>
        <a:srgbClr val="000000"/>
      </a:dk1>
      <a:lt1>
        <a:srgbClr val="FFFFFF"/>
      </a:lt1>
      <a:dk2>
        <a:srgbClr val="1738C6"/>
      </a:dk2>
      <a:lt2>
        <a:srgbClr val="1F369A"/>
      </a:lt2>
      <a:accent1>
        <a:srgbClr val="F2E205"/>
      </a:accent1>
      <a:accent2>
        <a:srgbClr val="FF0000"/>
      </a:accent2>
      <a:accent3>
        <a:srgbClr val="2647D6"/>
      </a:accent3>
      <a:accent4>
        <a:srgbClr val="E2E2E2"/>
      </a:accent4>
      <a:accent5>
        <a:srgbClr val="B8B8B8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d7ab3f0-6e3a-4b4e-89b0-936d11e70c5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FA6D4FEAD62844BF9C19BA0811286B" ma:contentTypeVersion="5" ma:contentTypeDescription="Create a new document." ma:contentTypeScope="" ma:versionID="cee39a3ed5d8133454dc8f9a6c8a0a96">
  <xsd:schema xmlns:xsd="http://www.w3.org/2001/XMLSchema" xmlns:xs="http://www.w3.org/2001/XMLSchema" xmlns:p="http://schemas.microsoft.com/office/2006/metadata/properties" xmlns:ns3="3d7ab3f0-6e3a-4b4e-89b0-936d11e70c5a" targetNamespace="http://schemas.microsoft.com/office/2006/metadata/properties" ma:root="true" ma:fieldsID="0feeaa27c451e02c10143c7cf8717845" ns3:_="">
    <xsd:import namespace="3d7ab3f0-6e3a-4b4e-89b0-936d11e70c5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7ab3f0-6e3a-4b4e-89b0-936d11e70c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0721E6-9CF7-44FF-96DB-769995CC0F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E688A0-8F1A-438C-B679-C1C0D8BC16AC}">
  <ds:schemaRefs>
    <ds:schemaRef ds:uri="3d7ab3f0-6e3a-4b4e-89b0-936d11e70c5a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3.xml><?xml version="1.0" encoding="utf-8"?>
<ds:datastoreItem xmlns:ds="http://schemas.openxmlformats.org/officeDocument/2006/customXml" ds:itemID="{82F565A6-1345-418C-8E21-9C1FA08B18AA}">
  <ds:schemaRefs>
    <ds:schemaRef ds:uri="3d7ab3f0-6e3a-4b4e-89b0-936d11e70c5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45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IT Security Pitch Deck by Slidesgo</vt:lpstr>
      <vt:lpstr>Ιδιωτικότητα και Ψηφιακή Εγκληματολογία</vt:lpstr>
      <vt:lpstr>Περιεχόμενα</vt:lpstr>
      <vt:lpstr>1. Ψηφιακή Εγκληματολογία</vt:lpstr>
      <vt:lpstr>1.1 ΕΙΣΑΓΩΓΗ</vt:lpstr>
      <vt:lpstr>1.2 Κατηγορίες Ψηφιακής Εγκληματολογίας</vt:lpstr>
      <vt:lpstr>1.3 Διαδικασίες στην Ψηφιακή Εγκληματολογία</vt:lpstr>
      <vt:lpstr> 2. Ψηφιακή Εγκληματολογία και Κατασκοπευτικό Λογισμικό​</vt:lpstr>
      <vt:lpstr>2.1 Τι είναι το Κατασκοπευτικό Λογισμικό;</vt:lpstr>
      <vt:lpstr>2.2 Σημασία και Στόχοι του Spyware</vt:lpstr>
      <vt:lpstr>2.3 Πού εφαρμόζεται το Spyware? </vt:lpstr>
      <vt:lpstr>2.4 Xρήση spyware στην ψηφιακή εγκληματολογία</vt:lpstr>
      <vt:lpstr>2.6 Τύποι Spyware</vt:lpstr>
      <vt:lpstr>2.6.1 Pegasus​</vt:lpstr>
      <vt:lpstr>2.6.2 Δούρειοι Ίπποι (Trojan Horses) ​</vt:lpstr>
      <vt:lpstr>2.6.3 Keyloggers​</vt:lpstr>
      <vt:lpstr>2.7 Ανίχνευση και Αφαίρεση Κατασκοπευτικού Λογισμικού​</vt:lpstr>
      <vt:lpstr>2.7.1 Ανίχνευση Spyware</vt:lpstr>
      <vt:lpstr>2.7.2 Αφαίρεση Spyware​</vt:lpstr>
      <vt:lpstr>2.8 Βέλτιστες Πρακτικές για Πρόληψη </vt:lpstr>
      <vt:lpstr> 3. Προκλήσεις Ιδιωτικότητας και Ασφάλειας Δεδομένων – Πρακτικές Προστασίας</vt:lpstr>
      <vt:lpstr>3.1 Σημασία της Ιδιωτικότητας των Δεδομένων - Υποκείμενα των Δεδομένων</vt:lpstr>
      <vt:lpstr>3.2 Παραδείγματα Κινδύνων για την Ιδιωτικότητα Δεδομένων - Υποκείμενα των Δεδομένων (1/2)</vt:lpstr>
      <vt:lpstr>3.2 Παραδείγματα Κινδύνων για την Ιδιωτικότητα Δεδομένων - Υποκείμενα των Δεδομένων (2/2)</vt:lpstr>
      <vt:lpstr>3.3 Βέλτιστες Πρακτικές για την Προστασία της Ιδιωτικότητας - Υποκείμενα των Δεδομένων (1/2)</vt:lpstr>
      <vt:lpstr>3.3 Βέλτιστες Πρακτικές για την Προστασία της Ιδιωτικότητας - Υποκείμενα των Δεδομένων (2/2)</vt:lpstr>
      <vt:lpstr>3.4 Σημασία της Ιδιωτικότητας των Δεδομένων - Ψηφιακή Εγκληματολογία</vt:lpstr>
      <vt:lpstr>3.5 Παραδείγματα Κινδύνων για την Ιδιωτικότητα Δεδομένων - Ψηφιακή Εγκληματολογία</vt:lpstr>
      <vt:lpstr>3.6 Βέλτιστες Πρακτικές για την Προστασία της Ιδιωτικότητας - Ψηφιακή Εγκληματολογία</vt:lpstr>
      <vt:lpstr>4. Κανονιστικές Αρχές και Ψηφιακή Εγκληματολογία</vt:lpstr>
      <vt:lpstr>Έρευνα Ψηφιακής Εγκληματολογίας 🡪 αναγκαία η συλλογή δεδομένων πολιτών (μέρος τους προσωπικά ή και ευαίσθητα)  Δυσκολία έρευνας 🡪 νόμοι που προστατεύουν τα δεδομένα (χρήση μόνο με συγκατάθεση ή ένταλμα)   Διαφορετικά νομικά πλαίσια κάθε χώρας 🡪 ορισμένες χώρες (π.χ. Η.Π.Α.) για κάθε είδος εγκλήματος ισχύει και αντίστοιχος νόμος όπως αδικοπρακτικό, περιουσιακό, συμβατικό δίκαιο κ.α.  Άλλες χώρες, όπως της Ε.Ε. και η Αυστραλία, επιβάλλουν έναν γενικό κανονισμό που ισχύει για κάθε τομέα</vt:lpstr>
      <vt:lpstr>4.1 Νόμοι για την ιδιωτικότητα των δεδομένων</vt:lpstr>
      <vt:lpstr>4.2 Personal Information Protection and Electronic Documents Act (PIPEDA)</vt:lpstr>
      <vt:lpstr>4.3 Γενικός Κανονισμός για την Προστασία των Δεδομένων (ΓΚΠΔ/GDPR)</vt:lpstr>
      <vt:lpstr>Περιέχει τις παρακάτω αρχές: Διαφάνεια Περιορισμός σκοπού Ελαχιστοποίηση Ακρίβεια Περιορισμός χρήσης/διατήρησης Ακεραιότητα και εμπιστευτικότητα Λογοδοσία </vt:lpstr>
      <vt:lpstr>4.4 Privacy by Design &amp; by Default</vt:lpstr>
      <vt:lpstr>4.5 DPO &amp; Κυρώσεις GDPR</vt:lpstr>
      <vt:lpstr>5. Ψηφιακή Εγκληματολογία σε Φορητές Συσκευές - Μελέτες Περίπτωσης</vt:lpstr>
      <vt:lpstr>5.1 Εισαγωγή</vt:lpstr>
      <vt:lpstr>5.2 Τεχνικές Ανάλυσης Δεδομένων</vt:lpstr>
      <vt:lpstr>5.3 Μελέτες Περίπτωσης</vt:lpstr>
      <vt:lpstr>5.3.1 Chris Watts</vt:lpstr>
      <vt:lpstr>5.3.2 Molly McLaren</vt:lpstr>
      <vt:lpstr>5.3.3 Connie Dabate (2015)</vt:lpstr>
      <vt:lpstr>Συμπεράσματα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Ιδιωτικότητα και Ψηφιακή Εγκληματολογία</dc:title>
  <dc:creator>hliana b</dc:creator>
  <cp:revision>31</cp:revision>
  <dcterms:modified xsi:type="dcterms:W3CDTF">2025-05-23T14:03:19Z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0x0101007DFA6D4FEAD62844BF9C19BA0811286B</vt:lpwstr>
  </property>
</Properties>
</file>