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57" r:id="rId5"/>
    <p:sldId id="258" r:id="rId6"/>
    <p:sldId id="269" r:id="rId7"/>
    <p:sldId id="259" r:id="rId8"/>
    <p:sldId id="266" r:id="rId9"/>
    <p:sldId id="260" r:id="rId10"/>
    <p:sldId id="261" r:id="rId11"/>
    <p:sldId id="262" r:id="rId12"/>
    <p:sldId id="263" r:id="rId13"/>
    <p:sldId id="264" r:id="rId14"/>
    <p:sldId id="265" r:id="rId15"/>
    <p:sldId id="270" r:id="rId16"/>
    <p:sldId id="271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kito.keita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68" autoAdjust="0"/>
  </p:normalViewPr>
  <p:slideViewPr>
    <p:cSldViewPr>
      <p:cViewPr varScale="1">
        <p:scale>
          <a:sx n="64" d="100"/>
          <a:sy n="6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942BC-052E-48FC-BCA2-FA36BA9C7BAD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469FE-D6D3-43A1-9028-B9CCCB8CB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78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トップページ検索タブからは、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今、冷蔵庫の中にあるもので何が作れるか、そして、食べたい料理を検索して、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必要な材料を検索・冷蔵庫内の有無を確認することが出来ます。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69FE-D6D3-43A1-9028-B9CCCB8CBA1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9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レシートを撮影した画像をアップロードすれば、このように、文字認識ＡＰＩが作動します。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そして、送信ボタンを押すと、さきほどの食品追加入力フォームに、読み込んだ文字が送信されます。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69FE-D6D3-43A1-9028-B9CCCB8CBA1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08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このように、さきほどの文字列が食品追加入力フォームに受け渡されました。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もし文字化けした場合なども、ここで修正が可能です。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69FE-D6D3-43A1-9028-B9CCCB8CBA1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860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また、フッター右から２番目の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レシピ一覧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ボタンを押すと、レシピもオリジナルで追加することもできます。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69FE-D6D3-43A1-9028-B9CCCB8CBA1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39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こちらが、レシピの追加フォームです。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69FE-D6D3-43A1-9028-B9CCCB8CBA1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02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ここでは、料理からの検索フォームに「おでん」と入力して検索しています。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使う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ボタンを押せば、冷蔵庫内のデータから削除されます。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そして、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買い物リストに入れる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ボタンを押せば、フッターの一番右にある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買い物リスト編集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の中のフォームに入力されます。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69FE-D6D3-43A1-9028-B9CCCB8CBA1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25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こちらは、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材料から検索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フォームで、「玉</a:t>
            </a:r>
            <a:r>
              <a:rPr kumimoji="1" lang="ja-JP" altLang="en-US" dirty="0" err="1" smtClean="0"/>
              <a:t>ねぎ</a:t>
            </a:r>
            <a:r>
              <a:rPr kumimoji="1" lang="ja-JP" altLang="en-US" dirty="0" smtClean="0"/>
              <a:t>」と検索した場合です。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玉ねぎを使った料理と、今冷蔵庫にある材料と無い材料が出てきます。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69FE-D6D3-43A1-9028-B9CCCB8CBA1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897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こちらが買い物リストのフォームです。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69FE-D6D3-43A1-9028-B9CCCB8CBA1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810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さきほどの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調理時間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の部分をクリックすると、材料・作り方を書いたページが新タブで表示されます。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69FE-D6D3-43A1-9028-B9CCCB8CBA1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66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フッター左から２番目の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食品一覧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ボタンを押すと、冷蔵庫内にある食品一覧を見ることが出来ます。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69FE-D6D3-43A1-9028-B9CCCB8CBA1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14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フッター３番目の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食品を追加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ボタンを押すと、手入力で食品データを追加するか、写真から追加するかの選択画面が現れます。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69FE-D6D3-43A1-9028-B9CCCB8CBA1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916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こちらが食品追加の入力フォームです。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最初から全て手入力で入力することも出来ますが、レシートをカメラで撮影したものを文字解析によって、品名と購入年月日をフォームに送信することも出来ます。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69FE-D6D3-43A1-9028-B9CCCB8CBA1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014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さきほどの選択ページで、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写真から追加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ボタンを押すと、この画面が現れます。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レシートを撮影するという方法をわかりやすくするため、写真を選択する部分に、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「カメラでレシートを撮影、もしくはレシートを撮影した画像ファイルをアップロードしてください。」という文を加えました。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69FE-D6D3-43A1-9028-B9CCCB8CBA1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35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8BF8-F3EC-4817-87AF-80E5DF5875E3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4D8-127F-4EE9-AD33-9B62E08FA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69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8BF8-F3EC-4817-87AF-80E5DF5875E3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4D8-127F-4EE9-AD33-9B62E08FA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25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8BF8-F3EC-4817-87AF-80E5DF5875E3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4D8-127F-4EE9-AD33-9B62E08FA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2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8BF8-F3EC-4817-87AF-80E5DF5875E3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4D8-127F-4EE9-AD33-9B62E08FA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67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8BF8-F3EC-4817-87AF-80E5DF5875E3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4D8-127F-4EE9-AD33-9B62E08FA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30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8BF8-F3EC-4817-87AF-80E5DF5875E3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4D8-127F-4EE9-AD33-9B62E08FA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66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8BF8-F3EC-4817-87AF-80E5DF5875E3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4D8-127F-4EE9-AD33-9B62E08FA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94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8BF8-F3EC-4817-87AF-80E5DF5875E3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4D8-127F-4EE9-AD33-9B62E08FA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7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8BF8-F3EC-4817-87AF-80E5DF5875E3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4D8-127F-4EE9-AD33-9B62E08FA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8BF8-F3EC-4817-87AF-80E5DF5875E3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4D8-127F-4EE9-AD33-9B62E08FA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10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8BF8-F3EC-4817-87AF-80E5DF5875E3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4D8-127F-4EE9-AD33-9B62E08FA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8BF8-F3EC-4817-87AF-80E5DF5875E3}" type="datetimeFigureOut">
              <a:rPr kumimoji="1" lang="ja-JP" altLang="en-US" smtClean="0"/>
              <a:t>2017/2/18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74D8-127F-4EE9-AD33-9B62E08FA8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65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高齢者向け冷蔵庫内食品管理アプリ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ＨＡＬ東京ＩＴ学部ＷＥＢ開発学科</a:t>
            </a:r>
            <a:endParaRPr kumimoji="1" lang="en-US" altLang="ja-JP" dirty="0" smtClean="0"/>
          </a:p>
          <a:p>
            <a:r>
              <a:rPr kumimoji="1" lang="ja-JP" altLang="en-US" dirty="0" smtClean="0"/>
              <a:t>牧戸慶太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4537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5334" y="357301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ＰＣ版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96136" y="35730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スマートフォン版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208"/>
            <a:ext cx="4355976" cy="277040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04" y="530352"/>
            <a:ext cx="4355295" cy="27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6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725334" y="60932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ＰＣ版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52120" y="61560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スマートフォン版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" y="44624"/>
            <a:ext cx="4572000" cy="290779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58815"/>
            <a:ext cx="4588769" cy="291845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34" y="136001"/>
            <a:ext cx="4398965" cy="278894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34" y="3088327"/>
            <a:ext cx="4398966" cy="27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5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5334" y="364502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ＰＣ版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52120" y="370774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スマートフォン版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1207"/>
            <a:ext cx="4368843" cy="277858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798" y="530352"/>
            <a:ext cx="4368202" cy="27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3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725334" y="60932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ＰＣ版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2120" y="61653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スマートフォン版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4427984" cy="281619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4427984" cy="281619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4624"/>
            <a:ext cx="4427984" cy="280734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996952"/>
            <a:ext cx="4427983" cy="28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4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5334" y="328498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ＰＣ版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52120" y="335699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スマートフォン版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4139952" cy="263300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30352"/>
            <a:ext cx="3707904" cy="235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8960"/>
            <a:ext cx="4458780" cy="283578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75" y="116632"/>
            <a:ext cx="4458425" cy="282664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75" y="3068960"/>
            <a:ext cx="4458425" cy="282664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725334" y="606367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ＰＣ版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52120" y="60840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スマートフォン版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971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8640"/>
            <a:ext cx="4572000" cy="289864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12976"/>
            <a:ext cx="4572000" cy="289864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" y="3429000"/>
            <a:ext cx="4211960" cy="267880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725334" y="623731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ＰＣ版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52120" y="63000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スマートフォン版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00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618"/>
            <a:ext cx="9144000" cy="442076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67544" y="450912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レシートを撮影した画像をアップロードすれば、食品登録フォームに食品名</a:t>
            </a:r>
            <a:r>
              <a:rPr lang="ja-JP" altLang="en-US" dirty="0" smtClean="0"/>
              <a:t>・撮影日時が送信され、食品リストに追加することが出来ます。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26064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システムイメージ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945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827584" y="1625340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dirty="0"/>
              <a:t>レシートを</a:t>
            </a:r>
            <a:r>
              <a:rPr lang="ja-JP" altLang="ja-JP" dirty="0" smtClean="0"/>
              <a:t>スマホ</a:t>
            </a:r>
            <a:r>
              <a:rPr lang="ja-JP" altLang="en-US" dirty="0" smtClean="0"/>
              <a:t>のカメラ</a:t>
            </a:r>
            <a:r>
              <a:rPr lang="ja-JP" altLang="ja-JP" dirty="0" smtClean="0"/>
              <a:t>で</a:t>
            </a:r>
            <a:r>
              <a:rPr lang="ja-JP" altLang="ja-JP" dirty="0"/>
              <a:t>撮影して、商品名、購入年月日を同時に登録出来る</a:t>
            </a:r>
            <a:r>
              <a:rPr lang="en-US" altLang="ja-JP" dirty="0"/>
              <a:t>(</a:t>
            </a:r>
            <a:r>
              <a:rPr lang="ja-JP" altLang="ja-JP" dirty="0"/>
              <a:t>編集可能</a:t>
            </a:r>
            <a:r>
              <a:rPr lang="en-US" altLang="ja-JP" dirty="0" smtClean="0"/>
              <a:t>)</a:t>
            </a:r>
            <a:r>
              <a:rPr lang="ja-JP" altLang="ja-JP" dirty="0" smtClean="0"/>
              <a:t>の</a:t>
            </a:r>
            <a:r>
              <a:rPr lang="ja-JP" altLang="ja-JP" dirty="0"/>
              <a:t>で、入力が楽になるところが、魅力です。</a:t>
            </a:r>
          </a:p>
          <a:p>
            <a:r>
              <a:rPr lang="en-US" altLang="ja-JP" dirty="0"/>
              <a:t> </a:t>
            </a:r>
            <a:endParaRPr lang="ja-JP" altLang="ja-JP" dirty="0"/>
          </a:p>
          <a:p>
            <a:r>
              <a:rPr lang="ja-JP" altLang="ja-JP" dirty="0" smtClean="0"/>
              <a:t>食品</a:t>
            </a:r>
            <a:r>
              <a:rPr lang="ja-JP" altLang="ja-JP" dirty="0"/>
              <a:t>を入力フォームに入れると、レシピが表示されます。</a:t>
            </a:r>
          </a:p>
          <a:p>
            <a:r>
              <a:rPr lang="en-US" altLang="ja-JP" dirty="0"/>
              <a:t>(</a:t>
            </a:r>
            <a:r>
              <a:rPr lang="ja-JP" altLang="ja-JP" dirty="0"/>
              <a:t>材料からも、料理からも検索できます。</a:t>
            </a:r>
            <a:r>
              <a:rPr lang="en-US" altLang="ja-JP" dirty="0"/>
              <a:t>)</a:t>
            </a:r>
            <a:endParaRPr lang="ja-JP" altLang="ja-JP" dirty="0"/>
          </a:p>
          <a:p>
            <a:r>
              <a:rPr lang="en-US" altLang="ja-JP" dirty="0"/>
              <a:t> </a:t>
            </a:r>
            <a:endParaRPr lang="ja-JP" altLang="ja-JP" dirty="0"/>
          </a:p>
          <a:p>
            <a:r>
              <a:rPr lang="ja-JP" altLang="ja-JP" dirty="0"/>
              <a:t>また、</a:t>
            </a:r>
            <a:r>
              <a:rPr lang="en-US" altLang="ja-JP" dirty="0"/>
              <a:t>[</a:t>
            </a:r>
            <a:r>
              <a:rPr lang="ja-JP" altLang="ja-JP" dirty="0"/>
              <a:t>買い物リスト</a:t>
            </a:r>
            <a:r>
              <a:rPr lang="en-US" altLang="ja-JP" dirty="0"/>
              <a:t>]</a:t>
            </a:r>
            <a:r>
              <a:rPr lang="ja-JP" altLang="ja-JP" dirty="0"/>
              <a:t>機能も実装しており、これから買う予定の食品をメモ</a:t>
            </a:r>
            <a:r>
              <a:rPr lang="ja-JP" altLang="ja-JP" dirty="0" smtClean="0"/>
              <a:t>しておく</a:t>
            </a:r>
            <a:r>
              <a:rPr lang="ja-JP" altLang="ja-JP" dirty="0"/>
              <a:t>ことも可能です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476672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セールスポイント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957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725334" y="616530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ＰＣ版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2120" y="616530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スマートフォン版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43"/>
            <a:ext cx="4458780" cy="283578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40968"/>
            <a:ext cx="4458779" cy="283578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74" y="44624"/>
            <a:ext cx="4474625" cy="283691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74" y="3140968"/>
            <a:ext cx="4474626" cy="28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1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547664" y="630932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ＰＣ版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52120" y="63720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スマートフォン版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5960"/>
            <a:ext cx="4356654" cy="277083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30" y="530353"/>
            <a:ext cx="4359269" cy="276377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573016"/>
            <a:ext cx="4355975" cy="276168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208"/>
            <a:ext cx="4356654" cy="27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6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60648"/>
            <a:ext cx="4283968" cy="271603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41" y="3068960"/>
            <a:ext cx="4283059" cy="271546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087284"/>
            <a:ext cx="4240779" cy="26971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8640"/>
            <a:ext cx="4276275" cy="271971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547664" y="6021288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ＰＣ版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52120" y="60840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スマートフォン版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21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5334" y="3789040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ＰＣ版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96136" y="38610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スマートフォン版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209"/>
            <a:ext cx="4550720" cy="289425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667311"/>
            <a:ext cx="4355976" cy="27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6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5" y="188640"/>
            <a:ext cx="7524327" cy="477042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874504" y="526228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ＰＣ・スマートフォン版両者共通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085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25334" y="357301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ＰＣ版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52120" y="35637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スマートフォン版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208"/>
            <a:ext cx="4500219" cy="286213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30352"/>
            <a:ext cx="4499992" cy="285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1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592</Words>
  <Application>Microsoft Office PowerPoint</Application>
  <PresentationFormat>画面に合わせる (4:3)</PresentationFormat>
  <Paragraphs>73</Paragraphs>
  <Slides>16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​​テーマ</vt:lpstr>
      <vt:lpstr>高齢者向け冷蔵庫内食品管理アプリ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makito.keita</dc:creator>
  <cp:lastModifiedBy>makito.keita</cp:lastModifiedBy>
  <cp:revision>62</cp:revision>
  <dcterms:created xsi:type="dcterms:W3CDTF">2017-02-18T01:00:36Z</dcterms:created>
  <dcterms:modified xsi:type="dcterms:W3CDTF">2017-02-18T04:23:33Z</dcterms:modified>
</cp:coreProperties>
</file>