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ECCD3A-F8BB-4CA7-911C-2CA3DAB6B3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Vizualizations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C68CA4-8445-4FE1-B6F0-2F829A722F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10/15/24 10:36:07 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2" name="slide2">
            <a:extLst>
              <a:ext uri="{FF2B5EF4-FFF2-40B4-BE49-F238E27FC236}">
                <a16:creationId xmlns:a16="http://schemas.microsoft.com/office/drawing/2014/main" id="{207298B2-86C2-45AF-9FA9-18A85FBA9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92" y="0"/>
            <a:ext cx="879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3" name="slide3">
            <a:extLst>
              <a:ext uri="{FF2B5EF4-FFF2-40B4-BE49-F238E27FC236}">
                <a16:creationId xmlns:a16="http://schemas.microsoft.com/office/drawing/2014/main" id="{06AA47BD-B29C-440D-A453-240258012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48" y="0"/>
            <a:ext cx="950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4" name="slide4">
            <a:extLst>
              <a:ext uri="{FF2B5EF4-FFF2-40B4-BE49-F238E27FC236}">
                <a16:creationId xmlns:a16="http://schemas.microsoft.com/office/drawing/2014/main" id="{E80E0372-A822-436B-AAFD-18FEED3B0E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97" y="0"/>
            <a:ext cx="9872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2024-10-15T15:36:07Z</dcterms:created>
  <dcterms:modified xsi:type="dcterms:W3CDTF">2024-10-15T15:36:07Z</dcterms:modified>
</cp:coreProperties>
</file>