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15EBBBA-C700-4BA1-B4D5-35D28CA0EB5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Vizualizations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66A3107-D23C-44E2-8AB6-38996FEAFD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10/15/24 5:15:05 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2" name="slide2">
            <a:extLst>
              <a:ext uri="{FF2B5EF4-FFF2-40B4-BE49-F238E27FC236}">
                <a16:creationId xmlns:a16="http://schemas.microsoft.com/office/drawing/2014/main" id="{633ADE35-0262-4C35-9EC4-8380ADCD5A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76" y="0"/>
            <a:ext cx="7878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3" name="slide3">
            <a:extLst>
              <a:ext uri="{FF2B5EF4-FFF2-40B4-BE49-F238E27FC236}">
                <a16:creationId xmlns:a16="http://schemas.microsoft.com/office/drawing/2014/main" id="{0AD69F4A-1C31-46BB-AA31-19736D6C1C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61" y="0"/>
            <a:ext cx="8032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2024-10-15T22:15:05Z</dcterms:created>
  <dcterms:modified xsi:type="dcterms:W3CDTF">2024-10-15T22:15:05Z</dcterms:modified>
</cp:coreProperties>
</file>