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139E5F4-54D3-4110-8517-083357E904C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Vizualizations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43947F7-BB24-4F9C-BAF9-A41472BB3C2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10/15/24 5:11:19 PM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8B137E93-7B32-4A30-9A58-666035AA98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2024-10-15T22:11:19Z</dcterms:created>
  <dcterms:modified xsi:type="dcterms:W3CDTF">2024-10-15T22:11:19Z</dcterms:modified>
</cp:coreProperties>
</file>