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2D2074-8904-4CCA-8220-98160B21B1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Vizualizations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3C4F3B-F027-4077-A0C8-86FBCA80A68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10/15/24 6:12:04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AC5F9C1-E536-4E31-BC04-18A5773CF3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2024-10-15T23:12:04Z</dcterms:created>
  <dcterms:modified xsi:type="dcterms:W3CDTF">2024-10-15T23:12:04Z</dcterms:modified>
</cp:coreProperties>
</file>