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 – </a:t>
            </a:r>
            <a:br>
              <a:rPr lang="en-GB" dirty="0"/>
            </a:br>
            <a:r>
              <a:rPr lang="en-GB" dirty="0"/>
              <a:t>REVIEW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Reviews powered by Skytrax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16" y="902032"/>
            <a:ext cx="10472046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3600">
                <a:solidFill>
                  <a:srgbClr val="3F3F3F"/>
                </a:solidFill>
              </a:rPr>
              <a:t>Insights</a:t>
            </a:r>
          </a:p>
        </p:txBody>
      </p:sp>
      <p:pic>
        <p:nvPicPr>
          <p:cNvPr id="7" name="Content Placeholder 6" descr="Chart, histogram">
            <a:extLst>
              <a:ext uri="{FF2B5EF4-FFF2-40B4-BE49-F238E27FC236}">
                <a16:creationId xmlns:a16="http://schemas.microsoft.com/office/drawing/2014/main" id="{EF6001E9-4003-329B-3A80-784FB7FF83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16" y="2593658"/>
            <a:ext cx="4934154" cy="3700616"/>
          </a:xfrm>
        </p:spPr>
      </p:pic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F2BF41-5F0B-686F-E5D2-8331A5BD9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0" y="2888250"/>
            <a:ext cx="4894431" cy="3406024"/>
          </a:xfrm>
        </p:spPr>
        <p:txBody>
          <a:bodyPr anchor="t">
            <a:normAutofit/>
          </a:bodyPr>
          <a:lstStyle/>
          <a:p>
            <a:r>
              <a:rPr lang="en-US" sz="2000" dirty="0"/>
              <a:t>Mostly neutral responses.</a:t>
            </a:r>
          </a:p>
          <a:p>
            <a:r>
              <a:rPr lang="en-US" sz="2000" dirty="0"/>
              <a:t>Let’s split reviews into ‘Terrible’, ‘Bad’, ‘Neutral’, ‘Good’, and ‘Great’</a:t>
            </a:r>
          </a:p>
          <a:p>
            <a:r>
              <a:rPr lang="en-US" sz="2000" dirty="0"/>
              <a:t>‘Neutral’ is most frequent with roughly 350 reviews out of 1000 (35%)</a:t>
            </a:r>
          </a:p>
          <a:p>
            <a:r>
              <a:rPr lang="en-US" sz="2000" dirty="0"/>
              <a:t>In general, more positive reviews.</a:t>
            </a:r>
          </a:p>
          <a:p>
            <a:r>
              <a:rPr lang="en-US" sz="2000" dirty="0"/>
              <a:t>Almost no ‘Terrible’ reviews, compared to about 50 ‘Good’ and ‘Great’ reviews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16" y="902032"/>
            <a:ext cx="10472046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3600">
                <a:solidFill>
                  <a:srgbClr val="3F3F3F"/>
                </a:solidFill>
              </a:rPr>
              <a:t>Insights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F2BF41-5F0B-686F-E5D2-8331A5BD9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362994"/>
            <a:ext cx="4894431" cy="4160955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Most important factor: </a:t>
            </a:r>
            <a:r>
              <a:rPr lang="en-US" sz="2000" u="sng" dirty="0"/>
              <a:t>flight day</a:t>
            </a:r>
          </a:p>
          <a:p>
            <a:r>
              <a:rPr lang="en-US" sz="2000" dirty="0"/>
              <a:t>Least important factor: </a:t>
            </a:r>
            <a:r>
              <a:rPr lang="en-US" sz="2000" u="sng" dirty="0"/>
              <a:t>duration</a:t>
            </a:r>
          </a:p>
          <a:p>
            <a:r>
              <a:rPr lang="en-US" sz="2000" dirty="0"/>
              <a:t>Great importance:</a:t>
            </a:r>
          </a:p>
          <a:p>
            <a:pPr lvl="1"/>
            <a:r>
              <a:rPr lang="en-US" sz="1600" dirty="0"/>
              <a:t>Flight day &amp; hour</a:t>
            </a:r>
          </a:p>
          <a:p>
            <a:pPr lvl="1"/>
            <a:r>
              <a:rPr lang="en-US" sz="1600" dirty="0"/>
              <a:t>Preferred seat, meals &amp; extra baggage</a:t>
            </a:r>
          </a:p>
          <a:p>
            <a:pPr lvl="1"/>
            <a:r>
              <a:rPr lang="en-US" sz="1600" dirty="0"/>
              <a:t>Booking origin</a:t>
            </a:r>
          </a:p>
          <a:p>
            <a:pPr lvl="1"/>
            <a:r>
              <a:rPr lang="en-US" sz="1600" dirty="0"/>
              <a:t>Route</a:t>
            </a:r>
          </a:p>
          <a:p>
            <a:r>
              <a:rPr lang="en-US" sz="2000" dirty="0"/>
              <a:t>Medium importance:</a:t>
            </a:r>
          </a:p>
          <a:p>
            <a:pPr lvl="1"/>
            <a:r>
              <a:rPr lang="en-US" sz="1600" dirty="0"/>
              <a:t>Number of passengers</a:t>
            </a:r>
          </a:p>
          <a:p>
            <a:pPr lvl="1"/>
            <a:r>
              <a:rPr lang="en-US" sz="1600" dirty="0"/>
              <a:t>Sales channel (Internet…)</a:t>
            </a:r>
          </a:p>
          <a:p>
            <a:r>
              <a:rPr lang="en-US" sz="2000" dirty="0"/>
              <a:t>Small importance:</a:t>
            </a:r>
          </a:p>
          <a:p>
            <a:pPr lvl="1"/>
            <a:r>
              <a:rPr lang="en-US" sz="1600" dirty="0"/>
              <a:t>Length of stay at destination</a:t>
            </a:r>
          </a:p>
          <a:p>
            <a:pPr lvl="1"/>
            <a:r>
              <a:rPr lang="en-US" sz="1600" dirty="0"/>
              <a:t>Trip type (round, one-way, circle)</a:t>
            </a:r>
          </a:p>
          <a:p>
            <a:pPr lvl="1"/>
            <a:r>
              <a:rPr lang="en-US" sz="1600" dirty="0"/>
              <a:t>Purchase lead</a:t>
            </a:r>
          </a:p>
          <a:p>
            <a:pPr lvl="1"/>
            <a:endParaRPr lang="en-US" sz="1600" dirty="0"/>
          </a:p>
          <a:p>
            <a:endParaRPr lang="en-US" sz="2000" dirty="0"/>
          </a:p>
        </p:txBody>
      </p:sp>
      <p:pic>
        <p:nvPicPr>
          <p:cNvPr id="12" name="Content Placeholder 11" descr="A picture containing text, screenshot, font, line">
            <a:extLst>
              <a:ext uri="{FF2B5EF4-FFF2-40B4-BE49-F238E27FC236}">
                <a16:creationId xmlns:a16="http://schemas.microsoft.com/office/drawing/2014/main" id="{037DC762-46EB-E157-745E-526B1294B5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56" y="2500372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660900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136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BRITISH AIRWAYS –  REVIEW ANALYSIS</vt:lpstr>
      <vt:lpstr>Insights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Giorgos Tsakoumakis (UG)</cp:lastModifiedBy>
  <cp:revision>3</cp:revision>
  <dcterms:created xsi:type="dcterms:W3CDTF">2022-12-06T11:13:27Z</dcterms:created>
  <dcterms:modified xsi:type="dcterms:W3CDTF">2023-05-03T15:49:12Z</dcterms:modified>
</cp:coreProperties>
</file>