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DCF0B2-7DC5-463E-AB25-49CAD956C34F}" v="4" dt="2023-05-28T17:31:04.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ΚΑΤΣΑΝΔΡΗΣ ΧΡΗΣΤΟΣ" userId="bd519fde-7dc2-489e-8070-b8c37c46a7ae" providerId="ADAL" clId="{C5D158A5-E205-490C-8F37-932E1DD16FD9}"/>
    <pc:docChg chg="custSel addSld delSld modSld">
      <pc:chgData name="ΚΑΤΣΑΝΔΡΗΣ ΧΡΗΣΤΟΣ" userId="bd519fde-7dc2-489e-8070-b8c37c46a7ae" providerId="ADAL" clId="{C5D158A5-E205-490C-8F37-932E1DD16FD9}" dt="2023-01-08T20:34:18.883" v="274" actId="14100"/>
      <pc:docMkLst>
        <pc:docMk/>
      </pc:docMkLst>
      <pc:sldChg chg="modSp mod">
        <pc:chgData name="ΚΑΤΣΑΝΔΡΗΣ ΧΡΗΣΤΟΣ" userId="bd519fde-7dc2-489e-8070-b8c37c46a7ae" providerId="ADAL" clId="{C5D158A5-E205-490C-8F37-932E1DD16FD9}" dt="2023-01-08T20:23:00.396" v="122" actId="948"/>
        <pc:sldMkLst>
          <pc:docMk/>
          <pc:sldMk cId="3724990158" sldId="257"/>
        </pc:sldMkLst>
        <pc:spChg chg="mod">
          <ac:chgData name="ΚΑΤΣΑΝΔΡΗΣ ΧΡΗΣΤΟΣ" userId="bd519fde-7dc2-489e-8070-b8c37c46a7ae" providerId="ADAL" clId="{C5D158A5-E205-490C-8F37-932E1DD16FD9}" dt="2023-01-08T20:21:07.411" v="106" actId="20577"/>
          <ac:spMkLst>
            <pc:docMk/>
            <pc:sldMk cId="3724990158" sldId="257"/>
            <ac:spMk id="5" creationId="{F25636B3-9FCF-45C9-BB05-92001B5948BA}"/>
          </ac:spMkLst>
        </pc:spChg>
        <pc:spChg chg="mod">
          <ac:chgData name="ΚΑΤΣΑΝΔΡΗΣ ΧΡΗΣΤΟΣ" userId="bd519fde-7dc2-489e-8070-b8c37c46a7ae" providerId="ADAL" clId="{C5D158A5-E205-490C-8F37-932E1DD16FD9}" dt="2023-01-08T20:23:00.396" v="122" actId="948"/>
          <ac:spMkLst>
            <pc:docMk/>
            <pc:sldMk cId="3724990158" sldId="257"/>
            <ac:spMk id="7" creationId="{D853D562-36A8-1AC4-6D65-35B97AA9DD49}"/>
          </ac:spMkLst>
        </pc:spChg>
        <pc:cxnChg chg="mod">
          <ac:chgData name="ΚΑΤΣΑΝΔΡΗΣ ΧΡΗΣΤΟΣ" userId="bd519fde-7dc2-489e-8070-b8c37c46a7ae" providerId="ADAL" clId="{C5D158A5-E205-490C-8F37-932E1DD16FD9}" dt="2023-01-08T20:22:51.618" v="121" actId="14100"/>
          <ac:cxnSpMkLst>
            <pc:docMk/>
            <pc:sldMk cId="3724990158" sldId="257"/>
            <ac:cxnSpMk id="9" creationId="{BBFA1C77-B91D-5792-F025-73B74D3EE2ED}"/>
          </ac:cxnSpMkLst>
        </pc:cxnChg>
      </pc:sldChg>
      <pc:sldChg chg="addSp delSp modSp mod">
        <pc:chgData name="ΚΑΤΣΑΝΔΡΗΣ ΧΡΗΣΤΟΣ" userId="bd519fde-7dc2-489e-8070-b8c37c46a7ae" providerId="ADAL" clId="{C5D158A5-E205-490C-8F37-932E1DD16FD9}" dt="2023-01-08T20:11:00.606" v="13" actId="1076"/>
        <pc:sldMkLst>
          <pc:docMk/>
          <pc:sldMk cId="1061945391" sldId="258"/>
        </pc:sldMkLst>
        <pc:spChg chg="add del mod">
          <ac:chgData name="ΚΑΤΣΑΝΔΡΗΣ ΧΡΗΣΤΟΣ" userId="bd519fde-7dc2-489e-8070-b8c37c46a7ae" providerId="ADAL" clId="{C5D158A5-E205-490C-8F37-932E1DD16FD9}" dt="2023-01-08T20:09:50.196" v="3" actId="22"/>
          <ac:spMkLst>
            <pc:docMk/>
            <pc:sldMk cId="1061945391" sldId="258"/>
            <ac:spMk id="4" creationId="{989C34D5-2D27-29A1-7D78-EC8122EB0946}"/>
          </ac:spMkLst>
        </pc:spChg>
        <pc:picChg chg="add mod ord">
          <ac:chgData name="ΚΑΤΣΑΝΔΡΗΣ ΧΡΗΣΤΟΣ" userId="bd519fde-7dc2-489e-8070-b8c37c46a7ae" providerId="ADAL" clId="{C5D158A5-E205-490C-8F37-932E1DD16FD9}" dt="2023-01-08T20:11:00.606" v="13" actId="1076"/>
          <ac:picMkLst>
            <pc:docMk/>
            <pc:sldMk cId="1061945391" sldId="258"/>
            <ac:picMk id="6" creationId="{8075BE69-A670-EFCD-CF5B-2178578C9D50}"/>
          </ac:picMkLst>
        </pc:picChg>
        <pc:picChg chg="del">
          <ac:chgData name="ΚΑΤΣΑΝΔΡΗΣ ΧΡΗΣΤΟΣ" userId="bd519fde-7dc2-489e-8070-b8c37c46a7ae" providerId="ADAL" clId="{C5D158A5-E205-490C-8F37-932E1DD16FD9}" dt="2023-01-08T20:09:48.723" v="2" actId="478"/>
          <ac:picMkLst>
            <pc:docMk/>
            <pc:sldMk cId="1061945391" sldId="258"/>
            <ac:picMk id="9" creationId="{4FA2E4C7-10C8-8A01-1897-CF1696B29E53}"/>
          </ac:picMkLst>
        </pc:picChg>
      </pc:sldChg>
      <pc:sldChg chg="addSp delSp modSp add mod">
        <pc:chgData name="ΚΑΤΣΑΝΔΡΗΣ ΧΡΗΣΤΟΣ" userId="bd519fde-7dc2-489e-8070-b8c37c46a7ae" providerId="ADAL" clId="{C5D158A5-E205-490C-8F37-932E1DD16FD9}" dt="2023-01-08T20:13:18.730" v="55" actId="1076"/>
        <pc:sldMkLst>
          <pc:docMk/>
          <pc:sldMk cId="2607691814" sldId="259"/>
        </pc:sldMkLst>
        <pc:spChg chg="mod">
          <ac:chgData name="ΚΑΤΣΑΝΔΡΗΣ ΧΡΗΣΤΟΣ" userId="bd519fde-7dc2-489e-8070-b8c37c46a7ae" providerId="ADAL" clId="{C5D158A5-E205-490C-8F37-932E1DD16FD9}" dt="2023-01-08T20:11:32.864" v="39" actId="20577"/>
          <ac:spMkLst>
            <pc:docMk/>
            <pc:sldMk cId="2607691814" sldId="259"/>
            <ac:spMk id="2" creationId="{AFABD605-272C-0B70-D2B8-BB7810AB1654}"/>
          </ac:spMkLst>
        </pc:spChg>
        <pc:spChg chg="add del mod">
          <ac:chgData name="ΚΑΤΣΑΝΔΡΗΣ ΧΡΗΣΤΟΣ" userId="bd519fde-7dc2-489e-8070-b8c37c46a7ae" providerId="ADAL" clId="{C5D158A5-E205-490C-8F37-932E1DD16FD9}" dt="2023-01-08T20:11:50.058" v="40" actId="931"/>
          <ac:spMkLst>
            <pc:docMk/>
            <pc:sldMk cId="2607691814" sldId="259"/>
            <ac:spMk id="4" creationId="{E78142E5-0C4F-8D35-9925-CBB0FA6C6C68}"/>
          </ac:spMkLst>
        </pc:spChg>
        <pc:picChg chg="del">
          <ac:chgData name="ΚΑΤΣΑΝΔΡΗΣ ΧΡΗΣΤΟΣ" userId="bd519fde-7dc2-489e-8070-b8c37c46a7ae" providerId="ADAL" clId="{C5D158A5-E205-490C-8F37-932E1DD16FD9}" dt="2023-01-08T20:11:20.222" v="15" actId="478"/>
          <ac:picMkLst>
            <pc:docMk/>
            <pc:sldMk cId="2607691814" sldId="259"/>
            <ac:picMk id="6" creationId="{8075BE69-A670-EFCD-CF5B-2178578C9D50}"/>
          </ac:picMkLst>
        </pc:picChg>
        <pc:picChg chg="add mod modCrop">
          <ac:chgData name="ΚΑΤΣΑΝΔΡΗΣ ΧΡΗΣΤΟΣ" userId="bd519fde-7dc2-489e-8070-b8c37c46a7ae" providerId="ADAL" clId="{C5D158A5-E205-490C-8F37-932E1DD16FD9}" dt="2023-01-08T20:13:18.730" v="55" actId="1076"/>
          <ac:picMkLst>
            <pc:docMk/>
            <pc:sldMk cId="2607691814" sldId="259"/>
            <ac:picMk id="7" creationId="{A308C6B6-571C-D0C8-EA45-E4CFBFD1CA54}"/>
          </ac:picMkLst>
        </pc:picChg>
      </pc:sldChg>
      <pc:sldChg chg="del">
        <pc:chgData name="ΚΑΤΣΑΝΔΡΗΣ ΧΡΗΣΤΟΣ" userId="bd519fde-7dc2-489e-8070-b8c37c46a7ae" providerId="ADAL" clId="{C5D158A5-E205-490C-8F37-932E1DD16FD9}" dt="2023-01-08T20:09:18.183" v="0" actId="47"/>
        <pc:sldMkLst>
          <pc:docMk/>
          <pc:sldMk cId="3073846466" sldId="259"/>
        </pc:sldMkLst>
      </pc:sldChg>
      <pc:sldChg chg="del">
        <pc:chgData name="ΚΑΤΣΑΝΔΡΗΣ ΧΡΗΣΤΟΣ" userId="bd519fde-7dc2-489e-8070-b8c37c46a7ae" providerId="ADAL" clId="{C5D158A5-E205-490C-8F37-932E1DD16FD9}" dt="2023-01-08T20:09:19.006" v="1" actId="47"/>
        <pc:sldMkLst>
          <pc:docMk/>
          <pc:sldMk cId="359921279" sldId="260"/>
        </pc:sldMkLst>
      </pc:sldChg>
      <pc:sldChg chg="addSp delSp modSp new mod modClrScheme chgLayout">
        <pc:chgData name="ΚΑΤΣΑΝΔΡΗΣ ΧΡΗΣΤΟΣ" userId="bd519fde-7dc2-489e-8070-b8c37c46a7ae" providerId="ADAL" clId="{C5D158A5-E205-490C-8F37-932E1DD16FD9}" dt="2023-01-08T20:34:18.883" v="274" actId="14100"/>
        <pc:sldMkLst>
          <pc:docMk/>
          <pc:sldMk cId="1780009295" sldId="260"/>
        </pc:sldMkLst>
        <pc:spChg chg="del mod ord">
          <ac:chgData name="ΚΑΤΣΑΝΔΡΗΣ ΧΡΗΣΤΟΣ" userId="bd519fde-7dc2-489e-8070-b8c37c46a7ae" providerId="ADAL" clId="{C5D158A5-E205-490C-8F37-932E1DD16FD9}" dt="2023-01-08T20:24:30.480" v="123" actId="700"/>
          <ac:spMkLst>
            <pc:docMk/>
            <pc:sldMk cId="1780009295" sldId="260"/>
            <ac:spMk id="2" creationId="{3482446E-AEC5-31B3-56B0-DF0EB11E0122}"/>
          </ac:spMkLst>
        </pc:spChg>
        <pc:spChg chg="del mod ord">
          <ac:chgData name="ΚΑΤΣΑΝΔΡΗΣ ΧΡΗΣΤΟΣ" userId="bd519fde-7dc2-489e-8070-b8c37c46a7ae" providerId="ADAL" clId="{C5D158A5-E205-490C-8F37-932E1DD16FD9}" dt="2023-01-08T20:24:30.480" v="123" actId="700"/>
          <ac:spMkLst>
            <pc:docMk/>
            <pc:sldMk cId="1780009295" sldId="260"/>
            <ac:spMk id="3" creationId="{9D68BE8D-F41E-02A3-6ADB-1AF91E33DCB8}"/>
          </ac:spMkLst>
        </pc:spChg>
        <pc:spChg chg="add mod ord">
          <ac:chgData name="ΚΑΤΣΑΝΔΡΗΣ ΧΡΗΣΤΟΣ" userId="bd519fde-7dc2-489e-8070-b8c37c46a7ae" providerId="ADAL" clId="{C5D158A5-E205-490C-8F37-932E1DD16FD9}" dt="2023-01-08T20:32:50.990" v="162" actId="700"/>
          <ac:spMkLst>
            <pc:docMk/>
            <pc:sldMk cId="1780009295" sldId="260"/>
            <ac:spMk id="4" creationId="{D6A92631-E0E5-847E-6D1A-6308850E103B}"/>
          </ac:spMkLst>
        </pc:spChg>
        <pc:spChg chg="add del mod ord">
          <ac:chgData name="ΚΑΤΣΑΝΔΡΗΣ ΧΡΗΣΤΟΣ" userId="bd519fde-7dc2-489e-8070-b8c37c46a7ae" providerId="ADAL" clId="{C5D158A5-E205-490C-8F37-932E1DD16FD9}" dt="2023-01-08T20:32:25.825" v="158" actId="22"/>
          <ac:spMkLst>
            <pc:docMk/>
            <pc:sldMk cId="1780009295" sldId="260"/>
            <ac:spMk id="5" creationId="{5A2D0489-E4F2-8A6D-5211-36320962B248}"/>
          </ac:spMkLst>
        </pc:spChg>
        <pc:spChg chg="add del mod ord">
          <ac:chgData name="ΚΑΤΣΑΝΔΡΗΣ ΧΡΗΣΤΟΣ" userId="bd519fde-7dc2-489e-8070-b8c37c46a7ae" providerId="ADAL" clId="{C5D158A5-E205-490C-8F37-932E1DD16FD9}" dt="2023-01-08T20:31:17.679" v="157" actId="22"/>
          <ac:spMkLst>
            <pc:docMk/>
            <pc:sldMk cId="1780009295" sldId="260"/>
            <ac:spMk id="6" creationId="{29AF34A2-ECE2-2A7C-735D-213899ECB530}"/>
          </ac:spMkLst>
        </pc:spChg>
        <pc:spChg chg="add mod ord">
          <ac:chgData name="ΚΑΤΣΑΝΔΡΗΣ ΧΡΗΣΤΟΣ" userId="bd519fde-7dc2-489e-8070-b8c37c46a7ae" providerId="ADAL" clId="{C5D158A5-E205-490C-8F37-932E1DD16FD9}" dt="2023-01-08T20:32:56.594" v="191" actId="20577"/>
          <ac:spMkLst>
            <pc:docMk/>
            <pc:sldMk cId="1780009295" sldId="260"/>
            <ac:spMk id="11" creationId="{F20F53CF-E137-5568-B491-AE77A3B8A920}"/>
          </ac:spMkLst>
        </pc:spChg>
        <pc:spChg chg="add mod ord">
          <ac:chgData name="ΚΑΤΣΑΝΔΡΗΣ ΧΡΗΣΤΟΣ" userId="bd519fde-7dc2-489e-8070-b8c37c46a7ae" providerId="ADAL" clId="{C5D158A5-E205-490C-8F37-932E1DD16FD9}" dt="2023-01-08T20:33:16.735" v="265" actId="1038"/>
          <ac:spMkLst>
            <pc:docMk/>
            <pc:sldMk cId="1780009295" sldId="260"/>
            <ac:spMk id="12" creationId="{212AF271-D65D-EC77-4C94-6CC0F9B2D308}"/>
          </ac:spMkLst>
        </pc:spChg>
        <pc:picChg chg="add mod ord">
          <ac:chgData name="ΚΑΤΣΑΝΔΡΗΣ ΧΡΗΣΤΟΣ" userId="bd519fde-7dc2-489e-8070-b8c37c46a7ae" providerId="ADAL" clId="{C5D158A5-E205-490C-8F37-932E1DD16FD9}" dt="2023-01-08T20:34:18.883" v="274" actId="14100"/>
          <ac:picMkLst>
            <pc:docMk/>
            <pc:sldMk cId="1780009295" sldId="260"/>
            <ac:picMk id="8" creationId="{00716E57-FE0D-C06A-A2EC-59619B1B35C8}"/>
          </ac:picMkLst>
        </pc:picChg>
        <pc:picChg chg="add mod ord">
          <ac:chgData name="ΚΑΤΣΑΝΔΡΗΣ ΧΡΗΣΤΟΣ" userId="bd519fde-7dc2-489e-8070-b8c37c46a7ae" providerId="ADAL" clId="{C5D158A5-E205-490C-8F37-932E1DD16FD9}" dt="2023-01-08T20:34:10.568" v="272" actId="1076"/>
          <ac:picMkLst>
            <pc:docMk/>
            <pc:sldMk cId="1780009295" sldId="260"/>
            <ac:picMk id="10" creationId="{FC4B92BA-DB90-E861-5A23-8CCB5BEA2068}"/>
          </ac:picMkLst>
        </pc:picChg>
        <pc:cxnChg chg="add mod">
          <ac:chgData name="ΚΑΤΣΑΝΔΡΗΣ ΧΡΗΣΤΟΣ" userId="bd519fde-7dc2-489e-8070-b8c37c46a7ae" providerId="ADAL" clId="{C5D158A5-E205-490C-8F37-932E1DD16FD9}" dt="2023-01-08T20:34:07.090" v="271" actId="1076"/>
          <ac:cxnSpMkLst>
            <pc:docMk/>
            <pc:sldMk cId="1780009295" sldId="260"/>
            <ac:cxnSpMk id="13" creationId="{B71557E8-8D99-3D42-0E2E-D8111BE941CC}"/>
          </ac:cxnSpMkLst>
        </pc:cxnChg>
      </pc:sldChg>
    </pc:docChg>
  </pc:docChgLst>
  <pc:docChgLst>
    <pc:chgData name="ΚΑΤΣΑΝΔΡΗΣ ΧΡΗΣΤΟΣ" userId="bd519fde-7dc2-489e-8070-b8c37c46a7ae" providerId="ADAL" clId="{5DFB7315-EB7F-426F-990D-3EA6D48BBD6A}"/>
    <pc:docChg chg="undo custSel addSld modSld">
      <pc:chgData name="ΚΑΤΣΑΝΔΡΗΣ ΧΡΗΣΤΟΣ" userId="bd519fde-7dc2-489e-8070-b8c37c46a7ae" providerId="ADAL" clId="{5DFB7315-EB7F-426F-990D-3EA6D48BBD6A}" dt="2022-11-07T19:41:06.216" v="1906" actId="14826"/>
      <pc:docMkLst>
        <pc:docMk/>
      </pc:docMkLst>
      <pc:sldChg chg="modSp setBg">
        <pc:chgData name="ΚΑΤΣΑΝΔΡΗΣ ΧΡΗΣΤΟΣ" userId="bd519fde-7dc2-489e-8070-b8c37c46a7ae" providerId="ADAL" clId="{5DFB7315-EB7F-426F-990D-3EA6D48BBD6A}" dt="2022-11-05T20:18:05.442" v="4"/>
        <pc:sldMkLst>
          <pc:docMk/>
          <pc:sldMk cId="2810968568" sldId="256"/>
        </pc:sldMkLst>
        <pc:spChg chg="mod">
          <ac:chgData name="ΚΑΤΣΑΝΔΡΗΣ ΧΡΗΣΤΟΣ" userId="bd519fde-7dc2-489e-8070-b8c37c46a7ae" providerId="ADAL" clId="{5DFB7315-EB7F-426F-990D-3EA6D48BBD6A}" dt="2022-11-05T20:17:49.936" v="2"/>
          <ac:spMkLst>
            <pc:docMk/>
            <pc:sldMk cId="2810968568" sldId="256"/>
            <ac:spMk id="2" creationId="{8FC2DD20-B25A-7A4E-FC44-E0A35F22429F}"/>
          </ac:spMkLst>
        </pc:spChg>
      </pc:sldChg>
      <pc:sldChg chg="addSp delSp modSp new mod modClrScheme chgLayout">
        <pc:chgData name="ΚΑΤΣΑΝΔΡΗΣ ΧΡΗΣΤΟΣ" userId="bd519fde-7dc2-489e-8070-b8c37c46a7ae" providerId="ADAL" clId="{5DFB7315-EB7F-426F-990D-3EA6D48BBD6A}" dt="2022-11-07T19:30:15.324" v="1850" actId="20577"/>
        <pc:sldMkLst>
          <pc:docMk/>
          <pc:sldMk cId="3724990158" sldId="257"/>
        </pc:sldMkLst>
        <pc:spChg chg="mod ord">
          <ac:chgData name="ΚΑΤΣΑΝΔΡΗΣ ΧΡΗΣΤΟΣ" userId="bd519fde-7dc2-489e-8070-b8c37c46a7ae" providerId="ADAL" clId="{5DFB7315-EB7F-426F-990D-3EA6D48BBD6A}" dt="2022-11-05T20:42:10.945" v="716" actId="14100"/>
          <ac:spMkLst>
            <pc:docMk/>
            <pc:sldMk cId="3724990158" sldId="257"/>
            <ac:spMk id="2" creationId="{D6B18E19-6DD0-2AA5-FF16-5ED41C35F956}"/>
          </ac:spMkLst>
        </pc:spChg>
        <pc:spChg chg="del mod ord">
          <ac:chgData name="ΚΑΤΣΑΝΔΡΗΣ ΧΡΗΣΤΟΣ" userId="bd519fde-7dc2-489e-8070-b8c37c46a7ae" providerId="ADAL" clId="{5DFB7315-EB7F-426F-990D-3EA6D48BBD6A}" dt="2022-11-05T20:20:37.210" v="45" actId="700"/>
          <ac:spMkLst>
            <pc:docMk/>
            <pc:sldMk cId="3724990158" sldId="257"/>
            <ac:spMk id="3" creationId="{58B79656-CA20-A5F4-AE5D-1E82C23E250D}"/>
          </ac:spMkLst>
        </pc:spChg>
        <pc:spChg chg="add mod ord">
          <ac:chgData name="ΚΑΤΣΑΝΔΡΗΣ ΧΡΗΣΤΟΣ" userId="bd519fde-7dc2-489e-8070-b8c37c46a7ae" providerId="ADAL" clId="{5DFB7315-EB7F-426F-990D-3EA6D48BBD6A}" dt="2022-11-05T20:58:02.330" v="1724" actId="1035"/>
          <ac:spMkLst>
            <pc:docMk/>
            <pc:sldMk cId="3724990158" sldId="257"/>
            <ac:spMk id="4" creationId="{B9EF079B-DCB1-C8DD-6633-8ED0B878545F}"/>
          </ac:spMkLst>
        </pc:spChg>
        <pc:spChg chg="add mod ord">
          <ac:chgData name="ΚΑΤΣΑΝΔΡΗΣ ΧΡΗΣΤΟΣ" userId="bd519fde-7dc2-489e-8070-b8c37c46a7ae" providerId="ADAL" clId="{5DFB7315-EB7F-426F-990D-3EA6D48BBD6A}" dt="2022-11-07T19:30:15.324" v="1850" actId="20577"/>
          <ac:spMkLst>
            <pc:docMk/>
            <pc:sldMk cId="3724990158" sldId="257"/>
            <ac:spMk id="5" creationId="{F25636B3-9FCF-45C9-BB05-92001B5948BA}"/>
          </ac:spMkLst>
        </pc:spChg>
        <pc:spChg chg="add mod ord">
          <ac:chgData name="ΚΑΤΣΑΝΔΡΗΣ ΧΡΗΣΤΟΣ" userId="bd519fde-7dc2-489e-8070-b8c37c46a7ae" providerId="ADAL" clId="{5DFB7315-EB7F-426F-990D-3EA6D48BBD6A}" dt="2022-11-05T21:00:37.091" v="1812" actId="1038"/>
          <ac:spMkLst>
            <pc:docMk/>
            <pc:sldMk cId="3724990158" sldId="257"/>
            <ac:spMk id="6" creationId="{39217886-3EF8-6B90-1B99-25EB56CA1407}"/>
          </ac:spMkLst>
        </pc:spChg>
        <pc:spChg chg="add mod ord">
          <ac:chgData name="ΚΑΤΣΑΝΔΡΗΣ ΧΡΗΣΤΟΣ" userId="bd519fde-7dc2-489e-8070-b8c37c46a7ae" providerId="ADAL" clId="{5DFB7315-EB7F-426F-990D-3EA6D48BBD6A}" dt="2022-11-05T21:00:37.091" v="1812" actId="1038"/>
          <ac:spMkLst>
            <pc:docMk/>
            <pc:sldMk cId="3724990158" sldId="257"/>
            <ac:spMk id="7" creationId="{D853D562-36A8-1AC4-6D65-35B97AA9DD49}"/>
          </ac:spMkLst>
        </pc:spChg>
        <pc:cxnChg chg="add mod">
          <ac:chgData name="ΚΑΤΣΑΝΔΡΗΣ ΧΡΗΣΤΟΣ" userId="bd519fde-7dc2-489e-8070-b8c37c46a7ae" providerId="ADAL" clId="{5DFB7315-EB7F-426F-990D-3EA6D48BBD6A}" dt="2022-11-05T21:00:37.568" v="1813" actId="12788"/>
          <ac:cxnSpMkLst>
            <pc:docMk/>
            <pc:sldMk cId="3724990158" sldId="257"/>
            <ac:cxnSpMk id="9" creationId="{BBFA1C77-B91D-5792-F025-73B74D3EE2ED}"/>
          </ac:cxnSpMkLst>
        </pc:cxnChg>
      </pc:sldChg>
      <pc:sldChg chg="addSp delSp modSp new mod modClrScheme modAnim chgLayout">
        <pc:chgData name="ΚΑΤΣΑΝΔΡΗΣ ΧΡΗΣΤΟΣ" userId="bd519fde-7dc2-489e-8070-b8c37c46a7ae" providerId="ADAL" clId="{5DFB7315-EB7F-426F-990D-3EA6D48BBD6A}" dt="2022-11-07T19:41:06.216" v="1906" actId="14826"/>
        <pc:sldMkLst>
          <pc:docMk/>
          <pc:sldMk cId="1061945391" sldId="258"/>
        </pc:sldMkLst>
        <pc:spChg chg="mod ord">
          <ac:chgData name="ΚΑΤΣΑΝΔΡΗΣ ΧΡΗΣΤΟΣ" userId="bd519fde-7dc2-489e-8070-b8c37c46a7ae" providerId="ADAL" clId="{5DFB7315-EB7F-426F-990D-3EA6D48BBD6A}" dt="2022-11-05T21:04:43.304" v="1835" actId="1036"/>
          <ac:spMkLst>
            <pc:docMk/>
            <pc:sldMk cId="1061945391" sldId="258"/>
            <ac:spMk id="2" creationId="{AFABD605-272C-0B70-D2B8-BB7810AB1654}"/>
          </ac:spMkLst>
        </pc:spChg>
        <pc:spChg chg="del">
          <ac:chgData name="ΚΑΤΣΑΝΔΡΗΣ ΧΡΗΣΤΟΣ" userId="bd519fde-7dc2-489e-8070-b8c37c46a7ae" providerId="ADAL" clId="{5DFB7315-EB7F-426F-990D-3EA6D48BBD6A}" dt="2022-11-05T20:37:36.430" v="668" actId="700"/>
          <ac:spMkLst>
            <pc:docMk/>
            <pc:sldMk cId="1061945391" sldId="258"/>
            <ac:spMk id="3" creationId="{70637C2D-168E-6898-04F0-759FDC1628A8}"/>
          </ac:spMkLst>
        </pc:spChg>
        <pc:spChg chg="del mod ord">
          <ac:chgData name="ΚΑΤΣΑΝΔΡΗΣ ΧΡΗΣΤΟΣ" userId="bd519fde-7dc2-489e-8070-b8c37c46a7ae" providerId="ADAL" clId="{5DFB7315-EB7F-426F-990D-3EA6D48BBD6A}" dt="2022-11-05T20:37:36.430" v="668" actId="700"/>
          <ac:spMkLst>
            <pc:docMk/>
            <pc:sldMk cId="1061945391" sldId="258"/>
            <ac:spMk id="4" creationId="{F40D0F98-7298-9BE0-7EA4-656CE9BED03D}"/>
          </ac:spMkLst>
        </pc:spChg>
        <pc:spChg chg="del">
          <ac:chgData name="ΚΑΤΣΑΝΔΡΗΣ ΧΡΗΣΤΟΣ" userId="bd519fde-7dc2-489e-8070-b8c37c46a7ae" providerId="ADAL" clId="{5DFB7315-EB7F-426F-990D-3EA6D48BBD6A}" dt="2022-11-05T20:37:36.430" v="668" actId="700"/>
          <ac:spMkLst>
            <pc:docMk/>
            <pc:sldMk cId="1061945391" sldId="258"/>
            <ac:spMk id="5" creationId="{3CEC06AC-1C95-B7C9-1754-312771DD3D71}"/>
          </ac:spMkLst>
        </pc:spChg>
        <pc:spChg chg="del">
          <ac:chgData name="ΚΑΤΣΑΝΔΡΗΣ ΧΡΗΣΤΟΣ" userId="bd519fde-7dc2-489e-8070-b8c37c46a7ae" providerId="ADAL" clId="{5DFB7315-EB7F-426F-990D-3EA6D48BBD6A}" dt="2022-11-05T20:37:36.430" v="668" actId="700"/>
          <ac:spMkLst>
            <pc:docMk/>
            <pc:sldMk cId="1061945391" sldId="258"/>
            <ac:spMk id="6" creationId="{99B68F28-4E88-EBFC-2940-3477B03DBF62}"/>
          </ac:spMkLst>
        </pc:spChg>
        <pc:spChg chg="add del mod ord">
          <ac:chgData name="ΚΑΤΣΑΝΔΡΗΣ ΧΡΗΣΤΟΣ" userId="bd519fde-7dc2-489e-8070-b8c37c46a7ae" providerId="ADAL" clId="{5DFB7315-EB7F-426F-990D-3EA6D48BBD6A}" dt="2022-11-05T20:38:07.102" v="669" actId="22"/>
          <ac:spMkLst>
            <pc:docMk/>
            <pc:sldMk cId="1061945391" sldId="258"/>
            <ac:spMk id="7" creationId="{07473604-0D18-945D-8FDD-E58CA8E8D606}"/>
          </ac:spMkLst>
        </pc:spChg>
        <pc:picChg chg="add mod ord modCrop">
          <ac:chgData name="ΚΑΤΣΑΝΔΡΗΣ ΧΡΗΣΤΟΣ" userId="bd519fde-7dc2-489e-8070-b8c37c46a7ae" providerId="ADAL" clId="{5DFB7315-EB7F-426F-990D-3EA6D48BBD6A}" dt="2022-11-07T19:41:06.216" v="1906" actId="14826"/>
          <ac:picMkLst>
            <pc:docMk/>
            <pc:sldMk cId="1061945391" sldId="258"/>
            <ac:picMk id="9" creationId="{4FA2E4C7-10C8-8A01-1897-CF1696B29E53}"/>
          </ac:picMkLst>
        </pc:picChg>
      </pc:sldChg>
      <pc:sldChg chg="modSp new mod">
        <pc:chgData name="ΚΑΤΣΑΝΔΡΗΣ ΧΡΗΣΤΟΣ" userId="bd519fde-7dc2-489e-8070-b8c37c46a7ae" providerId="ADAL" clId="{5DFB7315-EB7F-426F-990D-3EA6D48BBD6A}" dt="2022-11-07T19:36:45.062" v="1905" actId="20577"/>
        <pc:sldMkLst>
          <pc:docMk/>
          <pc:sldMk cId="3073846466" sldId="259"/>
        </pc:sldMkLst>
        <pc:spChg chg="mod">
          <ac:chgData name="ΚΑΤΣΑΝΔΡΗΣ ΧΡΗΣΤΟΣ" userId="bd519fde-7dc2-489e-8070-b8c37c46a7ae" providerId="ADAL" clId="{5DFB7315-EB7F-426F-990D-3EA6D48BBD6A}" dt="2022-11-05T20:50:54.959" v="1268" actId="948"/>
          <ac:spMkLst>
            <pc:docMk/>
            <pc:sldMk cId="3073846466" sldId="259"/>
            <ac:spMk id="2" creationId="{41211518-A9C4-C26E-CEEF-C376A38F6E74}"/>
          </ac:spMkLst>
        </pc:spChg>
        <pc:spChg chg="mod">
          <ac:chgData name="ΚΑΤΣΑΝΔΡΗΣ ΧΡΗΣΤΟΣ" userId="bd519fde-7dc2-489e-8070-b8c37c46a7ae" providerId="ADAL" clId="{5DFB7315-EB7F-426F-990D-3EA6D48BBD6A}" dt="2022-11-07T19:36:45.062" v="1905" actId="20577"/>
          <ac:spMkLst>
            <pc:docMk/>
            <pc:sldMk cId="3073846466" sldId="259"/>
            <ac:spMk id="3" creationId="{F04B7ABB-1888-3D2C-9F57-7617ADD88A76}"/>
          </ac:spMkLst>
        </pc:spChg>
      </pc:sldChg>
      <pc:sldChg chg="modSp add mod">
        <pc:chgData name="ΚΑΤΣΑΝΔΡΗΣ ΧΡΗΣΤΟΣ" userId="bd519fde-7dc2-489e-8070-b8c37c46a7ae" providerId="ADAL" clId="{5DFB7315-EB7F-426F-990D-3EA6D48BBD6A}" dt="2022-11-05T20:56:26.643" v="1714" actId="20577"/>
        <pc:sldMkLst>
          <pc:docMk/>
          <pc:sldMk cId="359921279" sldId="260"/>
        </pc:sldMkLst>
        <pc:spChg chg="mod">
          <ac:chgData name="ΚΑΤΣΑΝΔΡΗΣ ΧΡΗΣΤΟΣ" userId="bd519fde-7dc2-489e-8070-b8c37c46a7ae" providerId="ADAL" clId="{5DFB7315-EB7F-426F-990D-3EA6D48BBD6A}" dt="2022-11-05T20:51:17.105" v="1271" actId="1076"/>
          <ac:spMkLst>
            <pc:docMk/>
            <pc:sldMk cId="359921279" sldId="260"/>
            <ac:spMk id="2" creationId="{41211518-A9C4-C26E-CEEF-C376A38F6E74}"/>
          </ac:spMkLst>
        </pc:spChg>
        <pc:spChg chg="mod">
          <ac:chgData name="ΚΑΤΣΑΝΔΡΗΣ ΧΡΗΣΤΟΣ" userId="bd519fde-7dc2-489e-8070-b8c37c46a7ae" providerId="ADAL" clId="{5DFB7315-EB7F-426F-990D-3EA6D48BBD6A}" dt="2022-11-05T20:56:26.643" v="1714" actId="20577"/>
          <ac:spMkLst>
            <pc:docMk/>
            <pc:sldMk cId="359921279" sldId="260"/>
            <ac:spMk id="3" creationId="{F04B7ABB-1888-3D2C-9F57-7617ADD88A76}"/>
          </ac:spMkLst>
        </pc:spChg>
      </pc:sldChg>
    </pc:docChg>
  </pc:docChgLst>
  <pc:docChgLst>
    <pc:chgData name="up1072868@upatras.gr" userId="58190032-8298-4286-9fe5-c2cf30bf7efb" providerId="ADAL" clId="{17DCF0B2-7DC5-463E-AB25-49CAD956C34F}"/>
    <pc:docChg chg="undo custSel addSld modSld">
      <pc:chgData name="up1072868@upatras.gr" userId="58190032-8298-4286-9fe5-c2cf30bf7efb" providerId="ADAL" clId="{17DCF0B2-7DC5-463E-AB25-49CAD956C34F}" dt="2023-06-01T15:16:18.943" v="151" actId="1076"/>
      <pc:docMkLst>
        <pc:docMk/>
      </pc:docMkLst>
      <pc:sldChg chg="modSp mod">
        <pc:chgData name="up1072868@upatras.gr" userId="58190032-8298-4286-9fe5-c2cf30bf7efb" providerId="ADAL" clId="{17DCF0B2-7DC5-463E-AB25-49CAD956C34F}" dt="2023-06-01T15:16:18.943" v="151" actId="1076"/>
        <pc:sldMkLst>
          <pc:docMk/>
          <pc:sldMk cId="3724990158" sldId="257"/>
        </pc:sldMkLst>
        <pc:spChg chg="mod">
          <ac:chgData name="up1072868@upatras.gr" userId="58190032-8298-4286-9fe5-c2cf30bf7efb" providerId="ADAL" clId="{17DCF0B2-7DC5-463E-AB25-49CAD956C34F}" dt="2023-05-28T17:23:52.195" v="10" actId="27636"/>
          <ac:spMkLst>
            <pc:docMk/>
            <pc:sldMk cId="3724990158" sldId="257"/>
            <ac:spMk id="10" creationId="{D8D2AA59-C2B0-0265-E024-893ED01F0D3B}"/>
          </ac:spMkLst>
        </pc:spChg>
        <pc:spChg chg="mod">
          <ac:chgData name="up1072868@upatras.gr" userId="58190032-8298-4286-9fe5-c2cf30bf7efb" providerId="ADAL" clId="{17DCF0B2-7DC5-463E-AB25-49CAD956C34F}" dt="2023-06-01T15:16:18.943" v="151" actId="1076"/>
          <ac:spMkLst>
            <pc:docMk/>
            <pc:sldMk cId="3724990158" sldId="257"/>
            <ac:spMk id="11" creationId="{62B5B640-3B62-7FED-BFFE-8D6A2E065D7F}"/>
          </ac:spMkLst>
        </pc:spChg>
      </pc:sldChg>
      <pc:sldChg chg="modSp mod">
        <pc:chgData name="up1072868@upatras.gr" userId="58190032-8298-4286-9fe5-c2cf30bf7efb" providerId="ADAL" clId="{17DCF0B2-7DC5-463E-AB25-49CAD956C34F}" dt="2023-06-01T15:15:48.898" v="148" actId="20577"/>
        <pc:sldMkLst>
          <pc:docMk/>
          <pc:sldMk cId="27401189" sldId="261"/>
        </pc:sldMkLst>
        <pc:spChg chg="mod">
          <ac:chgData name="up1072868@upatras.gr" userId="58190032-8298-4286-9fe5-c2cf30bf7efb" providerId="ADAL" clId="{17DCF0B2-7DC5-463E-AB25-49CAD956C34F}" dt="2023-06-01T15:15:48.898" v="148" actId="20577"/>
          <ac:spMkLst>
            <pc:docMk/>
            <pc:sldMk cId="27401189" sldId="261"/>
            <ac:spMk id="10" creationId="{D8D2AA59-C2B0-0265-E024-893ED01F0D3B}"/>
          </ac:spMkLst>
        </pc:spChg>
        <pc:spChg chg="mod">
          <ac:chgData name="up1072868@upatras.gr" userId="58190032-8298-4286-9fe5-c2cf30bf7efb" providerId="ADAL" clId="{17DCF0B2-7DC5-463E-AB25-49CAD956C34F}" dt="2023-06-01T15:14:43.543" v="112" actId="114"/>
          <ac:spMkLst>
            <pc:docMk/>
            <pc:sldMk cId="27401189" sldId="261"/>
            <ac:spMk id="11" creationId="{62B5B640-3B62-7FED-BFFE-8D6A2E065D7F}"/>
          </ac:spMkLst>
        </pc:spChg>
      </pc:sldChg>
      <pc:sldChg chg="modSp mod">
        <pc:chgData name="up1072868@upatras.gr" userId="58190032-8298-4286-9fe5-c2cf30bf7efb" providerId="ADAL" clId="{17DCF0B2-7DC5-463E-AB25-49CAD956C34F}" dt="2023-05-28T17:32:22.327" v="108" actId="1076"/>
        <pc:sldMkLst>
          <pc:docMk/>
          <pc:sldMk cId="2802757109" sldId="262"/>
        </pc:sldMkLst>
        <pc:spChg chg="mod">
          <ac:chgData name="up1072868@upatras.gr" userId="58190032-8298-4286-9fe5-c2cf30bf7efb" providerId="ADAL" clId="{17DCF0B2-7DC5-463E-AB25-49CAD956C34F}" dt="2023-05-28T17:32:22.327" v="108" actId="1076"/>
          <ac:spMkLst>
            <pc:docMk/>
            <pc:sldMk cId="2802757109" sldId="262"/>
            <ac:spMk id="2" creationId="{7908D80F-8070-2F72-B298-E5F305D46BD9}"/>
          </ac:spMkLst>
        </pc:spChg>
        <pc:picChg chg="mod modCrop">
          <ac:chgData name="up1072868@upatras.gr" userId="58190032-8298-4286-9fe5-c2cf30bf7efb" providerId="ADAL" clId="{17DCF0B2-7DC5-463E-AB25-49CAD956C34F}" dt="2023-05-28T17:26:01.783" v="64" actId="732"/>
          <ac:picMkLst>
            <pc:docMk/>
            <pc:sldMk cId="2802757109" sldId="262"/>
            <ac:picMk id="6" creationId="{6E8EE415-2208-165C-F164-49701E8E5AF7}"/>
          </ac:picMkLst>
        </pc:picChg>
      </pc:sldChg>
      <pc:sldChg chg="modSp mod">
        <pc:chgData name="up1072868@upatras.gr" userId="58190032-8298-4286-9fe5-c2cf30bf7efb" providerId="ADAL" clId="{17DCF0B2-7DC5-463E-AB25-49CAD956C34F}" dt="2023-05-28T17:31:48.686" v="106" actId="732"/>
        <pc:sldMkLst>
          <pc:docMk/>
          <pc:sldMk cId="756989746" sldId="263"/>
        </pc:sldMkLst>
        <pc:spChg chg="mod">
          <ac:chgData name="up1072868@upatras.gr" userId="58190032-8298-4286-9fe5-c2cf30bf7efb" providerId="ADAL" clId="{17DCF0B2-7DC5-463E-AB25-49CAD956C34F}" dt="2023-05-28T17:31:30.259" v="100" actId="1076"/>
          <ac:spMkLst>
            <pc:docMk/>
            <pc:sldMk cId="756989746" sldId="263"/>
            <ac:spMk id="2" creationId="{7908D80F-8070-2F72-B298-E5F305D46BD9}"/>
          </ac:spMkLst>
        </pc:spChg>
        <pc:picChg chg="mod modCrop">
          <ac:chgData name="up1072868@upatras.gr" userId="58190032-8298-4286-9fe5-c2cf30bf7efb" providerId="ADAL" clId="{17DCF0B2-7DC5-463E-AB25-49CAD956C34F}" dt="2023-05-28T17:31:48.686" v="106" actId="732"/>
          <ac:picMkLst>
            <pc:docMk/>
            <pc:sldMk cId="756989746" sldId="263"/>
            <ac:picMk id="13" creationId="{58E6E698-05E2-051B-2AE6-7A613BD19CF4}"/>
          </ac:picMkLst>
        </pc:picChg>
      </pc:sldChg>
      <pc:sldChg chg="modSp add mod">
        <pc:chgData name="up1072868@upatras.gr" userId="58190032-8298-4286-9fe5-c2cf30bf7efb" providerId="ADAL" clId="{17DCF0B2-7DC5-463E-AB25-49CAD956C34F}" dt="2023-05-28T17:31:22.971" v="99" actId="14100"/>
        <pc:sldMkLst>
          <pc:docMk/>
          <pc:sldMk cId="2950536645" sldId="264"/>
        </pc:sldMkLst>
        <pc:spChg chg="mod">
          <ac:chgData name="up1072868@upatras.gr" userId="58190032-8298-4286-9fe5-c2cf30bf7efb" providerId="ADAL" clId="{17DCF0B2-7DC5-463E-AB25-49CAD956C34F}" dt="2023-05-28T17:31:17.561" v="98" actId="1076"/>
          <ac:spMkLst>
            <pc:docMk/>
            <pc:sldMk cId="2950536645" sldId="264"/>
            <ac:spMk id="2" creationId="{7908D80F-8070-2F72-B298-E5F305D46BD9}"/>
          </ac:spMkLst>
        </pc:spChg>
        <pc:picChg chg="mod">
          <ac:chgData name="up1072868@upatras.gr" userId="58190032-8298-4286-9fe5-c2cf30bf7efb" providerId="ADAL" clId="{17DCF0B2-7DC5-463E-AB25-49CAD956C34F}" dt="2023-05-28T17:31:22.971" v="99" actId="14100"/>
          <ac:picMkLst>
            <pc:docMk/>
            <pc:sldMk cId="2950536645" sldId="264"/>
            <ac:picMk id="13" creationId="{58E6E698-05E2-051B-2AE6-7A613BD19CF4}"/>
          </ac:picMkLst>
        </pc:picChg>
      </pc:sldChg>
    </pc:docChg>
  </pc:docChgLst>
  <pc:docChgLst>
    <pc:chgData name="ΚΑΤΣΑΝΔΡΗΣ ΧΡΗΣΤΟΣ" userId="bd519fde-7dc2-489e-8070-b8c37c46a7ae" providerId="ADAL" clId="{29A4A553-4AC2-4111-96D1-B15E74D32C6A}"/>
    <pc:docChg chg="undo custSel addSld delSld modSld">
      <pc:chgData name="ΚΑΤΣΑΝΔΡΗΣ ΧΡΗΣΤΟΣ" userId="bd519fde-7dc2-489e-8070-b8c37c46a7ae" providerId="ADAL" clId="{29A4A553-4AC2-4111-96D1-B15E74D32C6A}" dt="2023-04-06T14:39:53.679" v="1903" actId="1076"/>
      <pc:docMkLst>
        <pc:docMk/>
      </pc:docMkLst>
      <pc:sldChg chg="addSp delSp modSp mod setBg setClrOvrMap">
        <pc:chgData name="ΚΑΤΣΑΝΔΡΗΣ ΧΡΗΣΤΟΣ" userId="bd519fde-7dc2-489e-8070-b8c37c46a7ae" providerId="ADAL" clId="{29A4A553-4AC2-4111-96D1-B15E74D32C6A}" dt="2023-04-02T17:52:28.763" v="1886" actId="1076"/>
        <pc:sldMkLst>
          <pc:docMk/>
          <pc:sldMk cId="2810968568" sldId="256"/>
        </pc:sldMkLst>
        <pc:spChg chg="mod ord">
          <ac:chgData name="ΚΑΤΣΑΝΔΡΗΣ ΧΡΗΣΤΟΣ" userId="bd519fde-7dc2-489e-8070-b8c37c46a7ae" providerId="ADAL" clId="{29A4A553-4AC2-4111-96D1-B15E74D32C6A}" dt="2023-04-02T17:52:28.763" v="1886" actId="1076"/>
          <ac:spMkLst>
            <pc:docMk/>
            <pc:sldMk cId="2810968568" sldId="256"/>
            <ac:spMk id="2" creationId="{8FC2DD20-B25A-7A4E-FC44-E0A35F22429F}"/>
          </ac:spMkLst>
        </pc:spChg>
        <pc:spChg chg="mod">
          <ac:chgData name="ΚΑΤΣΑΝΔΡΗΣ ΧΡΗΣΤΟΣ" userId="bd519fde-7dc2-489e-8070-b8c37c46a7ae" providerId="ADAL" clId="{29A4A553-4AC2-4111-96D1-B15E74D32C6A}" dt="2023-04-02T17:50:48.513" v="1847" actId="26606"/>
          <ac:spMkLst>
            <pc:docMk/>
            <pc:sldMk cId="2810968568" sldId="256"/>
            <ac:spMk id="3" creationId="{09C4ED90-4152-8CC2-0E28-35AEF84E0C22}"/>
          </ac:spMkLst>
        </pc:spChg>
        <pc:spChg chg="add del">
          <ac:chgData name="ΚΑΤΣΑΝΔΡΗΣ ΧΡΗΣΤΟΣ" userId="bd519fde-7dc2-489e-8070-b8c37c46a7ae" providerId="ADAL" clId="{29A4A553-4AC2-4111-96D1-B15E74D32C6A}" dt="2023-04-02T17:50:30.005" v="1838" actId="26606"/>
          <ac:spMkLst>
            <pc:docMk/>
            <pc:sldMk cId="2810968568" sldId="256"/>
            <ac:spMk id="8" creationId="{0ADFFC45-3DC9-4433-926F-043E879D9DFC}"/>
          </ac:spMkLst>
        </pc:spChg>
        <pc:spChg chg="add del">
          <ac:chgData name="ΚΑΤΣΑΝΔΡΗΣ ΧΡΗΣΤΟΣ" userId="bd519fde-7dc2-489e-8070-b8c37c46a7ae" providerId="ADAL" clId="{29A4A553-4AC2-4111-96D1-B15E74D32C6A}" dt="2023-04-02T17:50:42.113" v="1842" actId="26606"/>
          <ac:spMkLst>
            <pc:docMk/>
            <pc:sldMk cId="2810968568" sldId="256"/>
            <ac:spMk id="12" creationId="{E6C0471D-BE03-4D81-BDB5-D510BC0D8A77}"/>
          </ac:spMkLst>
        </pc:spChg>
        <pc:spChg chg="add del">
          <ac:chgData name="ΚΑΤΣΑΝΔΡΗΣ ΧΡΗΣΤΟΣ" userId="bd519fde-7dc2-489e-8070-b8c37c46a7ae" providerId="ADAL" clId="{29A4A553-4AC2-4111-96D1-B15E74D32C6A}" dt="2023-04-02T17:50:07.398" v="1832" actId="26606"/>
          <ac:spMkLst>
            <pc:docMk/>
            <pc:sldMk cId="2810968568" sldId="256"/>
            <ac:spMk id="13" creationId="{8CDA3497-1EDA-4EB3-9C27-4D9835D30AAB}"/>
          </ac:spMkLst>
        </pc:spChg>
        <pc:spChg chg="add del">
          <ac:chgData name="ΚΑΤΣΑΝΔΡΗΣ ΧΡΗΣΤΟΣ" userId="bd519fde-7dc2-489e-8070-b8c37c46a7ae" providerId="ADAL" clId="{29A4A553-4AC2-4111-96D1-B15E74D32C6A}" dt="2023-04-02T17:50:07.398" v="1832" actId="26606"/>
          <ac:spMkLst>
            <pc:docMk/>
            <pc:sldMk cId="2810968568" sldId="256"/>
            <ac:spMk id="15" creationId="{41F9764E-9AA0-49A3-9EA2-885EE9914014}"/>
          </ac:spMkLst>
        </pc:spChg>
        <pc:spChg chg="add del">
          <ac:chgData name="ΚΑΤΣΑΝΔΡΗΣ ΧΡΗΣΤΟΣ" userId="bd519fde-7dc2-489e-8070-b8c37c46a7ae" providerId="ADAL" clId="{29A4A553-4AC2-4111-96D1-B15E74D32C6A}" dt="2023-04-02T17:50:07.398" v="1832" actId="26606"/>
          <ac:spMkLst>
            <pc:docMk/>
            <pc:sldMk cId="2810968568" sldId="256"/>
            <ac:spMk id="17" creationId="{FA3A4F4A-4DC4-43F2-AC2D-06211A812FC0}"/>
          </ac:spMkLst>
        </pc:spChg>
        <pc:spChg chg="add del">
          <ac:chgData name="ΚΑΤΣΑΝΔΡΗΣ ΧΡΗΣΤΟΣ" userId="bd519fde-7dc2-489e-8070-b8c37c46a7ae" providerId="ADAL" clId="{29A4A553-4AC2-4111-96D1-B15E74D32C6A}" dt="2023-04-02T17:50:42.113" v="1842" actId="26606"/>
          <ac:spMkLst>
            <pc:docMk/>
            <pc:sldMk cId="2810968568" sldId="256"/>
            <ac:spMk id="18" creationId="{A27691EB-14CF-4237-B5EB-C94B92677A05}"/>
          </ac:spMkLst>
        </pc:spChg>
        <pc:spChg chg="add del">
          <ac:chgData name="ΚΑΤΣΑΝΔΡΗΣ ΧΡΗΣΤΟΣ" userId="bd519fde-7dc2-489e-8070-b8c37c46a7ae" providerId="ADAL" clId="{29A4A553-4AC2-4111-96D1-B15E74D32C6A}" dt="2023-04-02T17:50:07.398" v="1832" actId="26606"/>
          <ac:spMkLst>
            <pc:docMk/>
            <pc:sldMk cId="2810968568" sldId="256"/>
            <ac:spMk id="19" creationId="{84CFB374-B343-457A-B567-B4D784B1FEAE}"/>
          </ac:spMkLst>
        </pc:spChg>
        <pc:spChg chg="add del">
          <ac:chgData name="ΚΑΤΣΑΝΔΡΗΣ ΧΡΗΣΤΟΣ" userId="bd519fde-7dc2-489e-8070-b8c37c46a7ae" providerId="ADAL" clId="{29A4A553-4AC2-4111-96D1-B15E74D32C6A}" dt="2023-04-02T17:50:07.398" v="1832" actId="26606"/>
          <ac:spMkLst>
            <pc:docMk/>
            <pc:sldMk cId="2810968568" sldId="256"/>
            <ac:spMk id="21" creationId="{0597FEEE-1E11-4396-BB69-B43FA92F9580}"/>
          </ac:spMkLst>
        </pc:spChg>
        <pc:spChg chg="add del">
          <ac:chgData name="ΚΑΤΣΑΝΔΡΗΣ ΧΡΗΣΤΟΣ" userId="bd519fde-7dc2-489e-8070-b8c37c46a7ae" providerId="ADAL" clId="{29A4A553-4AC2-4111-96D1-B15E74D32C6A}" dt="2023-04-02T17:50:30.005" v="1838" actId="26606"/>
          <ac:spMkLst>
            <pc:docMk/>
            <pc:sldMk cId="2810968568" sldId="256"/>
            <ac:spMk id="22" creationId="{69370F01-B8C9-4CE4-824C-92B2792E6ED0}"/>
          </ac:spMkLst>
        </pc:spChg>
        <pc:spChg chg="add del">
          <ac:chgData name="ΚΑΤΣΑΝΔΡΗΣ ΧΡΗΣΤΟΣ" userId="bd519fde-7dc2-489e-8070-b8c37c46a7ae" providerId="ADAL" clId="{29A4A553-4AC2-4111-96D1-B15E74D32C6A}" dt="2023-04-02T17:50:07.398" v="1832" actId="26606"/>
          <ac:spMkLst>
            <pc:docMk/>
            <pc:sldMk cId="2810968568" sldId="256"/>
            <ac:spMk id="23" creationId="{A2DB2F81-3E68-4044-B7C2-03DEEC50D8F5}"/>
          </ac:spMkLst>
        </pc:spChg>
        <pc:spChg chg="add del">
          <ac:chgData name="ΚΑΤΣΑΝΔΡΗΣ ΧΡΗΣΤΟΣ" userId="bd519fde-7dc2-489e-8070-b8c37c46a7ae" providerId="ADAL" clId="{29A4A553-4AC2-4111-96D1-B15E74D32C6A}" dt="2023-04-02T17:50:33.033" v="1840" actId="26606"/>
          <ac:spMkLst>
            <pc:docMk/>
            <pc:sldMk cId="2810968568" sldId="256"/>
            <ac:spMk id="24" creationId="{27577DEC-D9A5-404D-9789-702F4319BEC8}"/>
          </ac:spMkLst>
        </pc:spChg>
        <pc:spChg chg="add del">
          <ac:chgData name="ΚΑΤΣΑΝΔΡΗΣ ΧΡΗΣΤΟΣ" userId="bd519fde-7dc2-489e-8070-b8c37c46a7ae" providerId="ADAL" clId="{29A4A553-4AC2-4111-96D1-B15E74D32C6A}" dt="2023-04-02T17:50:07.398" v="1832" actId="26606"/>
          <ac:spMkLst>
            <pc:docMk/>
            <pc:sldMk cId="2810968568" sldId="256"/>
            <ac:spMk id="25" creationId="{DC2F7294-2397-4C96-AB1E-E66CDEA3B5DF}"/>
          </ac:spMkLst>
        </pc:spChg>
        <pc:spChg chg="add del">
          <ac:chgData name="ΚΑΤΣΑΝΔΡΗΣ ΧΡΗΣΤΟΣ" userId="bd519fde-7dc2-489e-8070-b8c37c46a7ae" providerId="ADAL" clId="{29A4A553-4AC2-4111-96D1-B15E74D32C6A}" dt="2023-04-02T17:50:10.723" v="1834" actId="26606"/>
          <ac:spMkLst>
            <pc:docMk/>
            <pc:sldMk cId="2810968568" sldId="256"/>
            <ac:spMk id="30" creationId="{66D61E08-70C3-48D8-BEA0-787111DC30DA}"/>
          </ac:spMkLst>
        </pc:spChg>
        <pc:spChg chg="add del">
          <ac:chgData name="ΚΑΤΣΑΝΔΡΗΣ ΧΡΗΣΤΟΣ" userId="bd519fde-7dc2-489e-8070-b8c37c46a7ae" providerId="ADAL" clId="{29A4A553-4AC2-4111-96D1-B15E74D32C6A}" dt="2023-04-02T17:50:10.723" v="1834" actId="26606"/>
          <ac:spMkLst>
            <pc:docMk/>
            <pc:sldMk cId="2810968568" sldId="256"/>
            <ac:spMk id="31" creationId="{FC55298F-0AE5-478E-AD2B-03C2614C5833}"/>
          </ac:spMkLst>
        </pc:spChg>
        <pc:spChg chg="add del">
          <ac:chgData name="ΚΑΤΣΑΝΔΡΗΣ ΧΡΗΣΤΟΣ" userId="bd519fde-7dc2-489e-8070-b8c37c46a7ae" providerId="ADAL" clId="{29A4A553-4AC2-4111-96D1-B15E74D32C6A}" dt="2023-04-02T17:50:10.723" v="1834" actId="26606"/>
          <ac:spMkLst>
            <pc:docMk/>
            <pc:sldMk cId="2810968568" sldId="256"/>
            <ac:spMk id="32" creationId="{C180E4EA-0B63-4779-A895-7E90E71088F3}"/>
          </ac:spMkLst>
        </pc:spChg>
        <pc:spChg chg="add del">
          <ac:chgData name="ΚΑΤΣΑΝΔΡΗΣ ΧΡΗΣΤΟΣ" userId="bd519fde-7dc2-489e-8070-b8c37c46a7ae" providerId="ADAL" clId="{29A4A553-4AC2-4111-96D1-B15E74D32C6A}" dt="2023-04-02T17:50:10.723" v="1834" actId="26606"/>
          <ac:spMkLst>
            <pc:docMk/>
            <pc:sldMk cId="2810968568" sldId="256"/>
            <ac:spMk id="33" creationId="{CEE01D9D-3DE8-4EED-B0D3-8F3C79CC7673}"/>
          </ac:spMkLst>
        </pc:spChg>
        <pc:spChg chg="add del">
          <ac:chgData name="ΚΑΤΣΑΝΔΡΗΣ ΧΡΗΣΤΟΣ" userId="bd519fde-7dc2-489e-8070-b8c37c46a7ae" providerId="ADAL" clId="{29A4A553-4AC2-4111-96D1-B15E74D32C6A}" dt="2023-04-02T17:50:10.723" v="1834" actId="26606"/>
          <ac:spMkLst>
            <pc:docMk/>
            <pc:sldMk cId="2810968568" sldId="256"/>
            <ac:spMk id="34" creationId="{89AF5CE9-607F-43F4-8983-DCD6DA4051FD}"/>
          </ac:spMkLst>
        </pc:spChg>
        <pc:spChg chg="add del">
          <ac:chgData name="ΚΑΤΣΑΝΔΡΗΣ ΧΡΗΣΤΟΣ" userId="bd519fde-7dc2-489e-8070-b8c37c46a7ae" providerId="ADAL" clId="{29A4A553-4AC2-4111-96D1-B15E74D32C6A}" dt="2023-04-02T17:50:10.723" v="1834" actId="26606"/>
          <ac:spMkLst>
            <pc:docMk/>
            <pc:sldMk cId="2810968568" sldId="256"/>
            <ac:spMk id="35" creationId="{6EEA2DBD-9E1E-4521-8C01-F32AD18A89E3}"/>
          </ac:spMkLst>
        </pc:spChg>
        <pc:spChg chg="add del">
          <ac:chgData name="ΚΑΤΣΑΝΔΡΗΣ ΧΡΗΣΤΟΣ" userId="bd519fde-7dc2-489e-8070-b8c37c46a7ae" providerId="ADAL" clId="{29A4A553-4AC2-4111-96D1-B15E74D32C6A}" dt="2023-04-02T17:50:10.723" v="1834" actId="26606"/>
          <ac:spMkLst>
            <pc:docMk/>
            <pc:sldMk cId="2810968568" sldId="256"/>
            <ac:spMk id="36" creationId="{15BBD2C1-BA9B-46A9-A27A-33498B169272}"/>
          </ac:spMkLst>
        </pc:spChg>
        <pc:spChg chg="add del">
          <ac:chgData name="ΚΑΤΣΑΝΔΡΗΣ ΧΡΗΣΤΟΣ" userId="bd519fde-7dc2-489e-8070-b8c37c46a7ae" providerId="ADAL" clId="{29A4A553-4AC2-4111-96D1-B15E74D32C6A}" dt="2023-04-02T17:50:42.113" v="1842" actId="26606"/>
          <ac:spMkLst>
            <pc:docMk/>
            <pc:sldMk cId="2810968568" sldId="256"/>
            <ac:spMk id="44" creationId="{4F57DB1C-6494-4CC4-A5E8-931957565379}"/>
          </ac:spMkLst>
        </pc:spChg>
        <pc:spChg chg="add del">
          <ac:chgData name="ΚΑΤΣΑΝΔΡΗΣ ΧΡΗΣΤΟΣ" userId="bd519fde-7dc2-489e-8070-b8c37c46a7ae" providerId="ADAL" clId="{29A4A553-4AC2-4111-96D1-B15E74D32C6A}" dt="2023-04-02T17:50:42.113" v="1842" actId="26606"/>
          <ac:spMkLst>
            <pc:docMk/>
            <pc:sldMk cId="2810968568" sldId="256"/>
            <ac:spMk id="45" creationId="{FFFB778B-5206-4BB0-A468-327E71367654}"/>
          </ac:spMkLst>
        </pc:spChg>
        <pc:spChg chg="add del">
          <ac:chgData name="ΚΑΤΣΑΝΔΡΗΣ ΧΡΗΣΤΟΣ" userId="bd519fde-7dc2-489e-8070-b8c37c46a7ae" providerId="ADAL" clId="{29A4A553-4AC2-4111-96D1-B15E74D32C6A}" dt="2023-04-02T17:50:43.733" v="1844" actId="26606"/>
          <ac:spMkLst>
            <pc:docMk/>
            <pc:sldMk cId="2810968568" sldId="256"/>
            <ac:spMk id="47" creationId="{0ADFFC45-3DC9-4433-926F-043E879D9DFC}"/>
          </ac:spMkLst>
        </pc:spChg>
        <pc:spChg chg="add del">
          <ac:chgData name="ΚΑΤΣΑΝΔΡΗΣ ΧΡΗΣΤΟΣ" userId="bd519fde-7dc2-489e-8070-b8c37c46a7ae" providerId="ADAL" clId="{29A4A553-4AC2-4111-96D1-B15E74D32C6A}" dt="2023-04-02T17:50:43.733" v="1844" actId="26606"/>
          <ac:spMkLst>
            <pc:docMk/>
            <pc:sldMk cId="2810968568" sldId="256"/>
            <ac:spMk id="56" creationId="{69370F01-B8C9-4CE4-824C-92B2792E6ED0}"/>
          </ac:spMkLst>
        </pc:spChg>
        <pc:spChg chg="add del">
          <ac:chgData name="ΚΑΤΣΑΝΔΡΗΣ ΧΡΗΣΤΟΣ" userId="bd519fde-7dc2-489e-8070-b8c37c46a7ae" providerId="ADAL" clId="{29A4A553-4AC2-4111-96D1-B15E74D32C6A}" dt="2023-04-02T17:50:48.503" v="1846" actId="26606"/>
          <ac:spMkLst>
            <pc:docMk/>
            <pc:sldMk cId="2810968568" sldId="256"/>
            <ac:spMk id="58" creationId="{DD6BC9EB-F181-48AB-BCA2-3D1DB20D2D87}"/>
          </ac:spMkLst>
        </pc:spChg>
        <pc:spChg chg="add del">
          <ac:chgData name="ΚΑΤΣΑΝΔΡΗΣ ΧΡΗΣΤΟΣ" userId="bd519fde-7dc2-489e-8070-b8c37c46a7ae" providerId="ADAL" clId="{29A4A553-4AC2-4111-96D1-B15E74D32C6A}" dt="2023-04-02T17:50:48.503" v="1846" actId="26606"/>
          <ac:spMkLst>
            <pc:docMk/>
            <pc:sldMk cId="2810968568" sldId="256"/>
            <ac:spMk id="59" creationId="{D33AAA80-39DC-4020-9BFF-0718F35C7661}"/>
          </ac:spMkLst>
        </pc:spChg>
        <pc:spChg chg="add del">
          <ac:chgData name="ΚΑΤΣΑΝΔΡΗΣ ΧΡΗΣΤΟΣ" userId="bd519fde-7dc2-489e-8070-b8c37c46a7ae" providerId="ADAL" clId="{29A4A553-4AC2-4111-96D1-B15E74D32C6A}" dt="2023-04-02T17:50:48.503" v="1846" actId="26606"/>
          <ac:spMkLst>
            <pc:docMk/>
            <pc:sldMk cId="2810968568" sldId="256"/>
            <ac:spMk id="61" creationId="{1177F295-741F-4EFF-B0CA-BE69295ADA07}"/>
          </ac:spMkLst>
        </pc:spChg>
        <pc:spChg chg="add">
          <ac:chgData name="ΚΑΤΣΑΝΔΡΗΣ ΧΡΗΣΤΟΣ" userId="bd519fde-7dc2-489e-8070-b8c37c46a7ae" providerId="ADAL" clId="{29A4A553-4AC2-4111-96D1-B15E74D32C6A}" dt="2023-04-02T17:50:48.513" v="1847" actId="26606"/>
          <ac:spMkLst>
            <pc:docMk/>
            <pc:sldMk cId="2810968568" sldId="256"/>
            <ac:spMk id="63" creationId="{0ADFFC45-3DC9-4433-926F-043E879D9DFC}"/>
          </ac:spMkLst>
        </pc:spChg>
        <pc:spChg chg="add">
          <ac:chgData name="ΚΑΤΣΑΝΔΡΗΣ ΧΡΗΣΤΟΣ" userId="bd519fde-7dc2-489e-8070-b8c37c46a7ae" providerId="ADAL" clId="{29A4A553-4AC2-4111-96D1-B15E74D32C6A}" dt="2023-04-02T17:50:48.513" v="1847" actId="26606"/>
          <ac:spMkLst>
            <pc:docMk/>
            <pc:sldMk cId="2810968568" sldId="256"/>
            <ac:spMk id="72" creationId="{69370F01-B8C9-4CE4-824C-92B2792E6ED0}"/>
          </ac:spMkLst>
        </pc:spChg>
        <pc:grpChg chg="add del">
          <ac:chgData name="ΚΑΤΣΑΝΔΡΗΣ ΧΡΗΣΤΟΣ" userId="bd519fde-7dc2-489e-8070-b8c37c46a7ae" providerId="ADAL" clId="{29A4A553-4AC2-4111-96D1-B15E74D32C6A}" dt="2023-04-02T17:50:30.005" v="1838" actId="26606"/>
          <ac:grpSpMkLst>
            <pc:docMk/>
            <pc:sldMk cId="2810968568" sldId="256"/>
            <ac:grpSpMk id="10" creationId="{B5F26A87-0610-435F-AA13-BD658385C9D9}"/>
          </ac:grpSpMkLst>
        </pc:grpChg>
        <pc:grpChg chg="add del">
          <ac:chgData name="ΚΑΤΣΑΝΔΡΗΣ ΧΡΗΣΤΟΣ" userId="bd519fde-7dc2-489e-8070-b8c37c46a7ae" providerId="ADAL" clId="{29A4A553-4AC2-4111-96D1-B15E74D32C6A}" dt="2023-04-02T17:50:33.033" v="1840" actId="26606"/>
          <ac:grpSpMkLst>
            <pc:docMk/>
            <pc:sldMk cId="2810968568" sldId="256"/>
            <ac:grpSpMk id="26" creationId="{CEEA9366-CEA8-4F23-B065-4337F0D836FE}"/>
          </ac:grpSpMkLst>
        </pc:grpChg>
        <pc:grpChg chg="add del">
          <ac:chgData name="ΚΑΤΣΑΝΔΡΗΣ ΧΡΗΣΤΟΣ" userId="bd519fde-7dc2-489e-8070-b8c37c46a7ae" providerId="ADAL" clId="{29A4A553-4AC2-4111-96D1-B15E74D32C6A}" dt="2023-04-02T17:50:43.733" v="1844" actId="26606"/>
          <ac:grpSpMkLst>
            <pc:docMk/>
            <pc:sldMk cId="2810968568" sldId="256"/>
            <ac:grpSpMk id="48" creationId="{B5F26A87-0610-435F-AA13-BD658385C9D9}"/>
          </ac:grpSpMkLst>
        </pc:grpChg>
        <pc:grpChg chg="add">
          <ac:chgData name="ΚΑΤΣΑΝΔΡΗΣ ΧΡΗΣΤΟΣ" userId="bd519fde-7dc2-489e-8070-b8c37c46a7ae" providerId="ADAL" clId="{29A4A553-4AC2-4111-96D1-B15E74D32C6A}" dt="2023-04-02T17:50:48.513" v="1847" actId="26606"/>
          <ac:grpSpMkLst>
            <pc:docMk/>
            <pc:sldMk cId="2810968568" sldId="256"/>
            <ac:grpSpMk id="64" creationId="{B5F26A87-0610-435F-AA13-BD658385C9D9}"/>
          </ac:grpSpMkLst>
        </pc:grpChg>
        <pc:picChg chg="add del">
          <ac:chgData name="ΚΑΤΣΑΝΔΡΗΣ ΧΡΗΣΤΟΣ" userId="bd519fde-7dc2-489e-8070-b8c37c46a7ae" providerId="ADAL" clId="{29A4A553-4AC2-4111-96D1-B15E74D32C6A}" dt="2023-04-02T17:50:07.398" v="1832" actId="26606"/>
          <ac:picMkLst>
            <pc:docMk/>
            <pc:sldMk cId="2810968568" sldId="256"/>
            <ac:picMk id="5" creationId="{602F867A-B28F-237A-F16A-8169B71137EA}"/>
          </ac:picMkLst>
        </pc:picChg>
        <pc:picChg chg="add del">
          <ac:chgData name="ΚΑΤΣΑΝΔΡΗΣ ΧΡΗΣΤΟΣ" userId="bd519fde-7dc2-489e-8070-b8c37c46a7ae" providerId="ADAL" clId="{29A4A553-4AC2-4111-96D1-B15E74D32C6A}" dt="2023-04-02T17:50:10.723" v="1834" actId="26606"/>
          <ac:picMkLst>
            <pc:docMk/>
            <pc:sldMk cId="2810968568" sldId="256"/>
            <ac:picMk id="27" creationId="{AA08954F-957B-2576-1F91-0F5C25D35F65}"/>
          </ac:picMkLst>
        </pc:picChg>
        <pc:picChg chg="add del">
          <ac:chgData name="ΚΑΤΣΑΝΔΡΗΣ ΧΡΗΣΤΟΣ" userId="bd519fde-7dc2-489e-8070-b8c37c46a7ae" providerId="ADAL" clId="{29A4A553-4AC2-4111-96D1-B15E74D32C6A}" dt="2023-04-02T17:50:14.977" v="1836" actId="26606"/>
          <ac:picMkLst>
            <pc:docMk/>
            <pc:sldMk cId="2810968568" sldId="256"/>
            <ac:picMk id="38" creationId="{6ABFBA88-6257-1809-2836-1B7A5DEC1D5A}"/>
          </ac:picMkLst>
        </pc:picChg>
        <pc:cxnChg chg="add del">
          <ac:chgData name="ΚΑΤΣΑΝΔΡΗΣ ΧΡΗΣΤΟΣ" userId="bd519fde-7dc2-489e-8070-b8c37c46a7ae" providerId="ADAL" clId="{29A4A553-4AC2-4111-96D1-B15E74D32C6A}" dt="2023-04-02T17:50:07.398" v="1832" actId="26606"/>
          <ac:cxnSpMkLst>
            <pc:docMk/>
            <pc:sldMk cId="2810968568" sldId="256"/>
            <ac:cxnSpMk id="9" creationId="{27A85E05-9D34-4977-8352-DB3956997445}"/>
          </ac:cxnSpMkLst>
        </pc:cxnChg>
        <pc:cxnChg chg="add del">
          <ac:chgData name="ΚΑΤΣΑΝΔΡΗΣ ΧΡΗΣΤΟΣ" userId="bd519fde-7dc2-489e-8070-b8c37c46a7ae" providerId="ADAL" clId="{29A4A553-4AC2-4111-96D1-B15E74D32C6A}" dt="2023-04-02T17:50:07.398" v="1832" actId="26606"/>
          <ac:cxnSpMkLst>
            <pc:docMk/>
            <pc:sldMk cId="2810968568" sldId="256"/>
            <ac:cxnSpMk id="11" creationId="{5CDED616-E554-4DB6-9F28-08F38A64A940}"/>
          </ac:cxnSpMkLst>
        </pc:cxnChg>
        <pc:cxnChg chg="add del">
          <ac:chgData name="ΚΑΤΣΑΝΔΡΗΣ ΧΡΗΣΤΟΣ" userId="bd519fde-7dc2-489e-8070-b8c37c46a7ae" providerId="ADAL" clId="{29A4A553-4AC2-4111-96D1-B15E74D32C6A}" dt="2023-04-02T17:50:42.113" v="1842" actId="26606"/>
          <ac:cxnSpMkLst>
            <pc:docMk/>
            <pc:sldMk cId="2810968568" sldId="256"/>
            <ac:cxnSpMk id="14" creationId="{22721A85-1EA4-4D87-97AB-0BB4AB78F92D}"/>
          </ac:cxnSpMkLst>
        </pc:cxnChg>
        <pc:cxnChg chg="add del">
          <ac:chgData name="ΚΑΤΣΑΝΔΡΗΣ ΧΡΗΣΤΟΣ" userId="bd519fde-7dc2-489e-8070-b8c37c46a7ae" providerId="ADAL" clId="{29A4A553-4AC2-4111-96D1-B15E74D32C6A}" dt="2023-04-02T17:50:42.113" v="1842" actId="26606"/>
          <ac:cxnSpMkLst>
            <pc:docMk/>
            <pc:sldMk cId="2810968568" sldId="256"/>
            <ac:cxnSpMk id="16" creationId="{E5E836EB-03CD-4BA5-A751-21D2ACC28303}"/>
          </ac:cxnSpMkLst>
        </pc:cxnChg>
        <pc:cxnChg chg="add del">
          <ac:chgData name="ΚΑΤΣΑΝΔΡΗΣ ΧΡΗΣΤΟΣ" userId="bd519fde-7dc2-489e-8070-b8c37c46a7ae" providerId="ADAL" clId="{29A4A553-4AC2-4111-96D1-B15E74D32C6A}" dt="2023-04-02T17:50:10.723" v="1834" actId="26606"/>
          <ac:cxnSpMkLst>
            <pc:docMk/>
            <pc:sldMk cId="2810968568" sldId="256"/>
            <ac:cxnSpMk id="28" creationId="{A57C1A16-B8AB-4D99-A195-A38F556A6486}"/>
          </ac:cxnSpMkLst>
        </pc:cxnChg>
        <pc:cxnChg chg="add del">
          <ac:chgData name="ΚΑΤΣΑΝΔΡΗΣ ΧΡΗΣΤΟΣ" userId="bd519fde-7dc2-489e-8070-b8c37c46a7ae" providerId="ADAL" clId="{29A4A553-4AC2-4111-96D1-B15E74D32C6A}" dt="2023-04-02T17:50:10.723" v="1834" actId="26606"/>
          <ac:cxnSpMkLst>
            <pc:docMk/>
            <pc:sldMk cId="2810968568" sldId="256"/>
            <ac:cxnSpMk id="29" creationId="{F8A9B20B-D1DD-4573-B5EC-558029519236}"/>
          </ac:cxnSpMkLst>
        </pc:cxnChg>
        <pc:cxnChg chg="add del">
          <ac:chgData name="ΚΑΤΣΑΝΔΡΗΣ ΧΡΗΣΤΟΣ" userId="bd519fde-7dc2-489e-8070-b8c37c46a7ae" providerId="ADAL" clId="{29A4A553-4AC2-4111-96D1-B15E74D32C6A}" dt="2023-04-02T17:50:48.503" v="1846" actId="26606"/>
          <ac:cxnSpMkLst>
            <pc:docMk/>
            <pc:sldMk cId="2810968568" sldId="256"/>
            <ac:cxnSpMk id="60" creationId="{C9C5D90B-7EE3-4D26-AB7D-A5A3A6E11203}"/>
          </ac:cxnSpMkLst>
        </pc:cxnChg>
      </pc:sldChg>
      <pc:sldChg chg="addSp delSp modSp mod modClrScheme chgLayout">
        <pc:chgData name="ΚΑΤΣΑΝΔΡΗΣ ΧΡΗΣΤΟΣ" userId="bd519fde-7dc2-489e-8070-b8c37c46a7ae" providerId="ADAL" clId="{29A4A553-4AC2-4111-96D1-B15E74D32C6A}" dt="2023-04-02T17:10:45.295" v="1657" actId="14100"/>
        <pc:sldMkLst>
          <pc:docMk/>
          <pc:sldMk cId="3724990158" sldId="257"/>
        </pc:sldMkLst>
        <pc:spChg chg="mod ord">
          <ac:chgData name="ΚΑΤΣΑΝΔΡΗΣ ΧΡΗΣΤΟΣ" userId="bd519fde-7dc2-489e-8070-b8c37c46a7ae" providerId="ADAL" clId="{29A4A553-4AC2-4111-96D1-B15E74D32C6A}" dt="2023-04-02T09:21:56.550" v="156" actId="700"/>
          <ac:spMkLst>
            <pc:docMk/>
            <pc:sldMk cId="3724990158" sldId="257"/>
            <ac:spMk id="2" creationId="{D6B18E19-6DD0-2AA5-FF16-5ED41C35F956}"/>
          </ac:spMkLst>
        </pc:spChg>
        <pc:spChg chg="del mod ord">
          <ac:chgData name="ΚΑΤΣΑΝΔΡΗΣ ΧΡΗΣΤΟΣ" userId="bd519fde-7dc2-489e-8070-b8c37c46a7ae" providerId="ADAL" clId="{29A4A553-4AC2-4111-96D1-B15E74D32C6A}" dt="2023-04-02T09:21:49.962" v="153" actId="478"/>
          <ac:spMkLst>
            <pc:docMk/>
            <pc:sldMk cId="3724990158" sldId="257"/>
            <ac:spMk id="4" creationId="{B9EF079B-DCB1-C8DD-6633-8ED0B878545F}"/>
          </ac:spMkLst>
        </pc:spChg>
        <pc:spChg chg="del mod ord">
          <ac:chgData name="ΚΑΤΣΑΝΔΡΗΣ ΧΡΗΣΤΟΣ" userId="bd519fde-7dc2-489e-8070-b8c37c46a7ae" providerId="ADAL" clId="{29A4A553-4AC2-4111-96D1-B15E74D32C6A}" dt="2023-04-02T09:21:51.225" v="154" actId="478"/>
          <ac:spMkLst>
            <pc:docMk/>
            <pc:sldMk cId="3724990158" sldId="257"/>
            <ac:spMk id="5" creationId="{F25636B3-9FCF-45C9-BB05-92001B5948BA}"/>
          </ac:spMkLst>
        </pc:spChg>
        <pc:spChg chg="del mod ord">
          <ac:chgData name="ΚΑΤΣΑΝΔΡΗΣ ΧΡΗΣΤΟΣ" userId="bd519fde-7dc2-489e-8070-b8c37c46a7ae" providerId="ADAL" clId="{29A4A553-4AC2-4111-96D1-B15E74D32C6A}" dt="2023-04-02T09:21:47.459" v="151" actId="478"/>
          <ac:spMkLst>
            <pc:docMk/>
            <pc:sldMk cId="3724990158" sldId="257"/>
            <ac:spMk id="6" creationId="{39217886-3EF8-6B90-1B99-25EB56CA1407}"/>
          </ac:spMkLst>
        </pc:spChg>
        <pc:spChg chg="del mod ord">
          <ac:chgData name="ΚΑΤΣΑΝΔΡΗΣ ΧΡΗΣΤΟΣ" userId="bd519fde-7dc2-489e-8070-b8c37c46a7ae" providerId="ADAL" clId="{29A4A553-4AC2-4111-96D1-B15E74D32C6A}" dt="2023-04-02T09:21:48.831" v="152" actId="478"/>
          <ac:spMkLst>
            <pc:docMk/>
            <pc:sldMk cId="3724990158" sldId="257"/>
            <ac:spMk id="7" creationId="{D853D562-36A8-1AC4-6D65-35B97AA9DD49}"/>
          </ac:spMkLst>
        </pc:spChg>
        <pc:spChg chg="add del mod ord">
          <ac:chgData name="ΚΑΤΣΑΝΔΡΗΣ ΧΡΗΣΤΟΣ" userId="bd519fde-7dc2-489e-8070-b8c37c46a7ae" providerId="ADAL" clId="{29A4A553-4AC2-4111-96D1-B15E74D32C6A}" dt="2023-04-02T09:21:56.550" v="156" actId="700"/>
          <ac:spMkLst>
            <pc:docMk/>
            <pc:sldMk cId="3724990158" sldId="257"/>
            <ac:spMk id="8" creationId="{5F9B1315-800D-CFBD-F2F8-797BD91B95DA}"/>
          </ac:spMkLst>
        </pc:spChg>
        <pc:spChg chg="add mod ord">
          <ac:chgData name="ΚΑΤΣΑΝΔΡΗΣ ΧΡΗΣΤΟΣ" userId="bd519fde-7dc2-489e-8070-b8c37c46a7ae" providerId="ADAL" clId="{29A4A553-4AC2-4111-96D1-B15E74D32C6A}" dt="2023-04-02T17:00:54.381" v="1295"/>
          <ac:spMkLst>
            <pc:docMk/>
            <pc:sldMk cId="3724990158" sldId="257"/>
            <ac:spMk id="10" creationId="{D8D2AA59-C2B0-0265-E024-893ED01F0D3B}"/>
          </ac:spMkLst>
        </pc:spChg>
        <pc:spChg chg="add mod ord">
          <ac:chgData name="ΚΑΤΣΑΝΔΡΗΣ ΧΡΗΣΤΟΣ" userId="bd519fde-7dc2-489e-8070-b8c37c46a7ae" providerId="ADAL" clId="{29A4A553-4AC2-4111-96D1-B15E74D32C6A}" dt="2023-04-02T17:10:45.295" v="1657" actId="14100"/>
          <ac:spMkLst>
            <pc:docMk/>
            <pc:sldMk cId="3724990158" sldId="257"/>
            <ac:spMk id="11" creationId="{62B5B640-3B62-7FED-BFFE-8D6A2E065D7F}"/>
          </ac:spMkLst>
        </pc:spChg>
        <pc:cxnChg chg="del">
          <ac:chgData name="ΚΑΤΣΑΝΔΡΗΣ ΧΡΗΣΤΟΣ" userId="bd519fde-7dc2-489e-8070-b8c37c46a7ae" providerId="ADAL" clId="{29A4A553-4AC2-4111-96D1-B15E74D32C6A}" dt="2023-04-02T09:21:52.576" v="155" actId="478"/>
          <ac:cxnSpMkLst>
            <pc:docMk/>
            <pc:sldMk cId="3724990158" sldId="257"/>
            <ac:cxnSpMk id="9" creationId="{BBFA1C77-B91D-5792-F025-73B74D3EE2ED}"/>
          </ac:cxnSpMkLst>
        </pc:cxnChg>
      </pc:sldChg>
      <pc:sldChg chg="del">
        <pc:chgData name="ΚΑΤΣΑΝΔΡΗΣ ΧΡΗΣΤΟΣ" userId="bd519fde-7dc2-489e-8070-b8c37c46a7ae" providerId="ADAL" clId="{29A4A553-4AC2-4111-96D1-B15E74D32C6A}" dt="2023-04-02T17:34:54.493" v="1716" actId="47"/>
        <pc:sldMkLst>
          <pc:docMk/>
          <pc:sldMk cId="1061945391" sldId="258"/>
        </pc:sldMkLst>
      </pc:sldChg>
      <pc:sldChg chg="del">
        <pc:chgData name="ΚΑΤΣΑΝΔΡΗΣ ΧΡΗΣΤΟΣ" userId="bd519fde-7dc2-489e-8070-b8c37c46a7ae" providerId="ADAL" clId="{29A4A553-4AC2-4111-96D1-B15E74D32C6A}" dt="2023-04-02T17:34:55.654" v="1717" actId="47"/>
        <pc:sldMkLst>
          <pc:docMk/>
          <pc:sldMk cId="2607691814" sldId="259"/>
        </pc:sldMkLst>
      </pc:sldChg>
      <pc:sldChg chg="modSp del">
        <pc:chgData name="ΚΑΤΣΑΝΔΡΗΣ ΧΡΗΣΤΟΣ" userId="bd519fde-7dc2-489e-8070-b8c37c46a7ae" providerId="ADAL" clId="{29A4A553-4AC2-4111-96D1-B15E74D32C6A}" dt="2023-04-02T17:11:38.228" v="1659" actId="47"/>
        <pc:sldMkLst>
          <pc:docMk/>
          <pc:sldMk cId="1780009295" sldId="260"/>
        </pc:sldMkLst>
        <pc:spChg chg="mod">
          <ac:chgData name="ΚΑΤΣΑΝΔΡΗΣ ΧΡΗΣΤΟΣ" userId="bd519fde-7dc2-489e-8070-b8c37c46a7ae" providerId="ADAL" clId="{29A4A553-4AC2-4111-96D1-B15E74D32C6A}" dt="2023-04-02T09:20:41.561" v="95"/>
          <ac:spMkLst>
            <pc:docMk/>
            <pc:sldMk cId="1780009295" sldId="260"/>
            <ac:spMk id="4" creationId="{D6A92631-E0E5-847E-6D1A-6308850E103B}"/>
          </ac:spMkLst>
        </pc:spChg>
        <pc:spChg chg="mod">
          <ac:chgData name="ΚΑΤΣΑΝΔΡΗΣ ΧΡΗΣΤΟΣ" userId="bd519fde-7dc2-489e-8070-b8c37c46a7ae" providerId="ADAL" clId="{29A4A553-4AC2-4111-96D1-B15E74D32C6A}" dt="2023-04-02T09:20:41.561" v="95"/>
          <ac:spMkLst>
            <pc:docMk/>
            <pc:sldMk cId="1780009295" sldId="260"/>
            <ac:spMk id="11" creationId="{F20F53CF-E137-5568-B491-AE77A3B8A920}"/>
          </ac:spMkLst>
        </pc:spChg>
        <pc:picChg chg="mod">
          <ac:chgData name="ΚΑΤΣΑΝΔΡΗΣ ΧΡΗΣΤΟΣ" userId="bd519fde-7dc2-489e-8070-b8c37c46a7ae" providerId="ADAL" clId="{29A4A553-4AC2-4111-96D1-B15E74D32C6A}" dt="2023-04-02T09:20:41.561" v="95"/>
          <ac:picMkLst>
            <pc:docMk/>
            <pc:sldMk cId="1780009295" sldId="260"/>
            <ac:picMk id="8" creationId="{00716E57-FE0D-C06A-A2EC-59619B1B35C8}"/>
          </ac:picMkLst>
        </pc:picChg>
      </pc:sldChg>
      <pc:sldChg chg="modSp add mod">
        <pc:chgData name="ΚΑΤΣΑΝΔΡΗΣ ΧΡΗΣΤΟΣ" userId="bd519fde-7dc2-489e-8070-b8c37c46a7ae" providerId="ADAL" clId="{29A4A553-4AC2-4111-96D1-B15E74D32C6A}" dt="2023-04-02T17:11:05.588" v="1658" actId="14100"/>
        <pc:sldMkLst>
          <pc:docMk/>
          <pc:sldMk cId="27401189" sldId="261"/>
        </pc:sldMkLst>
        <pc:spChg chg="mod">
          <ac:chgData name="ΚΑΤΣΑΝΔΡΗΣ ΧΡΗΣΤΟΣ" userId="bd519fde-7dc2-489e-8070-b8c37c46a7ae" providerId="ADAL" clId="{29A4A553-4AC2-4111-96D1-B15E74D32C6A}" dt="2023-04-02T09:40:58.584" v="995" actId="20577"/>
          <ac:spMkLst>
            <pc:docMk/>
            <pc:sldMk cId="27401189" sldId="261"/>
            <ac:spMk id="2" creationId="{D6B18E19-6DD0-2AA5-FF16-5ED41C35F956}"/>
          </ac:spMkLst>
        </pc:spChg>
        <pc:spChg chg="mod">
          <ac:chgData name="ΚΑΤΣΑΝΔΡΗΣ ΧΡΗΣΤΟΣ" userId="bd519fde-7dc2-489e-8070-b8c37c46a7ae" providerId="ADAL" clId="{29A4A553-4AC2-4111-96D1-B15E74D32C6A}" dt="2023-04-02T17:03:42.435" v="1341" actId="2710"/>
          <ac:spMkLst>
            <pc:docMk/>
            <pc:sldMk cId="27401189" sldId="261"/>
            <ac:spMk id="10" creationId="{D8D2AA59-C2B0-0265-E024-893ED01F0D3B}"/>
          </ac:spMkLst>
        </pc:spChg>
        <pc:spChg chg="mod">
          <ac:chgData name="ΚΑΤΣΑΝΔΡΗΣ ΧΡΗΣΤΟΣ" userId="bd519fde-7dc2-489e-8070-b8c37c46a7ae" providerId="ADAL" clId="{29A4A553-4AC2-4111-96D1-B15E74D32C6A}" dt="2023-04-02T17:11:05.588" v="1658" actId="14100"/>
          <ac:spMkLst>
            <pc:docMk/>
            <pc:sldMk cId="27401189" sldId="261"/>
            <ac:spMk id="11" creationId="{62B5B640-3B62-7FED-BFFE-8D6A2E065D7F}"/>
          </ac:spMkLst>
        </pc:spChg>
      </pc:sldChg>
      <pc:sldChg chg="addSp delSp modSp new mod modClrScheme chgLayout">
        <pc:chgData name="ΚΑΤΣΑΝΔΡΗΣ ΧΡΗΣΤΟΣ" userId="bd519fde-7dc2-489e-8070-b8c37c46a7ae" providerId="ADAL" clId="{29A4A553-4AC2-4111-96D1-B15E74D32C6A}" dt="2023-04-06T14:39:53.679" v="1903" actId="1076"/>
        <pc:sldMkLst>
          <pc:docMk/>
          <pc:sldMk cId="2802757109" sldId="262"/>
        </pc:sldMkLst>
        <pc:spChg chg="mod ord">
          <ac:chgData name="ΚΑΤΣΑΝΔΡΗΣ ΧΡΗΣΤΟΣ" userId="bd519fde-7dc2-489e-8070-b8c37c46a7ae" providerId="ADAL" clId="{29A4A553-4AC2-4111-96D1-B15E74D32C6A}" dt="2023-04-02T17:32:53.516" v="1699" actId="700"/>
          <ac:spMkLst>
            <pc:docMk/>
            <pc:sldMk cId="2802757109" sldId="262"/>
            <ac:spMk id="2" creationId="{7908D80F-8070-2F72-B298-E5F305D46BD9}"/>
          </ac:spMkLst>
        </pc:spChg>
        <pc:spChg chg="del mod ord">
          <ac:chgData name="ΚΑΤΣΑΝΔΡΗΣ ΧΡΗΣΤΟΣ" userId="bd519fde-7dc2-489e-8070-b8c37c46a7ae" providerId="ADAL" clId="{29A4A553-4AC2-4111-96D1-B15E74D32C6A}" dt="2023-04-02T17:32:53.516" v="1699" actId="700"/>
          <ac:spMkLst>
            <pc:docMk/>
            <pc:sldMk cId="2802757109" sldId="262"/>
            <ac:spMk id="3" creationId="{4C4DC6A4-C635-2F3A-D03C-B0356BD065F8}"/>
          </ac:spMkLst>
        </pc:spChg>
        <pc:spChg chg="add del mod">
          <ac:chgData name="ΚΑΤΣΑΝΔΡΗΣ ΧΡΗΣΤΟΣ" userId="bd519fde-7dc2-489e-8070-b8c37c46a7ae" providerId="ADAL" clId="{29A4A553-4AC2-4111-96D1-B15E74D32C6A}" dt="2023-04-06T14:37:50.904" v="1888" actId="22"/>
          <ac:spMkLst>
            <pc:docMk/>
            <pc:sldMk cId="2802757109" sldId="262"/>
            <ac:spMk id="4" creationId="{074DE484-A776-622A-8584-549C0873A052}"/>
          </ac:spMkLst>
        </pc:spChg>
        <pc:spChg chg="del">
          <ac:chgData name="ΚΑΤΣΑΝΔΡΗΣ ΧΡΗΣΤΟΣ" userId="bd519fde-7dc2-489e-8070-b8c37c46a7ae" providerId="ADAL" clId="{29A4A553-4AC2-4111-96D1-B15E74D32C6A}" dt="2023-04-02T17:32:53.516" v="1699" actId="700"/>
          <ac:spMkLst>
            <pc:docMk/>
            <pc:sldMk cId="2802757109" sldId="262"/>
            <ac:spMk id="4" creationId="{21F23053-8EAA-0CD3-1491-E47D21DBDD03}"/>
          </ac:spMkLst>
        </pc:spChg>
        <pc:spChg chg="add del mod ord">
          <ac:chgData name="ΚΑΤΣΑΝΔΡΗΣ ΧΡΗΣΤΟΣ" userId="bd519fde-7dc2-489e-8070-b8c37c46a7ae" providerId="ADAL" clId="{29A4A553-4AC2-4111-96D1-B15E74D32C6A}" dt="2023-04-02T17:33:03.914" v="1700" actId="22"/>
          <ac:spMkLst>
            <pc:docMk/>
            <pc:sldMk cId="2802757109" sldId="262"/>
            <ac:spMk id="5" creationId="{60771C62-6E73-4FB8-3361-FECA11325AFB}"/>
          </ac:spMkLst>
        </pc:spChg>
        <pc:picChg chg="add mod ord modCrop">
          <ac:chgData name="ΚΑΤΣΑΝΔΡΗΣ ΧΡΗΣΤΟΣ" userId="bd519fde-7dc2-489e-8070-b8c37c46a7ae" providerId="ADAL" clId="{29A4A553-4AC2-4111-96D1-B15E74D32C6A}" dt="2023-04-06T14:39:53.679" v="1903" actId="1076"/>
          <ac:picMkLst>
            <pc:docMk/>
            <pc:sldMk cId="2802757109" sldId="262"/>
            <ac:picMk id="6" creationId="{6E8EE415-2208-165C-F164-49701E8E5AF7}"/>
          </ac:picMkLst>
        </pc:picChg>
        <pc:picChg chg="add del mod ord modCrop">
          <ac:chgData name="ΚΑΤΣΑΝΔΡΗΣ ΧΡΗΣΤΟΣ" userId="bd519fde-7dc2-489e-8070-b8c37c46a7ae" providerId="ADAL" clId="{29A4A553-4AC2-4111-96D1-B15E74D32C6A}" dt="2023-04-06T14:37:47.081" v="1887" actId="478"/>
          <ac:picMkLst>
            <pc:docMk/>
            <pc:sldMk cId="2802757109" sldId="262"/>
            <ac:picMk id="7" creationId="{A8FF739C-77A0-2B04-A1A0-403298AED5FE}"/>
          </ac:picMkLst>
        </pc:picChg>
      </pc:sldChg>
      <pc:sldChg chg="addSp delSp modSp add mod">
        <pc:chgData name="ΚΑΤΣΑΝΔΡΗΣ ΧΡΗΣΤΟΣ" userId="bd519fde-7dc2-489e-8070-b8c37c46a7ae" providerId="ADAL" clId="{29A4A553-4AC2-4111-96D1-B15E74D32C6A}" dt="2023-04-02T17:47:42.076" v="1820" actId="1076"/>
        <pc:sldMkLst>
          <pc:docMk/>
          <pc:sldMk cId="756989746" sldId="263"/>
        </pc:sldMkLst>
        <pc:spChg chg="mod">
          <ac:chgData name="ΚΑΤΣΑΝΔΡΗΣ ΧΡΗΣΤΟΣ" userId="bd519fde-7dc2-489e-8070-b8c37c46a7ae" providerId="ADAL" clId="{29A4A553-4AC2-4111-96D1-B15E74D32C6A}" dt="2023-04-02T17:35:19.537" v="1773" actId="20577"/>
          <ac:spMkLst>
            <pc:docMk/>
            <pc:sldMk cId="756989746" sldId="263"/>
            <ac:spMk id="2" creationId="{7908D80F-8070-2F72-B298-E5F305D46BD9}"/>
          </ac:spMkLst>
        </pc:spChg>
        <pc:spChg chg="add del mod">
          <ac:chgData name="ΚΑΤΣΑΝΔΡΗΣ ΧΡΗΣΤΟΣ" userId="bd519fde-7dc2-489e-8070-b8c37c46a7ae" providerId="ADAL" clId="{29A4A553-4AC2-4111-96D1-B15E74D32C6A}" dt="2023-04-02T17:35:03.146" v="1720" actId="478"/>
          <ac:spMkLst>
            <pc:docMk/>
            <pc:sldMk cId="756989746" sldId="263"/>
            <ac:spMk id="4" creationId="{6977E8A1-5C28-7F67-796F-5E8EA43263DD}"/>
          </ac:spMkLst>
        </pc:spChg>
        <pc:spChg chg="add del mod">
          <ac:chgData name="ΚΑΤΣΑΝΔΡΗΣ ΧΡΗΣΤΟΣ" userId="bd519fde-7dc2-489e-8070-b8c37c46a7ae" providerId="ADAL" clId="{29A4A553-4AC2-4111-96D1-B15E74D32C6A}" dt="2023-04-02T17:35:57.476" v="1780" actId="22"/>
          <ac:spMkLst>
            <pc:docMk/>
            <pc:sldMk cId="756989746" sldId="263"/>
            <ac:spMk id="6" creationId="{FBD04A6B-36A0-1531-6B92-DAA086C8EFAA}"/>
          </ac:spMkLst>
        </pc:spChg>
        <pc:spChg chg="add del mod">
          <ac:chgData name="ΚΑΤΣΑΝΔΡΗΣ ΧΡΗΣΤΟΣ" userId="bd519fde-7dc2-489e-8070-b8c37c46a7ae" providerId="ADAL" clId="{29A4A553-4AC2-4111-96D1-B15E74D32C6A}" dt="2023-04-02T17:44:41.257" v="1804" actId="22"/>
          <ac:spMkLst>
            <pc:docMk/>
            <pc:sldMk cId="756989746" sldId="263"/>
            <ac:spMk id="11" creationId="{86A989D8-3937-404C-1477-0F570D1577D1}"/>
          </ac:spMkLst>
        </pc:spChg>
        <pc:picChg chg="add del mod">
          <ac:chgData name="ΚΑΤΣΑΝΔΡΗΣ ΧΡΗΣΤΟΣ" userId="bd519fde-7dc2-489e-8070-b8c37c46a7ae" providerId="ADAL" clId="{29A4A553-4AC2-4111-96D1-B15E74D32C6A}" dt="2023-04-02T17:35:56.090" v="1779" actId="478"/>
          <ac:picMkLst>
            <pc:docMk/>
            <pc:sldMk cId="756989746" sldId="263"/>
            <ac:picMk id="7" creationId="{A8FF739C-77A0-2B04-A1A0-403298AED5FE}"/>
          </ac:picMkLst>
        </pc:picChg>
        <pc:picChg chg="add del mod ord">
          <ac:chgData name="ΚΑΤΣΑΝΔΡΗΣ ΧΡΗΣΤΟΣ" userId="bd519fde-7dc2-489e-8070-b8c37c46a7ae" providerId="ADAL" clId="{29A4A553-4AC2-4111-96D1-B15E74D32C6A}" dt="2023-04-02T17:44:38.719" v="1803" actId="478"/>
          <ac:picMkLst>
            <pc:docMk/>
            <pc:sldMk cId="756989746" sldId="263"/>
            <ac:picMk id="9" creationId="{88A01240-A539-BDD0-AD79-1DB3D441C9EA}"/>
          </ac:picMkLst>
        </pc:picChg>
        <pc:picChg chg="add mod ord modCrop">
          <ac:chgData name="ΚΑΤΣΑΝΔΡΗΣ ΧΡΗΣΤΟΣ" userId="bd519fde-7dc2-489e-8070-b8c37c46a7ae" providerId="ADAL" clId="{29A4A553-4AC2-4111-96D1-B15E74D32C6A}" dt="2023-04-02T17:47:42.076" v="1820" actId="1076"/>
          <ac:picMkLst>
            <pc:docMk/>
            <pc:sldMk cId="756989746" sldId="263"/>
            <ac:picMk id="13" creationId="{58E6E698-05E2-051B-2AE6-7A613BD19CF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49569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44505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9768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621418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2262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9397252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77686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00729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98545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5C001D-F85D-4D87-9DC7-FF3F2D4FED3F}" type="datetimeFigureOut">
              <a:rPr lang="en-US" smtClean="0"/>
              <a:t>6/1/2023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3418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5C001D-F85D-4D87-9DC7-FF3F2D4FED3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97773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5C001D-F85D-4D87-9DC7-FF3F2D4FED3F}" type="datetimeFigureOut">
              <a:rPr lang="en-US" smtClean="0"/>
              <a:t>6/1/2023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0974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5C001D-F85D-4D87-9DC7-FF3F2D4FED3F}" type="datetimeFigureOut">
              <a:rPr lang="en-US" smtClean="0"/>
              <a:t>6/1/2023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2116823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C001D-F85D-4D87-9DC7-FF3F2D4FED3F}" type="datetimeFigureOut">
              <a:rPr lang="en-US" smtClean="0"/>
              <a:t>6/1/2023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127547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5C001D-F85D-4D87-9DC7-FF3F2D4FED3F}" type="datetimeFigureOut">
              <a:rPr lang="en-US" smtClean="0"/>
              <a:t>6/1/2023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Tree>
    <p:extLst>
      <p:ext uri="{BB962C8B-B14F-4D97-AF65-F5344CB8AC3E}">
        <p14:creationId xmlns:p14="http://schemas.microsoft.com/office/powerpoint/2010/main" val="3837284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8E068C-1D27-41EA-88AC-D25562AFFD8A}" type="slidenum">
              <a:rPr lang="en-US" smtClean="0"/>
              <a:t>‹#›</a:t>
            </a:fld>
            <a:endParaRPr lang="en-US"/>
          </a:p>
        </p:txBody>
      </p:sp>
      <p:sp>
        <p:nvSpPr>
          <p:cNvPr id="5" name="Date Placeholder 4"/>
          <p:cNvSpPr>
            <a:spLocks noGrp="1"/>
          </p:cNvSpPr>
          <p:nvPr>
            <p:ph type="dt" sz="half" idx="10"/>
          </p:nvPr>
        </p:nvSpPr>
        <p:spPr/>
        <p:txBody>
          <a:bodyPr/>
          <a:lstStyle/>
          <a:p>
            <a:fld id="{4F5C001D-F85D-4D87-9DC7-FF3F2D4FED3F}" type="datetimeFigureOut">
              <a:rPr lang="en-US" smtClean="0"/>
              <a:t>6/1/2023</a:t>
            </a:fld>
            <a:endParaRPr lang="en-US"/>
          </a:p>
        </p:txBody>
      </p:sp>
    </p:spTree>
    <p:extLst>
      <p:ext uri="{BB962C8B-B14F-4D97-AF65-F5344CB8AC3E}">
        <p14:creationId xmlns:p14="http://schemas.microsoft.com/office/powerpoint/2010/main" val="352578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5C001D-F85D-4D87-9DC7-FF3F2D4FED3F}" type="datetimeFigureOut">
              <a:rPr lang="en-US" smtClean="0"/>
              <a:t>6/1/2023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8E068C-1D27-41EA-88AC-D25562AFFD8A}" type="slidenum">
              <a:rPr lang="en-US" smtClean="0"/>
              <a:t>‹#›</a:t>
            </a:fld>
            <a:endParaRPr lang="en-US"/>
          </a:p>
        </p:txBody>
      </p:sp>
    </p:spTree>
    <p:extLst>
      <p:ext uri="{BB962C8B-B14F-4D97-AF65-F5344CB8AC3E}">
        <p14:creationId xmlns:p14="http://schemas.microsoft.com/office/powerpoint/2010/main" val="4146822565"/>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65"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FC2DD20-B25A-7A4E-FC44-E0A35F22429F}"/>
              </a:ext>
            </a:extLst>
          </p:cNvPr>
          <p:cNvSpPr>
            <a:spLocks noGrp="1"/>
          </p:cNvSpPr>
          <p:nvPr>
            <p:ph type="ctrTitle"/>
          </p:nvPr>
        </p:nvSpPr>
        <p:spPr>
          <a:xfrm>
            <a:off x="634751" y="2255654"/>
            <a:ext cx="5220945" cy="2668423"/>
          </a:xfrm>
        </p:spPr>
        <p:txBody>
          <a:bodyPr anchor="ctr">
            <a:noAutofit/>
          </a:bodyPr>
          <a:lstStyle/>
          <a:p>
            <a:pPr>
              <a:lnSpc>
                <a:spcPct val="90000"/>
              </a:lnSpc>
              <a:spcBef>
                <a:spcPts val="1800"/>
              </a:spcBef>
              <a:spcAft>
                <a:spcPts val="5400"/>
              </a:spcAft>
            </a:pPr>
            <a:r>
              <a:rPr lang="el-GR" sz="5000" dirty="0"/>
              <a:t>Εφαρμογή </a:t>
            </a:r>
            <a:r>
              <a:rPr lang="en-US" sz="5000" dirty="0"/>
              <a:t>online </a:t>
            </a:r>
            <a:r>
              <a:rPr lang="el-GR" sz="5000" dirty="0"/>
              <a:t>κρατήσεων ξενοδοχείου</a:t>
            </a:r>
            <a:br>
              <a:rPr lang="en-US" sz="5000" dirty="0"/>
            </a:br>
            <a:r>
              <a:rPr lang="en-US" sz="1050" dirty="0"/>
              <a:t> </a:t>
            </a:r>
            <a:r>
              <a:rPr lang="en-US" sz="2000" dirty="0"/>
              <a:t> </a:t>
            </a:r>
            <a:br>
              <a:rPr lang="el-GR" sz="2000" dirty="0"/>
            </a:br>
            <a:r>
              <a:rPr lang="en-US" sz="3600" dirty="0"/>
              <a:t>Aegean Blue Hotel</a:t>
            </a:r>
            <a:endParaRPr lang="en-US" sz="5000" dirty="0"/>
          </a:p>
        </p:txBody>
      </p:sp>
      <p:sp>
        <p:nvSpPr>
          <p:cNvPr id="72"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09C4ED90-4152-8CC2-0E28-35AEF84E0C22}"/>
              </a:ext>
            </a:extLst>
          </p:cNvPr>
          <p:cNvSpPr>
            <a:spLocks noGrp="1"/>
          </p:cNvSpPr>
          <p:nvPr>
            <p:ph type="subTitle" idx="1"/>
          </p:nvPr>
        </p:nvSpPr>
        <p:spPr>
          <a:xfrm>
            <a:off x="7821120" y="2876315"/>
            <a:ext cx="3602567" cy="1096899"/>
          </a:xfrm>
        </p:spPr>
        <p:txBody>
          <a:bodyPr anchor="ctr">
            <a:normAutofit/>
          </a:bodyPr>
          <a:lstStyle/>
          <a:p>
            <a:pPr algn="l">
              <a:lnSpc>
                <a:spcPct val="90000"/>
              </a:lnSpc>
            </a:pPr>
            <a:r>
              <a:rPr lang="el-GR">
                <a:solidFill>
                  <a:srgbClr val="FFFFFF"/>
                </a:solidFill>
              </a:rPr>
              <a:t>Ομάδα 30</a:t>
            </a:r>
          </a:p>
          <a:p>
            <a:pPr algn="l">
              <a:lnSpc>
                <a:spcPct val="90000"/>
              </a:lnSpc>
            </a:pPr>
            <a:r>
              <a:rPr lang="el-GR">
                <a:solidFill>
                  <a:srgbClr val="FFFFFF"/>
                </a:solidFill>
              </a:rPr>
              <a:t>Χρήστος Κατσανδρής – 1072755</a:t>
            </a:r>
          </a:p>
          <a:p>
            <a:pPr algn="l">
              <a:lnSpc>
                <a:spcPct val="90000"/>
              </a:lnSpc>
            </a:pPr>
            <a:r>
              <a:rPr lang="el-GR">
                <a:solidFill>
                  <a:srgbClr val="FFFFFF"/>
                </a:solidFill>
              </a:rPr>
              <a:t>Γεώργιος Τσιάλιος - 1072868</a:t>
            </a:r>
            <a:endParaRPr lang="en-US">
              <a:solidFill>
                <a:srgbClr val="FFFFFF"/>
              </a:solidFill>
            </a:endParaRPr>
          </a:p>
        </p:txBody>
      </p:sp>
    </p:spTree>
    <p:extLst>
      <p:ext uri="{BB962C8B-B14F-4D97-AF65-F5344CB8AC3E}">
        <p14:creationId xmlns:p14="http://schemas.microsoft.com/office/powerpoint/2010/main" val="281096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8E19-6DD0-2AA5-FF16-5ED41C35F956}"/>
              </a:ext>
            </a:extLst>
          </p:cNvPr>
          <p:cNvSpPr>
            <a:spLocks noGrp="1"/>
          </p:cNvSpPr>
          <p:nvPr>
            <p:ph type="title"/>
          </p:nvPr>
        </p:nvSpPr>
        <p:spPr/>
        <p:txBody>
          <a:bodyPr/>
          <a:lstStyle/>
          <a:p>
            <a:r>
              <a:rPr lang="el-GR" dirty="0"/>
              <a:t>Στόχοι εφαρμογής</a:t>
            </a:r>
            <a:r>
              <a:rPr lang="en-US" dirty="0"/>
              <a:t> – Use cases</a:t>
            </a:r>
            <a:br>
              <a:rPr lang="en-US" dirty="0"/>
            </a:br>
            <a:r>
              <a:rPr lang="el-GR" sz="2400" dirty="0"/>
              <a:t>Πελάτης ξενοδοχείου</a:t>
            </a:r>
            <a:endParaRPr lang="en-US" dirty="0"/>
          </a:p>
        </p:txBody>
      </p:sp>
      <p:sp>
        <p:nvSpPr>
          <p:cNvPr id="10" name="Content Placeholder 9">
            <a:extLst>
              <a:ext uri="{FF2B5EF4-FFF2-40B4-BE49-F238E27FC236}">
                <a16:creationId xmlns:a16="http://schemas.microsoft.com/office/drawing/2014/main" id="{D8D2AA59-C2B0-0265-E024-893ED01F0D3B}"/>
              </a:ext>
            </a:extLst>
          </p:cNvPr>
          <p:cNvSpPr>
            <a:spLocks noGrp="1"/>
          </p:cNvSpPr>
          <p:nvPr>
            <p:ph sz="half" idx="1"/>
          </p:nvPr>
        </p:nvSpPr>
        <p:spPr>
          <a:xfrm>
            <a:off x="677334" y="2160589"/>
            <a:ext cx="5418666" cy="3880772"/>
          </a:xfrm>
        </p:spPr>
        <p:txBody>
          <a:bodyPr>
            <a:normAutofit fontScale="92500" lnSpcReduction="10000"/>
          </a:bodyPr>
          <a:lstStyle/>
          <a:p>
            <a:pPr>
              <a:lnSpc>
                <a:spcPct val="150000"/>
              </a:lnSpc>
            </a:pPr>
            <a:r>
              <a:rPr lang="el-GR" dirty="0"/>
              <a:t>Δημιουργία λογαριασμού – Σύνδεση </a:t>
            </a:r>
            <a:r>
              <a:rPr lang="el-GR" sz="1100" dirty="0"/>
              <a:t>(προαιρετικά)</a:t>
            </a:r>
          </a:p>
          <a:p>
            <a:pPr>
              <a:lnSpc>
                <a:spcPct val="150000"/>
              </a:lnSpc>
            </a:pPr>
            <a:r>
              <a:rPr lang="el-GR" dirty="0"/>
              <a:t>Αναζήτηση διαθέσιμων δωματίων με βάση ημερομηνίες διαμονής και πλήθος επισκεπτών</a:t>
            </a:r>
          </a:p>
          <a:p>
            <a:pPr>
              <a:lnSpc>
                <a:spcPct val="150000"/>
              </a:lnSpc>
            </a:pPr>
            <a:r>
              <a:rPr lang="el-GR" dirty="0"/>
              <a:t>Κράτηση δωματίων – Συμπλήρωση προσωπικών στοιχείων</a:t>
            </a:r>
          </a:p>
          <a:p>
            <a:pPr>
              <a:lnSpc>
                <a:spcPct val="150000"/>
              </a:lnSpc>
            </a:pPr>
            <a:r>
              <a:rPr lang="el-GR" dirty="0"/>
              <a:t>Λήψη επιβεβαίωσης κράτησης μέσω </a:t>
            </a:r>
            <a:r>
              <a:rPr lang="en-US" dirty="0"/>
              <a:t>email</a:t>
            </a:r>
            <a:endParaRPr lang="el-GR" dirty="0"/>
          </a:p>
          <a:p>
            <a:pPr>
              <a:lnSpc>
                <a:spcPct val="150000"/>
              </a:lnSpc>
            </a:pPr>
            <a:r>
              <a:rPr lang="el-GR" dirty="0"/>
              <a:t>Επισκόπηση και διαχείριση κρατήσεων (αλλαγή ημερομηνιών, ακύρωση)</a:t>
            </a:r>
            <a:endParaRPr lang="en-US" dirty="0"/>
          </a:p>
        </p:txBody>
      </p:sp>
      <p:sp>
        <p:nvSpPr>
          <p:cNvPr id="11" name="Content Placeholder 10">
            <a:extLst>
              <a:ext uri="{FF2B5EF4-FFF2-40B4-BE49-F238E27FC236}">
                <a16:creationId xmlns:a16="http://schemas.microsoft.com/office/drawing/2014/main" id="{62B5B640-3B62-7FED-BFFE-8D6A2E065D7F}"/>
              </a:ext>
            </a:extLst>
          </p:cNvPr>
          <p:cNvSpPr>
            <a:spLocks noGrp="1"/>
          </p:cNvSpPr>
          <p:nvPr>
            <p:ph sz="half" idx="2"/>
          </p:nvPr>
        </p:nvSpPr>
        <p:spPr>
          <a:xfrm>
            <a:off x="6180526" y="2160589"/>
            <a:ext cx="3483295" cy="3880773"/>
          </a:xfrm>
        </p:spPr>
        <p:txBody>
          <a:bodyPr>
            <a:normAutofit fontScale="92500" lnSpcReduction="10000"/>
          </a:bodyPr>
          <a:lstStyle/>
          <a:p>
            <a:pPr marL="0" indent="0">
              <a:buNone/>
            </a:pPr>
            <a:r>
              <a:rPr lang="en-US" sz="1700" i="1" u="sng" dirty="0"/>
              <a:t>User story:</a:t>
            </a:r>
            <a:endParaRPr lang="el-GR" sz="1700" i="1" dirty="0"/>
          </a:p>
          <a:p>
            <a:pPr marL="1270" indent="0" algn="just">
              <a:lnSpc>
                <a:spcPct val="109000"/>
              </a:lnSpc>
              <a:spcAft>
                <a:spcPts val="760"/>
              </a:spcAft>
              <a:buNone/>
            </a:pPr>
            <a:r>
              <a:rPr lang="el-GR" sz="1700" i="1" dirty="0"/>
              <a:t>Ο Νίκος κλείνει δύο δίκλινα δωμάτια στο </a:t>
            </a:r>
            <a:r>
              <a:rPr lang="en-US" sz="1700" i="1" dirty="0"/>
              <a:t>Aegean Blue Hotel</a:t>
            </a:r>
            <a:r>
              <a:rPr lang="el-GR" sz="1700" i="1" dirty="0"/>
              <a:t> για την τετραμελή οικογένειά του, για τις 25-28 Ιουνίου. Στην κράτησή του συμπεριλαμβάνει πρωινό και δωρεάν ακύρωση. Είναι η τέταρτη χρονιά που επιλέγει το ξενοδοχείο μας για τις διακοπές τους κι έτσι δικαιούται έκπτωση στην τελική τιμή. Λίγες μέρες μετά, λόγω έκτακτων υποχρεώσεων, αλλάζει τις ημερομηνίες της κράτησης για τις 2-5 Ιουλίου.</a:t>
            </a:r>
          </a:p>
        </p:txBody>
      </p:sp>
    </p:spTree>
    <p:extLst>
      <p:ext uri="{BB962C8B-B14F-4D97-AF65-F5344CB8AC3E}">
        <p14:creationId xmlns:p14="http://schemas.microsoft.com/office/powerpoint/2010/main" val="372499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8E19-6DD0-2AA5-FF16-5ED41C35F956}"/>
              </a:ext>
            </a:extLst>
          </p:cNvPr>
          <p:cNvSpPr>
            <a:spLocks noGrp="1"/>
          </p:cNvSpPr>
          <p:nvPr>
            <p:ph type="title"/>
          </p:nvPr>
        </p:nvSpPr>
        <p:spPr/>
        <p:txBody>
          <a:bodyPr/>
          <a:lstStyle/>
          <a:p>
            <a:r>
              <a:rPr lang="el-GR" dirty="0"/>
              <a:t>Στόχοι εφαρμογής</a:t>
            </a:r>
            <a:r>
              <a:rPr lang="en-US" dirty="0"/>
              <a:t> – Use cases</a:t>
            </a:r>
            <a:br>
              <a:rPr lang="en-US" dirty="0"/>
            </a:br>
            <a:r>
              <a:rPr lang="el-GR" sz="2400" dirty="0"/>
              <a:t>Διευθυντής ξενοδοχείου</a:t>
            </a:r>
            <a:endParaRPr lang="en-US" dirty="0"/>
          </a:p>
        </p:txBody>
      </p:sp>
      <p:sp>
        <p:nvSpPr>
          <p:cNvPr id="10" name="Content Placeholder 9">
            <a:extLst>
              <a:ext uri="{FF2B5EF4-FFF2-40B4-BE49-F238E27FC236}">
                <a16:creationId xmlns:a16="http://schemas.microsoft.com/office/drawing/2014/main" id="{D8D2AA59-C2B0-0265-E024-893ED01F0D3B}"/>
              </a:ext>
            </a:extLst>
          </p:cNvPr>
          <p:cNvSpPr>
            <a:spLocks noGrp="1"/>
          </p:cNvSpPr>
          <p:nvPr>
            <p:ph sz="half" idx="1"/>
          </p:nvPr>
        </p:nvSpPr>
        <p:spPr>
          <a:xfrm>
            <a:off x="677334" y="2160589"/>
            <a:ext cx="5418666" cy="3880772"/>
          </a:xfrm>
        </p:spPr>
        <p:txBody>
          <a:bodyPr>
            <a:normAutofit/>
          </a:bodyPr>
          <a:lstStyle/>
          <a:p>
            <a:pPr marL="0" indent="0">
              <a:lnSpc>
                <a:spcPct val="200000"/>
              </a:lnSpc>
              <a:buNone/>
            </a:pPr>
            <a:r>
              <a:rPr lang="el-GR" sz="1400" i="1" dirty="0"/>
              <a:t>(Επιπλέον των λειτουργιών πελάτη)</a:t>
            </a:r>
          </a:p>
          <a:p>
            <a:pPr>
              <a:lnSpc>
                <a:spcPct val="200000"/>
              </a:lnSpc>
            </a:pPr>
            <a:r>
              <a:rPr lang="el-GR" dirty="0"/>
              <a:t>Επισκόπηση και διαχείριση όλων των κρατήσεων (αλλαγή δωματίων, αλλαγή ημερομηνιών, ακύρωση)</a:t>
            </a:r>
            <a:endParaRPr lang="en-US" dirty="0"/>
          </a:p>
          <a:p>
            <a:pPr>
              <a:lnSpc>
                <a:spcPct val="200000"/>
              </a:lnSpc>
            </a:pPr>
            <a:r>
              <a:rPr lang="el-GR" dirty="0"/>
              <a:t>Επεξεργασία διαχειριστών εφαρμογής</a:t>
            </a:r>
          </a:p>
        </p:txBody>
      </p:sp>
      <p:sp>
        <p:nvSpPr>
          <p:cNvPr id="11" name="Content Placeholder 10">
            <a:extLst>
              <a:ext uri="{FF2B5EF4-FFF2-40B4-BE49-F238E27FC236}">
                <a16:creationId xmlns:a16="http://schemas.microsoft.com/office/drawing/2014/main" id="{62B5B640-3B62-7FED-BFFE-8D6A2E065D7F}"/>
              </a:ext>
            </a:extLst>
          </p:cNvPr>
          <p:cNvSpPr>
            <a:spLocks noGrp="1"/>
          </p:cNvSpPr>
          <p:nvPr>
            <p:ph sz="half" idx="2"/>
          </p:nvPr>
        </p:nvSpPr>
        <p:spPr>
          <a:xfrm>
            <a:off x="6311154" y="2160589"/>
            <a:ext cx="3407882" cy="3880773"/>
          </a:xfrm>
        </p:spPr>
        <p:txBody>
          <a:bodyPr>
            <a:normAutofit/>
          </a:bodyPr>
          <a:lstStyle/>
          <a:p>
            <a:pPr marL="0" indent="0">
              <a:buNone/>
            </a:pPr>
            <a:r>
              <a:rPr lang="en-US" sz="1600" i="1" u="sng" dirty="0"/>
              <a:t>User story:</a:t>
            </a:r>
            <a:endParaRPr lang="el-GR" sz="1600" i="1" dirty="0"/>
          </a:p>
          <a:p>
            <a:pPr marL="0" indent="0" algn="just">
              <a:buNone/>
            </a:pPr>
            <a:r>
              <a:rPr lang="el-GR" sz="1600" i="1" dirty="0"/>
              <a:t>Η Χρύσα, υπεύθυνη κρατήσεων του Aegean </a:t>
            </a:r>
            <a:r>
              <a:rPr lang="el-GR" sz="1600" i="1" dirty="0" err="1"/>
              <a:t>Blue</a:t>
            </a:r>
            <a:r>
              <a:rPr lang="el-GR" sz="1600" i="1" dirty="0"/>
              <a:t> </a:t>
            </a:r>
            <a:r>
              <a:rPr lang="el-GR" sz="1600" i="1" dirty="0" err="1"/>
              <a:t>Hotel</a:t>
            </a:r>
            <a:r>
              <a:rPr lang="el-GR" sz="1600" i="1" dirty="0"/>
              <a:t>, ελέγχει τις κρατήσεις της επόμενης εβδομάδας και πραγματοποιεί τις απαραίτητες αλλαγές στα δωμάτια που καταλαμβάνουν αυτές. Έπειτα, προσθέτει την Κωνσταντίνα Πετροπούλου, νέα υπάλληλο του ξενοδοχείου, ως διαχειρίστρια. </a:t>
            </a:r>
            <a:endParaRPr lang="en-US" sz="1600" i="1" dirty="0"/>
          </a:p>
        </p:txBody>
      </p:sp>
    </p:spTree>
    <p:extLst>
      <p:ext uri="{BB962C8B-B14F-4D97-AF65-F5344CB8AC3E}">
        <p14:creationId xmlns:p14="http://schemas.microsoft.com/office/powerpoint/2010/main" val="27401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58284" y="333375"/>
            <a:ext cx="8596668" cy="1320800"/>
          </a:xfrm>
        </p:spPr>
        <p:txBody>
          <a:bodyPr/>
          <a:lstStyle/>
          <a:p>
            <a:r>
              <a:rPr lang="el-GR" dirty="0"/>
              <a:t>Χάρτης πλοήγησης</a:t>
            </a:r>
            <a:endParaRPr lang="en-US" dirty="0"/>
          </a:p>
        </p:txBody>
      </p:sp>
      <p:pic>
        <p:nvPicPr>
          <p:cNvPr id="6" name="Content Placeholder 5">
            <a:extLst>
              <a:ext uri="{FF2B5EF4-FFF2-40B4-BE49-F238E27FC236}">
                <a16:creationId xmlns:a16="http://schemas.microsoft.com/office/drawing/2014/main" id="{6E8EE415-2208-165C-F164-49701E8E5AF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1" r="-1075"/>
          <a:stretch/>
        </p:blipFill>
        <p:spPr>
          <a:xfrm>
            <a:off x="1520890" y="1243116"/>
            <a:ext cx="9237306" cy="5614884"/>
          </a:xfrm>
        </p:spPr>
      </p:pic>
    </p:spTree>
    <p:extLst>
      <p:ext uri="{BB962C8B-B14F-4D97-AF65-F5344CB8AC3E}">
        <p14:creationId xmlns:p14="http://schemas.microsoft.com/office/powerpoint/2010/main" val="2802757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01134" y="190500"/>
            <a:ext cx="8596668" cy="1320800"/>
          </a:xfrm>
        </p:spPr>
        <p:txBody>
          <a:bodyPr/>
          <a:lstStyle/>
          <a:p>
            <a:r>
              <a:rPr lang="el-GR" dirty="0"/>
              <a:t>Διάγραμμα Οντοτήτων - Συσχετίσεων</a:t>
            </a:r>
            <a:endParaRPr lang="en-US" dirty="0"/>
          </a:p>
        </p:txBody>
      </p:sp>
      <p:pic>
        <p:nvPicPr>
          <p:cNvPr id="13" name="Content Placeholder 12">
            <a:extLst>
              <a:ext uri="{FF2B5EF4-FFF2-40B4-BE49-F238E27FC236}">
                <a16:creationId xmlns:a16="http://schemas.microsoft.com/office/drawing/2014/main" id="{58E6E698-05E2-051B-2AE6-7A613BD19C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 r="-378"/>
          <a:stretch/>
        </p:blipFill>
        <p:spPr>
          <a:xfrm>
            <a:off x="857250" y="1076325"/>
            <a:ext cx="10106025" cy="5781675"/>
          </a:xfrm>
        </p:spPr>
      </p:pic>
    </p:spTree>
    <p:extLst>
      <p:ext uri="{BB962C8B-B14F-4D97-AF65-F5344CB8AC3E}">
        <p14:creationId xmlns:p14="http://schemas.microsoft.com/office/powerpoint/2010/main" val="75698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D80F-8070-2F72-B298-E5F305D46BD9}"/>
              </a:ext>
            </a:extLst>
          </p:cNvPr>
          <p:cNvSpPr>
            <a:spLocks noGrp="1"/>
          </p:cNvSpPr>
          <p:nvPr>
            <p:ph type="title"/>
          </p:nvPr>
        </p:nvSpPr>
        <p:spPr>
          <a:xfrm>
            <a:off x="667809" y="228600"/>
            <a:ext cx="8596668" cy="1320800"/>
          </a:xfrm>
        </p:spPr>
        <p:txBody>
          <a:bodyPr/>
          <a:lstStyle/>
          <a:p>
            <a:r>
              <a:rPr lang="el-GR" dirty="0"/>
              <a:t>Σχεσιακό μοντέλο</a:t>
            </a:r>
            <a:endParaRPr lang="en-US" dirty="0"/>
          </a:p>
        </p:txBody>
      </p:sp>
      <p:pic>
        <p:nvPicPr>
          <p:cNvPr id="13" name="Content Placeholder 12">
            <a:extLst>
              <a:ext uri="{FF2B5EF4-FFF2-40B4-BE49-F238E27FC236}">
                <a16:creationId xmlns:a16="http://schemas.microsoft.com/office/drawing/2014/main" id="{58E6E698-05E2-051B-2AE6-7A613BD19C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95" b="395"/>
          <a:stretch/>
        </p:blipFill>
        <p:spPr>
          <a:xfrm>
            <a:off x="924194" y="1038225"/>
            <a:ext cx="10002898" cy="5800725"/>
          </a:xfrm>
        </p:spPr>
      </p:pic>
    </p:spTree>
    <p:extLst>
      <p:ext uri="{BB962C8B-B14F-4D97-AF65-F5344CB8AC3E}">
        <p14:creationId xmlns:p14="http://schemas.microsoft.com/office/powerpoint/2010/main" val="2950536645"/>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190</TotalTime>
  <Words>223</Words>
  <Application>Microsoft Office PowerPoint</Application>
  <PresentationFormat>Ευρεία οθόνη</PresentationFormat>
  <Paragraphs>21</Paragraphs>
  <Slides>6</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6</vt:i4>
      </vt:variant>
    </vt:vector>
  </HeadingPairs>
  <TitlesOfParts>
    <vt:vector size="10" baseType="lpstr">
      <vt:lpstr>Arial</vt:lpstr>
      <vt:lpstr>Trebuchet MS</vt:lpstr>
      <vt:lpstr>Wingdings 3</vt:lpstr>
      <vt:lpstr>Facet</vt:lpstr>
      <vt:lpstr>Εφαρμογή online κρατήσεων ξενοδοχείου    Aegean Blue Hotel</vt:lpstr>
      <vt:lpstr>Στόχοι εφαρμογής – Use cases Πελάτης ξενοδοχείου</vt:lpstr>
      <vt:lpstr>Στόχοι εφαρμογής – Use cases Διευθυντής ξενοδοχείου</vt:lpstr>
      <vt:lpstr>Χάρτης πλοήγησης</vt:lpstr>
      <vt:lpstr>Διάγραμμα Οντοτήτων - Συσχετίσεων</vt:lpstr>
      <vt:lpstr>Σχεσιακό μοντέλο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Εφαρμογή αναζήτησης/κράτησης αεροπορικών εισιτηρίων</dc:title>
  <dc:creator>ΚΑΤΣΑΝΔΡΗΣ ΧΡΗΣΤΟΣ</dc:creator>
  <cp:lastModifiedBy>george7 ts</cp:lastModifiedBy>
  <cp:revision>1</cp:revision>
  <dcterms:created xsi:type="dcterms:W3CDTF">2022-11-05T20:11:24Z</dcterms:created>
  <dcterms:modified xsi:type="dcterms:W3CDTF">2023-06-01T15:16:19Z</dcterms:modified>
</cp:coreProperties>
</file>