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CF0B2-7DC5-463E-AB25-49CAD956C34F}" v="4" dt="2023-05-28T17:31:04.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ΚΑΤΣΑΝΔΡΗΣ ΧΡΗΣΤΟΣ" userId="bd519fde-7dc2-489e-8070-b8c37c46a7ae" providerId="ADAL" clId="{5DFB7315-EB7F-426F-990D-3EA6D48BBD6A}"/>
    <pc:docChg chg="undo custSel addSld modSld">
      <pc:chgData name="ΚΑΤΣΑΝΔΡΗΣ ΧΡΗΣΤΟΣ" userId="bd519fde-7dc2-489e-8070-b8c37c46a7ae" providerId="ADAL" clId="{5DFB7315-EB7F-426F-990D-3EA6D48BBD6A}" dt="2022-11-07T19:41:06.216" v="1906" actId="14826"/>
      <pc:docMkLst>
        <pc:docMk/>
      </pc:docMkLst>
      <pc:sldChg chg="modSp setBg">
        <pc:chgData name="ΚΑΤΣΑΝΔΡΗΣ ΧΡΗΣΤΟΣ" userId="bd519fde-7dc2-489e-8070-b8c37c46a7ae" providerId="ADAL" clId="{5DFB7315-EB7F-426F-990D-3EA6D48BBD6A}" dt="2022-11-05T20:18:05.442" v="4"/>
        <pc:sldMkLst>
          <pc:docMk/>
          <pc:sldMk cId="2810968568" sldId="256"/>
        </pc:sldMkLst>
        <pc:spChg chg="mod">
          <ac:chgData name="ΚΑΤΣΑΝΔΡΗΣ ΧΡΗΣΤΟΣ" userId="bd519fde-7dc2-489e-8070-b8c37c46a7ae" providerId="ADAL" clId="{5DFB7315-EB7F-426F-990D-3EA6D48BBD6A}" dt="2022-11-05T20:17:49.936" v="2"/>
          <ac:spMkLst>
            <pc:docMk/>
            <pc:sldMk cId="2810968568" sldId="256"/>
            <ac:spMk id="2" creationId="{8FC2DD20-B25A-7A4E-FC44-E0A35F22429F}"/>
          </ac:spMkLst>
        </pc:spChg>
      </pc:sldChg>
      <pc:sldChg chg="addSp delSp modSp new mod modClrScheme chgLayout">
        <pc:chgData name="ΚΑΤΣΑΝΔΡΗΣ ΧΡΗΣΤΟΣ" userId="bd519fde-7dc2-489e-8070-b8c37c46a7ae" providerId="ADAL" clId="{5DFB7315-EB7F-426F-990D-3EA6D48BBD6A}" dt="2022-11-07T19:30:15.324" v="1850" actId="20577"/>
        <pc:sldMkLst>
          <pc:docMk/>
          <pc:sldMk cId="3724990158" sldId="257"/>
        </pc:sldMkLst>
        <pc:spChg chg="mod ord">
          <ac:chgData name="ΚΑΤΣΑΝΔΡΗΣ ΧΡΗΣΤΟΣ" userId="bd519fde-7dc2-489e-8070-b8c37c46a7ae" providerId="ADAL" clId="{5DFB7315-EB7F-426F-990D-3EA6D48BBD6A}" dt="2022-11-05T20:42:10.945" v="716" actId="14100"/>
          <ac:spMkLst>
            <pc:docMk/>
            <pc:sldMk cId="3724990158" sldId="257"/>
            <ac:spMk id="2" creationId="{D6B18E19-6DD0-2AA5-FF16-5ED41C35F956}"/>
          </ac:spMkLst>
        </pc:spChg>
        <pc:spChg chg="del mod ord">
          <ac:chgData name="ΚΑΤΣΑΝΔΡΗΣ ΧΡΗΣΤΟΣ" userId="bd519fde-7dc2-489e-8070-b8c37c46a7ae" providerId="ADAL" clId="{5DFB7315-EB7F-426F-990D-3EA6D48BBD6A}" dt="2022-11-05T20:20:37.210" v="45" actId="700"/>
          <ac:spMkLst>
            <pc:docMk/>
            <pc:sldMk cId="3724990158" sldId="257"/>
            <ac:spMk id="3" creationId="{58B79656-CA20-A5F4-AE5D-1E82C23E250D}"/>
          </ac:spMkLst>
        </pc:spChg>
        <pc:spChg chg="add mod ord">
          <ac:chgData name="ΚΑΤΣΑΝΔΡΗΣ ΧΡΗΣΤΟΣ" userId="bd519fde-7dc2-489e-8070-b8c37c46a7ae" providerId="ADAL" clId="{5DFB7315-EB7F-426F-990D-3EA6D48BBD6A}" dt="2022-11-05T20:58:02.330" v="1724" actId="1035"/>
          <ac:spMkLst>
            <pc:docMk/>
            <pc:sldMk cId="3724990158" sldId="257"/>
            <ac:spMk id="4" creationId="{B9EF079B-DCB1-C8DD-6633-8ED0B878545F}"/>
          </ac:spMkLst>
        </pc:spChg>
        <pc:spChg chg="add mod ord">
          <ac:chgData name="ΚΑΤΣΑΝΔΡΗΣ ΧΡΗΣΤΟΣ" userId="bd519fde-7dc2-489e-8070-b8c37c46a7ae" providerId="ADAL" clId="{5DFB7315-EB7F-426F-990D-3EA6D48BBD6A}" dt="2022-11-07T19:30:15.324" v="1850" actId="20577"/>
          <ac:spMkLst>
            <pc:docMk/>
            <pc:sldMk cId="3724990158" sldId="257"/>
            <ac:spMk id="5" creationId="{F25636B3-9FCF-45C9-BB05-92001B5948BA}"/>
          </ac:spMkLst>
        </pc:spChg>
        <pc:spChg chg="add mod ord">
          <ac:chgData name="ΚΑΤΣΑΝΔΡΗΣ ΧΡΗΣΤΟΣ" userId="bd519fde-7dc2-489e-8070-b8c37c46a7ae" providerId="ADAL" clId="{5DFB7315-EB7F-426F-990D-3EA6D48BBD6A}" dt="2022-11-05T21:00:37.091" v="1812" actId="1038"/>
          <ac:spMkLst>
            <pc:docMk/>
            <pc:sldMk cId="3724990158" sldId="257"/>
            <ac:spMk id="6" creationId="{39217886-3EF8-6B90-1B99-25EB56CA1407}"/>
          </ac:spMkLst>
        </pc:spChg>
        <pc:spChg chg="add mod ord">
          <ac:chgData name="ΚΑΤΣΑΝΔΡΗΣ ΧΡΗΣΤΟΣ" userId="bd519fde-7dc2-489e-8070-b8c37c46a7ae" providerId="ADAL" clId="{5DFB7315-EB7F-426F-990D-3EA6D48BBD6A}" dt="2022-11-05T21:00:37.091" v="1812" actId="1038"/>
          <ac:spMkLst>
            <pc:docMk/>
            <pc:sldMk cId="3724990158" sldId="257"/>
            <ac:spMk id="7" creationId="{D853D562-36A8-1AC4-6D65-35B97AA9DD49}"/>
          </ac:spMkLst>
        </pc:spChg>
        <pc:cxnChg chg="add mod">
          <ac:chgData name="ΚΑΤΣΑΝΔΡΗΣ ΧΡΗΣΤΟΣ" userId="bd519fde-7dc2-489e-8070-b8c37c46a7ae" providerId="ADAL" clId="{5DFB7315-EB7F-426F-990D-3EA6D48BBD6A}" dt="2022-11-05T21:00:37.568" v="1813" actId="12788"/>
          <ac:cxnSpMkLst>
            <pc:docMk/>
            <pc:sldMk cId="3724990158" sldId="257"/>
            <ac:cxnSpMk id="9" creationId="{BBFA1C77-B91D-5792-F025-73B74D3EE2ED}"/>
          </ac:cxnSpMkLst>
        </pc:cxnChg>
      </pc:sldChg>
      <pc:sldChg chg="addSp delSp modSp new mod modClrScheme modAnim chgLayout">
        <pc:chgData name="ΚΑΤΣΑΝΔΡΗΣ ΧΡΗΣΤΟΣ" userId="bd519fde-7dc2-489e-8070-b8c37c46a7ae" providerId="ADAL" clId="{5DFB7315-EB7F-426F-990D-3EA6D48BBD6A}" dt="2022-11-07T19:41:06.216" v="1906" actId="14826"/>
        <pc:sldMkLst>
          <pc:docMk/>
          <pc:sldMk cId="1061945391" sldId="258"/>
        </pc:sldMkLst>
        <pc:spChg chg="mod ord">
          <ac:chgData name="ΚΑΤΣΑΝΔΡΗΣ ΧΡΗΣΤΟΣ" userId="bd519fde-7dc2-489e-8070-b8c37c46a7ae" providerId="ADAL" clId="{5DFB7315-EB7F-426F-990D-3EA6D48BBD6A}" dt="2022-11-05T21:04:43.304" v="1835" actId="1036"/>
          <ac:spMkLst>
            <pc:docMk/>
            <pc:sldMk cId="1061945391" sldId="258"/>
            <ac:spMk id="2" creationId="{AFABD605-272C-0B70-D2B8-BB7810AB1654}"/>
          </ac:spMkLst>
        </pc:spChg>
        <pc:spChg chg="del">
          <ac:chgData name="ΚΑΤΣΑΝΔΡΗΣ ΧΡΗΣΤΟΣ" userId="bd519fde-7dc2-489e-8070-b8c37c46a7ae" providerId="ADAL" clId="{5DFB7315-EB7F-426F-990D-3EA6D48BBD6A}" dt="2022-11-05T20:37:36.430" v="668" actId="700"/>
          <ac:spMkLst>
            <pc:docMk/>
            <pc:sldMk cId="1061945391" sldId="258"/>
            <ac:spMk id="3" creationId="{70637C2D-168E-6898-04F0-759FDC1628A8}"/>
          </ac:spMkLst>
        </pc:spChg>
        <pc:spChg chg="del mod ord">
          <ac:chgData name="ΚΑΤΣΑΝΔΡΗΣ ΧΡΗΣΤΟΣ" userId="bd519fde-7dc2-489e-8070-b8c37c46a7ae" providerId="ADAL" clId="{5DFB7315-EB7F-426F-990D-3EA6D48BBD6A}" dt="2022-11-05T20:37:36.430" v="668" actId="700"/>
          <ac:spMkLst>
            <pc:docMk/>
            <pc:sldMk cId="1061945391" sldId="258"/>
            <ac:spMk id="4" creationId="{F40D0F98-7298-9BE0-7EA4-656CE9BED03D}"/>
          </ac:spMkLst>
        </pc:spChg>
        <pc:spChg chg="del">
          <ac:chgData name="ΚΑΤΣΑΝΔΡΗΣ ΧΡΗΣΤΟΣ" userId="bd519fde-7dc2-489e-8070-b8c37c46a7ae" providerId="ADAL" clId="{5DFB7315-EB7F-426F-990D-3EA6D48BBD6A}" dt="2022-11-05T20:37:36.430" v="668" actId="700"/>
          <ac:spMkLst>
            <pc:docMk/>
            <pc:sldMk cId="1061945391" sldId="258"/>
            <ac:spMk id="5" creationId="{3CEC06AC-1C95-B7C9-1754-312771DD3D71}"/>
          </ac:spMkLst>
        </pc:spChg>
        <pc:spChg chg="del">
          <ac:chgData name="ΚΑΤΣΑΝΔΡΗΣ ΧΡΗΣΤΟΣ" userId="bd519fde-7dc2-489e-8070-b8c37c46a7ae" providerId="ADAL" clId="{5DFB7315-EB7F-426F-990D-3EA6D48BBD6A}" dt="2022-11-05T20:37:36.430" v="668" actId="700"/>
          <ac:spMkLst>
            <pc:docMk/>
            <pc:sldMk cId="1061945391" sldId="258"/>
            <ac:spMk id="6" creationId="{99B68F28-4E88-EBFC-2940-3477B03DBF62}"/>
          </ac:spMkLst>
        </pc:spChg>
        <pc:spChg chg="add del mod ord">
          <ac:chgData name="ΚΑΤΣΑΝΔΡΗΣ ΧΡΗΣΤΟΣ" userId="bd519fde-7dc2-489e-8070-b8c37c46a7ae" providerId="ADAL" clId="{5DFB7315-EB7F-426F-990D-3EA6D48BBD6A}" dt="2022-11-05T20:38:07.102" v="669" actId="22"/>
          <ac:spMkLst>
            <pc:docMk/>
            <pc:sldMk cId="1061945391" sldId="258"/>
            <ac:spMk id="7" creationId="{07473604-0D18-945D-8FDD-E58CA8E8D606}"/>
          </ac:spMkLst>
        </pc:spChg>
        <pc:picChg chg="add mod ord modCrop">
          <ac:chgData name="ΚΑΤΣΑΝΔΡΗΣ ΧΡΗΣΤΟΣ" userId="bd519fde-7dc2-489e-8070-b8c37c46a7ae" providerId="ADAL" clId="{5DFB7315-EB7F-426F-990D-3EA6D48BBD6A}" dt="2022-11-07T19:41:06.216" v="1906" actId="14826"/>
          <ac:picMkLst>
            <pc:docMk/>
            <pc:sldMk cId="1061945391" sldId="258"/>
            <ac:picMk id="9" creationId="{4FA2E4C7-10C8-8A01-1897-CF1696B29E53}"/>
          </ac:picMkLst>
        </pc:picChg>
      </pc:sldChg>
      <pc:sldChg chg="modSp new mod">
        <pc:chgData name="ΚΑΤΣΑΝΔΡΗΣ ΧΡΗΣΤΟΣ" userId="bd519fde-7dc2-489e-8070-b8c37c46a7ae" providerId="ADAL" clId="{5DFB7315-EB7F-426F-990D-3EA6D48BBD6A}" dt="2022-11-07T19:36:45.062" v="1905" actId="20577"/>
        <pc:sldMkLst>
          <pc:docMk/>
          <pc:sldMk cId="3073846466" sldId="259"/>
        </pc:sldMkLst>
        <pc:spChg chg="mod">
          <ac:chgData name="ΚΑΤΣΑΝΔΡΗΣ ΧΡΗΣΤΟΣ" userId="bd519fde-7dc2-489e-8070-b8c37c46a7ae" providerId="ADAL" clId="{5DFB7315-EB7F-426F-990D-3EA6D48BBD6A}" dt="2022-11-05T20:50:54.959" v="1268" actId="948"/>
          <ac:spMkLst>
            <pc:docMk/>
            <pc:sldMk cId="3073846466" sldId="259"/>
            <ac:spMk id="2" creationId="{41211518-A9C4-C26E-CEEF-C376A38F6E74}"/>
          </ac:spMkLst>
        </pc:spChg>
        <pc:spChg chg="mod">
          <ac:chgData name="ΚΑΤΣΑΝΔΡΗΣ ΧΡΗΣΤΟΣ" userId="bd519fde-7dc2-489e-8070-b8c37c46a7ae" providerId="ADAL" clId="{5DFB7315-EB7F-426F-990D-3EA6D48BBD6A}" dt="2022-11-07T19:36:45.062" v="1905" actId="20577"/>
          <ac:spMkLst>
            <pc:docMk/>
            <pc:sldMk cId="3073846466" sldId="259"/>
            <ac:spMk id="3" creationId="{F04B7ABB-1888-3D2C-9F57-7617ADD88A76}"/>
          </ac:spMkLst>
        </pc:spChg>
      </pc:sldChg>
      <pc:sldChg chg="modSp add mod">
        <pc:chgData name="ΚΑΤΣΑΝΔΡΗΣ ΧΡΗΣΤΟΣ" userId="bd519fde-7dc2-489e-8070-b8c37c46a7ae" providerId="ADAL" clId="{5DFB7315-EB7F-426F-990D-3EA6D48BBD6A}" dt="2022-11-05T20:56:26.643" v="1714" actId="20577"/>
        <pc:sldMkLst>
          <pc:docMk/>
          <pc:sldMk cId="359921279" sldId="260"/>
        </pc:sldMkLst>
        <pc:spChg chg="mod">
          <ac:chgData name="ΚΑΤΣΑΝΔΡΗΣ ΧΡΗΣΤΟΣ" userId="bd519fde-7dc2-489e-8070-b8c37c46a7ae" providerId="ADAL" clId="{5DFB7315-EB7F-426F-990D-3EA6D48BBD6A}" dt="2022-11-05T20:51:17.105" v="1271" actId="1076"/>
          <ac:spMkLst>
            <pc:docMk/>
            <pc:sldMk cId="359921279" sldId="260"/>
            <ac:spMk id="2" creationId="{41211518-A9C4-C26E-CEEF-C376A38F6E74}"/>
          </ac:spMkLst>
        </pc:spChg>
        <pc:spChg chg="mod">
          <ac:chgData name="ΚΑΤΣΑΝΔΡΗΣ ΧΡΗΣΤΟΣ" userId="bd519fde-7dc2-489e-8070-b8c37c46a7ae" providerId="ADAL" clId="{5DFB7315-EB7F-426F-990D-3EA6D48BBD6A}" dt="2022-11-05T20:56:26.643" v="1714" actId="20577"/>
          <ac:spMkLst>
            <pc:docMk/>
            <pc:sldMk cId="359921279" sldId="260"/>
            <ac:spMk id="3" creationId="{F04B7ABB-1888-3D2C-9F57-7617ADD88A76}"/>
          </ac:spMkLst>
        </pc:spChg>
      </pc:sldChg>
    </pc:docChg>
  </pc:docChgLst>
  <pc:docChgLst>
    <pc:chgData name="up1072868@upatras.gr" userId="58190032-8298-4286-9fe5-c2cf30bf7efb" providerId="ADAL" clId="{17DCF0B2-7DC5-463E-AB25-49CAD956C34F}"/>
    <pc:docChg chg="undo custSel addSld modSld">
      <pc:chgData name="up1072868@upatras.gr" userId="58190032-8298-4286-9fe5-c2cf30bf7efb" providerId="ADAL" clId="{17DCF0B2-7DC5-463E-AB25-49CAD956C34F}" dt="2023-06-01T15:16:18.943" v="151" actId="1076"/>
      <pc:docMkLst>
        <pc:docMk/>
      </pc:docMkLst>
      <pc:sldChg chg="modSp mod">
        <pc:chgData name="up1072868@upatras.gr" userId="58190032-8298-4286-9fe5-c2cf30bf7efb" providerId="ADAL" clId="{17DCF0B2-7DC5-463E-AB25-49CAD956C34F}" dt="2023-06-01T15:16:18.943" v="151" actId="1076"/>
        <pc:sldMkLst>
          <pc:docMk/>
          <pc:sldMk cId="3724990158" sldId="257"/>
        </pc:sldMkLst>
        <pc:spChg chg="mod">
          <ac:chgData name="up1072868@upatras.gr" userId="58190032-8298-4286-9fe5-c2cf30bf7efb" providerId="ADAL" clId="{17DCF0B2-7DC5-463E-AB25-49CAD956C34F}" dt="2023-05-28T17:23:52.195" v="10" actId="27636"/>
          <ac:spMkLst>
            <pc:docMk/>
            <pc:sldMk cId="3724990158" sldId="257"/>
            <ac:spMk id="10" creationId="{D8D2AA59-C2B0-0265-E024-893ED01F0D3B}"/>
          </ac:spMkLst>
        </pc:spChg>
        <pc:spChg chg="mod">
          <ac:chgData name="up1072868@upatras.gr" userId="58190032-8298-4286-9fe5-c2cf30bf7efb" providerId="ADAL" clId="{17DCF0B2-7DC5-463E-AB25-49CAD956C34F}" dt="2023-06-01T15:16:18.943" v="151" actId="1076"/>
          <ac:spMkLst>
            <pc:docMk/>
            <pc:sldMk cId="3724990158" sldId="257"/>
            <ac:spMk id="11" creationId="{62B5B640-3B62-7FED-BFFE-8D6A2E065D7F}"/>
          </ac:spMkLst>
        </pc:spChg>
      </pc:sldChg>
      <pc:sldChg chg="modSp mod">
        <pc:chgData name="up1072868@upatras.gr" userId="58190032-8298-4286-9fe5-c2cf30bf7efb" providerId="ADAL" clId="{17DCF0B2-7DC5-463E-AB25-49CAD956C34F}" dt="2023-06-01T15:15:48.898" v="148" actId="20577"/>
        <pc:sldMkLst>
          <pc:docMk/>
          <pc:sldMk cId="27401189" sldId="261"/>
        </pc:sldMkLst>
        <pc:spChg chg="mod">
          <ac:chgData name="up1072868@upatras.gr" userId="58190032-8298-4286-9fe5-c2cf30bf7efb" providerId="ADAL" clId="{17DCF0B2-7DC5-463E-AB25-49CAD956C34F}" dt="2023-06-01T15:15:48.898" v="148" actId="20577"/>
          <ac:spMkLst>
            <pc:docMk/>
            <pc:sldMk cId="27401189" sldId="261"/>
            <ac:spMk id="10" creationId="{D8D2AA59-C2B0-0265-E024-893ED01F0D3B}"/>
          </ac:spMkLst>
        </pc:spChg>
        <pc:spChg chg="mod">
          <ac:chgData name="up1072868@upatras.gr" userId="58190032-8298-4286-9fe5-c2cf30bf7efb" providerId="ADAL" clId="{17DCF0B2-7DC5-463E-AB25-49CAD956C34F}" dt="2023-06-01T15:14:43.543" v="112" actId="114"/>
          <ac:spMkLst>
            <pc:docMk/>
            <pc:sldMk cId="27401189" sldId="261"/>
            <ac:spMk id="11" creationId="{62B5B640-3B62-7FED-BFFE-8D6A2E065D7F}"/>
          </ac:spMkLst>
        </pc:spChg>
      </pc:sldChg>
      <pc:sldChg chg="modSp mod">
        <pc:chgData name="up1072868@upatras.gr" userId="58190032-8298-4286-9fe5-c2cf30bf7efb" providerId="ADAL" clId="{17DCF0B2-7DC5-463E-AB25-49CAD956C34F}" dt="2023-05-28T17:32:22.327" v="108" actId="1076"/>
        <pc:sldMkLst>
          <pc:docMk/>
          <pc:sldMk cId="2802757109" sldId="262"/>
        </pc:sldMkLst>
        <pc:spChg chg="mod">
          <ac:chgData name="up1072868@upatras.gr" userId="58190032-8298-4286-9fe5-c2cf30bf7efb" providerId="ADAL" clId="{17DCF0B2-7DC5-463E-AB25-49CAD956C34F}" dt="2023-05-28T17:32:22.327" v="108" actId="1076"/>
          <ac:spMkLst>
            <pc:docMk/>
            <pc:sldMk cId="2802757109" sldId="262"/>
            <ac:spMk id="2" creationId="{7908D80F-8070-2F72-B298-E5F305D46BD9}"/>
          </ac:spMkLst>
        </pc:spChg>
        <pc:picChg chg="mod modCrop">
          <ac:chgData name="up1072868@upatras.gr" userId="58190032-8298-4286-9fe5-c2cf30bf7efb" providerId="ADAL" clId="{17DCF0B2-7DC5-463E-AB25-49CAD956C34F}" dt="2023-05-28T17:26:01.783" v="64" actId="732"/>
          <ac:picMkLst>
            <pc:docMk/>
            <pc:sldMk cId="2802757109" sldId="262"/>
            <ac:picMk id="6" creationId="{6E8EE415-2208-165C-F164-49701E8E5AF7}"/>
          </ac:picMkLst>
        </pc:picChg>
      </pc:sldChg>
      <pc:sldChg chg="modSp mod">
        <pc:chgData name="up1072868@upatras.gr" userId="58190032-8298-4286-9fe5-c2cf30bf7efb" providerId="ADAL" clId="{17DCF0B2-7DC5-463E-AB25-49CAD956C34F}" dt="2023-05-28T17:31:48.686" v="106" actId="732"/>
        <pc:sldMkLst>
          <pc:docMk/>
          <pc:sldMk cId="756989746" sldId="263"/>
        </pc:sldMkLst>
        <pc:spChg chg="mod">
          <ac:chgData name="up1072868@upatras.gr" userId="58190032-8298-4286-9fe5-c2cf30bf7efb" providerId="ADAL" clId="{17DCF0B2-7DC5-463E-AB25-49CAD956C34F}" dt="2023-05-28T17:31:30.259" v="100" actId="1076"/>
          <ac:spMkLst>
            <pc:docMk/>
            <pc:sldMk cId="756989746" sldId="263"/>
            <ac:spMk id="2" creationId="{7908D80F-8070-2F72-B298-E5F305D46BD9}"/>
          </ac:spMkLst>
        </pc:spChg>
        <pc:picChg chg="mod modCrop">
          <ac:chgData name="up1072868@upatras.gr" userId="58190032-8298-4286-9fe5-c2cf30bf7efb" providerId="ADAL" clId="{17DCF0B2-7DC5-463E-AB25-49CAD956C34F}" dt="2023-05-28T17:31:48.686" v="106" actId="732"/>
          <ac:picMkLst>
            <pc:docMk/>
            <pc:sldMk cId="756989746" sldId="263"/>
            <ac:picMk id="13" creationId="{58E6E698-05E2-051B-2AE6-7A613BD19CF4}"/>
          </ac:picMkLst>
        </pc:picChg>
      </pc:sldChg>
      <pc:sldChg chg="modSp add mod">
        <pc:chgData name="up1072868@upatras.gr" userId="58190032-8298-4286-9fe5-c2cf30bf7efb" providerId="ADAL" clId="{17DCF0B2-7DC5-463E-AB25-49CAD956C34F}" dt="2023-05-28T17:31:22.971" v="99" actId="14100"/>
        <pc:sldMkLst>
          <pc:docMk/>
          <pc:sldMk cId="2950536645" sldId="264"/>
        </pc:sldMkLst>
        <pc:spChg chg="mod">
          <ac:chgData name="up1072868@upatras.gr" userId="58190032-8298-4286-9fe5-c2cf30bf7efb" providerId="ADAL" clId="{17DCF0B2-7DC5-463E-AB25-49CAD956C34F}" dt="2023-05-28T17:31:17.561" v="98" actId="1076"/>
          <ac:spMkLst>
            <pc:docMk/>
            <pc:sldMk cId="2950536645" sldId="264"/>
            <ac:spMk id="2" creationId="{7908D80F-8070-2F72-B298-E5F305D46BD9}"/>
          </ac:spMkLst>
        </pc:spChg>
        <pc:picChg chg="mod">
          <ac:chgData name="up1072868@upatras.gr" userId="58190032-8298-4286-9fe5-c2cf30bf7efb" providerId="ADAL" clId="{17DCF0B2-7DC5-463E-AB25-49CAD956C34F}" dt="2023-05-28T17:31:22.971" v="99" actId="14100"/>
          <ac:picMkLst>
            <pc:docMk/>
            <pc:sldMk cId="2950536645" sldId="264"/>
            <ac:picMk id="13" creationId="{58E6E698-05E2-051B-2AE6-7A613BD19CF4}"/>
          </ac:picMkLst>
        </pc:picChg>
      </pc:sldChg>
    </pc:docChg>
  </pc:docChgLst>
  <pc:docChgLst>
    <pc:chgData name="ΚΑΤΣΑΝΔΡΗΣ ΧΡΗΣΤΟΣ" userId="bd519fde-7dc2-489e-8070-b8c37c46a7ae" providerId="ADAL" clId="{29A4A553-4AC2-4111-96D1-B15E74D32C6A}"/>
    <pc:docChg chg="undo custSel addSld delSld modSld">
      <pc:chgData name="ΚΑΤΣΑΝΔΡΗΣ ΧΡΗΣΤΟΣ" userId="bd519fde-7dc2-489e-8070-b8c37c46a7ae" providerId="ADAL" clId="{29A4A553-4AC2-4111-96D1-B15E74D32C6A}" dt="2023-04-06T14:39:53.679" v="1903" actId="1076"/>
      <pc:docMkLst>
        <pc:docMk/>
      </pc:docMkLst>
      <pc:sldChg chg="addSp delSp modSp mod setBg setClrOvrMap">
        <pc:chgData name="ΚΑΤΣΑΝΔΡΗΣ ΧΡΗΣΤΟΣ" userId="bd519fde-7dc2-489e-8070-b8c37c46a7ae" providerId="ADAL" clId="{29A4A553-4AC2-4111-96D1-B15E74D32C6A}" dt="2023-04-02T17:52:28.763" v="1886" actId="1076"/>
        <pc:sldMkLst>
          <pc:docMk/>
          <pc:sldMk cId="2810968568" sldId="256"/>
        </pc:sldMkLst>
        <pc:spChg chg="mod ord">
          <ac:chgData name="ΚΑΤΣΑΝΔΡΗΣ ΧΡΗΣΤΟΣ" userId="bd519fde-7dc2-489e-8070-b8c37c46a7ae" providerId="ADAL" clId="{29A4A553-4AC2-4111-96D1-B15E74D32C6A}" dt="2023-04-02T17:52:28.763" v="1886" actId="1076"/>
          <ac:spMkLst>
            <pc:docMk/>
            <pc:sldMk cId="2810968568" sldId="256"/>
            <ac:spMk id="2" creationId="{8FC2DD20-B25A-7A4E-FC44-E0A35F22429F}"/>
          </ac:spMkLst>
        </pc:spChg>
        <pc:spChg chg="mod">
          <ac:chgData name="ΚΑΤΣΑΝΔΡΗΣ ΧΡΗΣΤΟΣ" userId="bd519fde-7dc2-489e-8070-b8c37c46a7ae" providerId="ADAL" clId="{29A4A553-4AC2-4111-96D1-B15E74D32C6A}" dt="2023-04-02T17:50:48.513" v="1847" actId="26606"/>
          <ac:spMkLst>
            <pc:docMk/>
            <pc:sldMk cId="2810968568" sldId="256"/>
            <ac:spMk id="3" creationId="{09C4ED90-4152-8CC2-0E28-35AEF84E0C22}"/>
          </ac:spMkLst>
        </pc:spChg>
        <pc:spChg chg="add del">
          <ac:chgData name="ΚΑΤΣΑΝΔΡΗΣ ΧΡΗΣΤΟΣ" userId="bd519fde-7dc2-489e-8070-b8c37c46a7ae" providerId="ADAL" clId="{29A4A553-4AC2-4111-96D1-B15E74D32C6A}" dt="2023-04-02T17:50:30.005" v="1838" actId="26606"/>
          <ac:spMkLst>
            <pc:docMk/>
            <pc:sldMk cId="2810968568" sldId="256"/>
            <ac:spMk id="8" creationId="{0ADFFC45-3DC9-4433-926F-043E879D9DFC}"/>
          </ac:spMkLst>
        </pc:spChg>
        <pc:spChg chg="add del">
          <ac:chgData name="ΚΑΤΣΑΝΔΡΗΣ ΧΡΗΣΤΟΣ" userId="bd519fde-7dc2-489e-8070-b8c37c46a7ae" providerId="ADAL" clId="{29A4A553-4AC2-4111-96D1-B15E74D32C6A}" dt="2023-04-02T17:50:42.113" v="1842" actId="26606"/>
          <ac:spMkLst>
            <pc:docMk/>
            <pc:sldMk cId="2810968568" sldId="256"/>
            <ac:spMk id="12" creationId="{E6C0471D-BE03-4D81-BDB5-D510BC0D8A77}"/>
          </ac:spMkLst>
        </pc:spChg>
        <pc:spChg chg="add del">
          <ac:chgData name="ΚΑΤΣΑΝΔΡΗΣ ΧΡΗΣΤΟΣ" userId="bd519fde-7dc2-489e-8070-b8c37c46a7ae" providerId="ADAL" clId="{29A4A553-4AC2-4111-96D1-B15E74D32C6A}" dt="2023-04-02T17:50:07.398" v="1832" actId="26606"/>
          <ac:spMkLst>
            <pc:docMk/>
            <pc:sldMk cId="2810968568" sldId="256"/>
            <ac:spMk id="13" creationId="{8CDA3497-1EDA-4EB3-9C27-4D9835D30AAB}"/>
          </ac:spMkLst>
        </pc:spChg>
        <pc:spChg chg="add del">
          <ac:chgData name="ΚΑΤΣΑΝΔΡΗΣ ΧΡΗΣΤΟΣ" userId="bd519fde-7dc2-489e-8070-b8c37c46a7ae" providerId="ADAL" clId="{29A4A553-4AC2-4111-96D1-B15E74D32C6A}" dt="2023-04-02T17:50:07.398" v="1832" actId="26606"/>
          <ac:spMkLst>
            <pc:docMk/>
            <pc:sldMk cId="2810968568" sldId="256"/>
            <ac:spMk id="15" creationId="{41F9764E-9AA0-49A3-9EA2-885EE9914014}"/>
          </ac:spMkLst>
        </pc:spChg>
        <pc:spChg chg="add del">
          <ac:chgData name="ΚΑΤΣΑΝΔΡΗΣ ΧΡΗΣΤΟΣ" userId="bd519fde-7dc2-489e-8070-b8c37c46a7ae" providerId="ADAL" clId="{29A4A553-4AC2-4111-96D1-B15E74D32C6A}" dt="2023-04-02T17:50:07.398" v="1832" actId="26606"/>
          <ac:spMkLst>
            <pc:docMk/>
            <pc:sldMk cId="2810968568" sldId="256"/>
            <ac:spMk id="17" creationId="{FA3A4F4A-4DC4-43F2-AC2D-06211A812FC0}"/>
          </ac:spMkLst>
        </pc:spChg>
        <pc:spChg chg="add del">
          <ac:chgData name="ΚΑΤΣΑΝΔΡΗΣ ΧΡΗΣΤΟΣ" userId="bd519fde-7dc2-489e-8070-b8c37c46a7ae" providerId="ADAL" clId="{29A4A553-4AC2-4111-96D1-B15E74D32C6A}" dt="2023-04-02T17:50:42.113" v="1842" actId="26606"/>
          <ac:spMkLst>
            <pc:docMk/>
            <pc:sldMk cId="2810968568" sldId="256"/>
            <ac:spMk id="18" creationId="{A27691EB-14CF-4237-B5EB-C94B92677A05}"/>
          </ac:spMkLst>
        </pc:spChg>
        <pc:spChg chg="add del">
          <ac:chgData name="ΚΑΤΣΑΝΔΡΗΣ ΧΡΗΣΤΟΣ" userId="bd519fde-7dc2-489e-8070-b8c37c46a7ae" providerId="ADAL" clId="{29A4A553-4AC2-4111-96D1-B15E74D32C6A}" dt="2023-04-02T17:50:07.398" v="1832" actId="26606"/>
          <ac:spMkLst>
            <pc:docMk/>
            <pc:sldMk cId="2810968568" sldId="256"/>
            <ac:spMk id="19" creationId="{84CFB374-B343-457A-B567-B4D784B1FEAE}"/>
          </ac:spMkLst>
        </pc:spChg>
        <pc:spChg chg="add del">
          <ac:chgData name="ΚΑΤΣΑΝΔΡΗΣ ΧΡΗΣΤΟΣ" userId="bd519fde-7dc2-489e-8070-b8c37c46a7ae" providerId="ADAL" clId="{29A4A553-4AC2-4111-96D1-B15E74D32C6A}" dt="2023-04-02T17:50:07.398" v="1832" actId="26606"/>
          <ac:spMkLst>
            <pc:docMk/>
            <pc:sldMk cId="2810968568" sldId="256"/>
            <ac:spMk id="21" creationId="{0597FEEE-1E11-4396-BB69-B43FA92F9580}"/>
          </ac:spMkLst>
        </pc:spChg>
        <pc:spChg chg="add del">
          <ac:chgData name="ΚΑΤΣΑΝΔΡΗΣ ΧΡΗΣΤΟΣ" userId="bd519fde-7dc2-489e-8070-b8c37c46a7ae" providerId="ADAL" clId="{29A4A553-4AC2-4111-96D1-B15E74D32C6A}" dt="2023-04-02T17:50:30.005" v="1838" actId="26606"/>
          <ac:spMkLst>
            <pc:docMk/>
            <pc:sldMk cId="2810968568" sldId="256"/>
            <ac:spMk id="22" creationId="{69370F01-B8C9-4CE4-824C-92B2792E6ED0}"/>
          </ac:spMkLst>
        </pc:spChg>
        <pc:spChg chg="add del">
          <ac:chgData name="ΚΑΤΣΑΝΔΡΗΣ ΧΡΗΣΤΟΣ" userId="bd519fde-7dc2-489e-8070-b8c37c46a7ae" providerId="ADAL" clId="{29A4A553-4AC2-4111-96D1-B15E74D32C6A}" dt="2023-04-02T17:50:07.398" v="1832" actId="26606"/>
          <ac:spMkLst>
            <pc:docMk/>
            <pc:sldMk cId="2810968568" sldId="256"/>
            <ac:spMk id="23" creationId="{A2DB2F81-3E68-4044-B7C2-03DEEC50D8F5}"/>
          </ac:spMkLst>
        </pc:spChg>
        <pc:spChg chg="add del">
          <ac:chgData name="ΚΑΤΣΑΝΔΡΗΣ ΧΡΗΣΤΟΣ" userId="bd519fde-7dc2-489e-8070-b8c37c46a7ae" providerId="ADAL" clId="{29A4A553-4AC2-4111-96D1-B15E74D32C6A}" dt="2023-04-02T17:50:33.033" v="1840" actId="26606"/>
          <ac:spMkLst>
            <pc:docMk/>
            <pc:sldMk cId="2810968568" sldId="256"/>
            <ac:spMk id="24" creationId="{27577DEC-D9A5-404D-9789-702F4319BEC8}"/>
          </ac:spMkLst>
        </pc:spChg>
        <pc:spChg chg="add del">
          <ac:chgData name="ΚΑΤΣΑΝΔΡΗΣ ΧΡΗΣΤΟΣ" userId="bd519fde-7dc2-489e-8070-b8c37c46a7ae" providerId="ADAL" clId="{29A4A553-4AC2-4111-96D1-B15E74D32C6A}" dt="2023-04-02T17:50:07.398" v="1832" actId="26606"/>
          <ac:spMkLst>
            <pc:docMk/>
            <pc:sldMk cId="2810968568" sldId="256"/>
            <ac:spMk id="25" creationId="{DC2F7294-2397-4C96-AB1E-E66CDEA3B5DF}"/>
          </ac:spMkLst>
        </pc:spChg>
        <pc:spChg chg="add del">
          <ac:chgData name="ΚΑΤΣΑΝΔΡΗΣ ΧΡΗΣΤΟΣ" userId="bd519fde-7dc2-489e-8070-b8c37c46a7ae" providerId="ADAL" clId="{29A4A553-4AC2-4111-96D1-B15E74D32C6A}" dt="2023-04-02T17:50:10.723" v="1834" actId="26606"/>
          <ac:spMkLst>
            <pc:docMk/>
            <pc:sldMk cId="2810968568" sldId="256"/>
            <ac:spMk id="30" creationId="{66D61E08-70C3-48D8-BEA0-787111DC30DA}"/>
          </ac:spMkLst>
        </pc:spChg>
        <pc:spChg chg="add del">
          <ac:chgData name="ΚΑΤΣΑΝΔΡΗΣ ΧΡΗΣΤΟΣ" userId="bd519fde-7dc2-489e-8070-b8c37c46a7ae" providerId="ADAL" clId="{29A4A553-4AC2-4111-96D1-B15E74D32C6A}" dt="2023-04-02T17:50:10.723" v="1834" actId="26606"/>
          <ac:spMkLst>
            <pc:docMk/>
            <pc:sldMk cId="2810968568" sldId="256"/>
            <ac:spMk id="31" creationId="{FC55298F-0AE5-478E-AD2B-03C2614C5833}"/>
          </ac:spMkLst>
        </pc:spChg>
        <pc:spChg chg="add del">
          <ac:chgData name="ΚΑΤΣΑΝΔΡΗΣ ΧΡΗΣΤΟΣ" userId="bd519fde-7dc2-489e-8070-b8c37c46a7ae" providerId="ADAL" clId="{29A4A553-4AC2-4111-96D1-B15E74D32C6A}" dt="2023-04-02T17:50:10.723" v="1834" actId="26606"/>
          <ac:spMkLst>
            <pc:docMk/>
            <pc:sldMk cId="2810968568" sldId="256"/>
            <ac:spMk id="32" creationId="{C180E4EA-0B63-4779-A895-7E90E71088F3}"/>
          </ac:spMkLst>
        </pc:spChg>
        <pc:spChg chg="add del">
          <ac:chgData name="ΚΑΤΣΑΝΔΡΗΣ ΧΡΗΣΤΟΣ" userId="bd519fde-7dc2-489e-8070-b8c37c46a7ae" providerId="ADAL" clId="{29A4A553-4AC2-4111-96D1-B15E74D32C6A}" dt="2023-04-02T17:50:10.723" v="1834" actId="26606"/>
          <ac:spMkLst>
            <pc:docMk/>
            <pc:sldMk cId="2810968568" sldId="256"/>
            <ac:spMk id="33" creationId="{CEE01D9D-3DE8-4EED-B0D3-8F3C79CC7673}"/>
          </ac:spMkLst>
        </pc:spChg>
        <pc:spChg chg="add del">
          <ac:chgData name="ΚΑΤΣΑΝΔΡΗΣ ΧΡΗΣΤΟΣ" userId="bd519fde-7dc2-489e-8070-b8c37c46a7ae" providerId="ADAL" clId="{29A4A553-4AC2-4111-96D1-B15E74D32C6A}" dt="2023-04-02T17:50:10.723" v="1834" actId="26606"/>
          <ac:spMkLst>
            <pc:docMk/>
            <pc:sldMk cId="2810968568" sldId="256"/>
            <ac:spMk id="34" creationId="{89AF5CE9-607F-43F4-8983-DCD6DA4051FD}"/>
          </ac:spMkLst>
        </pc:spChg>
        <pc:spChg chg="add del">
          <ac:chgData name="ΚΑΤΣΑΝΔΡΗΣ ΧΡΗΣΤΟΣ" userId="bd519fde-7dc2-489e-8070-b8c37c46a7ae" providerId="ADAL" clId="{29A4A553-4AC2-4111-96D1-B15E74D32C6A}" dt="2023-04-02T17:50:10.723" v="1834" actId="26606"/>
          <ac:spMkLst>
            <pc:docMk/>
            <pc:sldMk cId="2810968568" sldId="256"/>
            <ac:spMk id="35" creationId="{6EEA2DBD-9E1E-4521-8C01-F32AD18A89E3}"/>
          </ac:spMkLst>
        </pc:spChg>
        <pc:spChg chg="add del">
          <ac:chgData name="ΚΑΤΣΑΝΔΡΗΣ ΧΡΗΣΤΟΣ" userId="bd519fde-7dc2-489e-8070-b8c37c46a7ae" providerId="ADAL" clId="{29A4A553-4AC2-4111-96D1-B15E74D32C6A}" dt="2023-04-02T17:50:10.723" v="1834" actId="26606"/>
          <ac:spMkLst>
            <pc:docMk/>
            <pc:sldMk cId="2810968568" sldId="256"/>
            <ac:spMk id="36" creationId="{15BBD2C1-BA9B-46A9-A27A-33498B169272}"/>
          </ac:spMkLst>
        </pc:spChg>
        <pc:spChg chg="add del">
          <ac:chgData name="ΚΑΤΣΑΝΔΡΗΣ ΧΡΗΣΤΟΣ" userId="bd519fde-7dc2-489e-8070-b8c37c46a7ae" providerId="ADAL" clId="{29A4A553-4AC2-4111-96D1-B15E74D32C6A}" dt="2023-04-02T17:50:42.113" v="1842" actId="26606"/>
          <ac:spMkLst>
            <pc:docMk/>
            <pc:sldMk cId="2810968568" sldId="256"/>
            <ac:spMk id="44" creationId="{4F57DB1C-6494-4CC4-A5E8-931957565379}"/>
          </ac:spMkLst>
        </pc:spChg>
        <pc:spChg chg="add del">
          <ac:chgData name="ΚΑΤΣΑΝΔΡΗΣ ΧΡΗΣΤΟΣ" userId="bd519fde-7dc2-489e-8070-b8c37c46a7ae" providerId="ADAL" clId="{29A4A553-4AC2-4111-96D1-B15E74D32C6A}" dt="2023-04-02T17:50:42.113" v="1842" actId="26606"/>
          <ac:spMkLst>
            <pc:docMk/>
            <pc:sldMk cId="2810968568" sldId="256"/>
            <ac:spMk id="45" creationId="{FFFB778B-5206-4BB0-A468-327E71367654}"/>
          </ac:spMkLst>
        </pc:spChg>
        <pc:spChg chg="add del">
          <ac:chgData name="ΚΑΤΣΑΝΔΡΗΣ ΧΡΗΣΤΟΣ" userId="bd519fde-7dc2-489e-8070-b8c37c46a7ae" providerId="ADAL" clId="{29A4A553-4AC2-4111-96D1-B15E74D32C6A}" dt="2023-04-02T17:50:43.733" v="1844" actId="26606"/>
          <ac:spMkLst>
            <pc:docMk/>
            <pc:sldMk cId="2810968568" sldId="256"/>
            <ac:spMk id="47" creationId="{0ADFFC45-3DC9-4433-926F-043E879D9DFC}"/>
          </ac:spMkLst>
        </pc:spChg>
        <pc:spChg chg="add del">
          <ac:chgData name="ΚΑΤΣΑΝΔΡΗΣ ΧΡΗΣΤΟΣ" userId="bd519fde-7dc2-489e-8070-b8c37c46a7ae" providerId="ADAL" clId="{29A4A553-4AC2-4111-96D1-B15E74D32C6A}" dt="2023-04-02T17:50:43.733" v="1844" actId="26606"/>
          <ac:spMkLst>
            <pc:docMk/>
            <pc:sldMk cId="2810968568" sldId="256"/>
            <ac:spMk id="56" creationId="{69370F01-B8C9-4CE4-824C-92B2792E6ED0}"/>
          </ac:spMkLst>
        </pc:spChg>
        <pc:spChg chg="add del">
          <ac:chgData name="ΚΑΤΣΑΝΔΡΗΣ ΧΡΗΣΤΟΣ" userId="bd519fde-7dc2-489e-8070-b8c37c46a7ae" providerId="ADAL" clId="{29A4A553-4AC2-4111-96D1-B15E74D32C6A}" dt="2023-04-02T17:50:48.503" v="1846" actId="26606"/>
          <ac:spMkLst>
            <pc:docMk/>
            <pc:sldMk cId="2810968568" sldId="256"/>
            <ac:spMk id="58" creationId="{DD6BC9EB-F181-48AB-BCA2-3D1DB20D2D87}"/>
          </ac:spMkLst>
        </pc:spChg>
        <pc:spChg chg="add del">
          <ac:chgData name="ΚΑΤΣΑΝΔΡΗΣ ΧΡΗΣΤΟΣ" userId="bd519fde-7dc2-489e-8070-b8c37c46a7ae" providerId="ADAL" clId="{29A4A553-4AC2-4111-96D1-B15E74D32C6A}" dt="2023-04-02T17:50:48.503" v="1846" actId="26606"/>
          <ac:spMkLst>
            <pc:docMk/>
            <pc:sldMk cId="2810968568" sldId="256"/>
            <ac:spMk id="59" creationId="{D33AAA80-39DC-4020-9BFF-0718F35C7661}"/>
          </ac:spMkLst>
        </pc:spChg>
        <pc:spChg chg="add del">
          <ac:chgData name="ΚΑΤΣΑΝΔΡΗΣ ΧΡΗΣΤΟΣ" userId="bd519fde-7dc2-489e-8070-b8c37c46a7ae" providerId="ADAL" clId="{29A4A553-4AC2-4111-96D1-B15E74D32C6A}" dt="2023-04-02T17:50:48.503" v="1846" actId="26606"/>
          <ac:spMkLst>
            <pc:docMk/>
            <pc:sldMk cId="2810968568" sldId="256"/>
            <ac:spMk id="61" creationId="{1177F295-741F-4EFF-B0CA-BE69295ADA07}"/>
          </ac:spMkLst>
        </pc:spChg>
        <pc:spChg chg="add">
          <ac:chgData name="ΚΑΤΣΑΝΔΡΗΣ ΧΡΗΣΤΟΣ" userId="bd519fde-7dc2-489e-8070-b8c37c46a7ae" providerId="ADAL" clId="{29A4A553-4AC2-4111-96D1-B15E74D32C6A}" dt="2023-04-02T17:50:48.513" v="1847" actId="26606"/>
          <ac:spMkLst>
            <pc:docMk/>
            <pc:sldMk cId="2810968568" sldId="256"/>
            <ac:spMk id="63" creationId="{0ADFFC45-3DC9-4433-926F-043E879D9DFC}"/>
          </ac:spMkLst>
        </pc:spChg>
        <pc:spChg chg="add">
          <ac:chgData name="ΚΑΤΣΑΝΔΡΗΣ ΧΡΗΣΤΟΣ" userId="bd519fde-7dc2-489e-8070-b8c37c46a7ae" providerId="ADAL" clId="{29A4A553-4AC2-4111-96D1-B15E74D32C6A}" dt="2023-04-02T17:50:48.513" v="1847" actId="26606"/>
          <ac:spMkLst>
            <pc:docMk/>
            <pc:sldMk cId="2810968568" sldId="256"/>
            <ac:spMk id="72" creationId="{69370F01-B8C9-4CE4-824C-92B2792E6ED0}"/>
          </ac:spMkLst>
        </pc:spChg>
        <pc:grpChg chg="add del">
          <ac:chgData name="ΚΑΤΣΑΝΔΡΗΣ ΧΡΗΣΤΟΣ" userId="bd519fde-7dc2-489e-8070-b8c37c46a7ae" providerId="ADAL" clId="{29A4A553-4AC2-4111-96D1-B15E74D32C6A}" dt="2023-04-02T17:50:30.005" v="1838" actId="26606"/>
          <ac:grpSpMkLst>
            <pc:docMk/>
            <pc:sldMk cId="2810968568" sldId="256"/>
            <ac:grpSpMk id="10" creationId="{B5F26A87-0610-435F-AA13-BD658385C9D9}"/>
          </ac:grpSpMkLst>
        </pc:grpChg>
        <pc:grpChg chg="add del">
          <ac:chgData name="ΚΑΤΣΑΝΔΡΗΣ ΧΡΗΣΤΟΣ" userId="bd519fde-7dc2-489e-8070-b8c37c46a7ae" providerId="ADAL" clId="{29A4A553-4AC2-4111-96D1-B15E74D32C6A}" dt="2023-04-02T17:50:33.033" v="1840" actId="26606"/>
          <ac:grpSpMkLst>
            <pc:docMk/>
            <pc:sldMk cId="2810968568" sldId="256"/>
            <ac:grpSpMk id="26" creationId="{CEEA9366-CEA8-4F23-B065-4337F0D836FE}"/>
          </ac:grpSpMkLst>
        </pc:grpChg>
        <pc:grpChg chg="add del">
          <ac:chgData name="ΚΑΤΣΑΝΔΡΗΣ ΧΡΗΣΤΟΣ" userId="bd519fde-7dc2-489e-8070-b8c37c46a7ae" providerId="ADAL" clId="{29A4A553-4AC2-4111-96D1-B15E74D32C6A}" dt="2023-04-02T17:50:43.733" v="1844" actId="26606"/>
          <ac:grpSpMkLst>
            <pc:docMk/>
            <pc:sldMk cId="2810968568" sldId="256"/>
            <ac:grpSpMk id="48" creationId="{B5F26A87-0610-435F-AA13-BD658385C9D9}"/>
          </ac:grpSpMkLst>
        </pc:grpChg>
        <pc:grpChg chg="add">
          <ac:chgData name="ΚΑΤΣΑΝΔΡΗΣ ΧΡΗΣΤΟΣ" userId="bd519fde-7dc2-489e-8070-b8c37c46a7ae" providerId="ADAL" clId="{29A4A553-4AC2-4111-96D1-B15E74D32C6A}" dt="2023-04-02T17:50:48.513" v="1847" actId="26606"/>
          <ac:grpSpMkLst>
            <pc:docMk/>
            <pc:sldMk cId="2810968568" sldId="256"/>
            <ac:grpSpMk id="64" creationId="{B5F26A87-0610-435F-AA13-BD658385C9D9}"/>
          </ac:grpSpMkLst>
        </pc:grpChg>
        <pc:picChg chg="add del">
          <ac:chgData name="ΚΑΤΣΑΝΔΡΗΣ ΧΡΗΣΤΟΣ" userId="bd519fde-7dc2-489e-8070-b8c37c46a7ae" providerId="ADAL" clId="{29A4A553-4AC2-4111-96D1-B15E74D32C6A}" dt="2023-04-02T17:50:07.398" v="1832" actId="26606"/>
          <ac:picMkLst>
            <pc:docMk/>
            <pc:sldMk cId="2810968568" sldId="256"/>
            <ac:picMk id="5" creationId="{602F867A-B28F-237A-F16A-8169B71137EA}"/>
          </ac:picMkLst>
        </pc:picChg>
        <pc:picChg chg="add del">
          <ac:chgData name="ΚΑΤΣΑΝΔΡΗΣ ΧΡΗΣΤΟΣ" userId="bd519fde-7dc2-489e-8070-b8c37c46a7ae" providerId="ADAL" clId="{29A4A553-4AC2-4111-96D1-B15E74D32C6A}" dt="2023-04-02T17:50:10.723" v="1834" actId="26606"/>
          <ac:picMkLst>
            <pc:docMk/>
            <pc:sldMk cId="2810968568" sldId="256"/>
            <ac:picMk id="27" creationId="{AA08954F-957B-2576-1F91-0F5C25D35F65}"/>
          </ac:picMkLst>
        </pc:picChg>
        <pc:picChg chg="add del">
          <ac:chgData name="ΚΑΤΣΑΝΔΡΗΣ ΧΡΗΣΤΟΣ" userId="bd519fde-7dc2-489e-8070-b8c37c46a7ae" providerId="ADAL" clId="{29A4A553-4AC2-4111-96D1-B15E74D32C6A}" dt="2023-04-02T17:50:14.977" v="1836" actId="26606"/>
          <ac:picMkLst>
            <pc:docMk/>
            <pc:sldMk cId="2810968568" sldId="256"/>
            <ac:picMk id="38" creationId="{6ABFBA88-6257-1809-2836-1B7A5DEC1D5A}"/>
          </ac:picMkLst>
        </pc:picChg>
        <pc:cxnChg chg="add del">
          <ac:chgData name="ΚΑΤΣΑΝΔΡΗΣ ΧΡΗΣΤΟΣ" userId="bd519fde-7dc2-489e-8070-b8c37c46a7ae" providerId="ADAL" clId="{29A4A553-4AC2-4111-96D1-B15E74D32C6A}" dt="2023-04-02T17:50:07.398" v="1832" actId="26606"/>
          <ac:cxnSpMkLst>
            <pc:docMk/>
            <pc:sldMk cId="2810968568" sldId="256"/>
            <ac:cxnSpMk id="9" creationId="{27A85E05-9D34-4977-8352-DB3956997445}"/>
          </ac:cxnSpMkLst>
        </pc:cxnChg>
        <pc:cxnChg chg="add del">
          <ac:chgData name="ΚΑΤΣΑΝΔΡΗΣ ΧΡΗΣΤΟΣ" userId="bd519fde-7dc2-489e-8070-b8c37c46a7ae" providerId="ADAL" clId="{29A4A553-4AC2-4111-96D1-B15E74D32C6A}" dt="2023-04-02T17:50:07.398" v="1832" actId="26606"/>
          <ac:cxnSpMkLst>
            <pc:docMk/>
            <pc:sldMk cId="2810968568" sldId="256"/>
            <ac:cxnSpMk id="11" creationId="{5CDED616-E554-4DB6-9F28-08F38A64A940}"/>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4" creationId="{22721A85-1EA4-4D87-97AB-0BB4AB78F92D}"/>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6" creationId="{E5E836EB-03CD-4BA5-A751-21D2ACC28303}"/>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8" creationId="{A57C1A16-B8AB-4D99-A195-A38F556A6486}"/>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9" creationId="{F8A9B20B-D1DD-4573-B5EC-558029519236}"/>
          </ac:cxnSpMkLst>
        </pc:cxnChg>
        <pc:cxnChg chg="add del">
          <ac:chgData name="ΚΑΤΣΑΝΔΡΗΣ ΧΡΗΣΤΟΣ" userId="bd519fde-7dc2-489e-8070-b8c37c46a7ae" providerId="ADAL" clId="{29A4A553-4AC2-4111-96D1-B15E74D32C6A}" dt="2023-04-02T17:50:48.503" v="1846" actId="26606"/>
          <ac:cxnSpMkLst>
            <pc:docMk/>
            <pc:sldMk cId="2810968568" sldId="256"/>
            <ac:cxnSpMk id="60" creationId="{C9C5D90B-7EE3-4D26-AB7D-A5A3A6E11203}"/>
          </ac:cxnSpMkLst>
        </pc:cxnChg>
      </pc:sldChg>
      <pc:sldChg chg="addSp delSp modSp mod modClrScheme chgLayout">
        <pc:chgData name="ΚΑΤΣΑΝΔΡΗΣ ΧΡΗΣΤΟΣ" userId="bd519fde-7dc2-489e-8070-b8c37c46a7ae" providerId="ADAL" clId="{29A4A553-4AC2-4111-96D1-B15E74D32C6A}" dt="2023-04-02T17:10:45.295" v="1657" actId="14100"/>
        <pc:sldMkLst>
          <pc:docMk/>
          <pc:sldMk cId="3724990158" sldId="257"/>
        </pc:sldMkLst>
        <pc:spChg chg="mod ord">
          <ac:chgData name="ΚΑΤΣΑΝΔΡΗΣ ΧΡΗΣΤΟΣ" userId="bd519fde-7dc2-489e-8070-b8c37c46a7ae" providerId="ADAL" clId="{29A4A553-4AC2-4111-96D1-B15E74D32C6A}" dt="2023-04-02T09:21:56.550" v="156" actId="700"/>
          <ac:spMkLst>
            <pc:docMk/>
            <pc:sldMk cId="3724990158" sldId="257"/>
            <ac:spMk id="2" creationId="{D6B18E19-6DD0-2AA5-FF16-5ED41C35F956}"/>
          </ac:spMkLst>
        </pc:spChg>
        <pc:spChg chg="del mod ord">
          <ac:chgData name="ΚΑΤΣΑΝΔΡΗΣ ΧΡΗΣΤΟΣ" userId="bd519fde-7dc2-489e-8070-b8c37c46a7ae" providerId="ADAL" clId="{29A4A553-4AC2-4111-96D1-B15E74D32C6A}" dt="2023-04-02T09:21:49.962" v="153" actId="478"/>
          <ac:spMkLst>
            <pc:docMk/>
            <pc:sldMk cId="3724990158" sldId="257"/>
            <ac:spMk id="4" creationId="{B9EF079B-DCB1-C8DD-6633-8ED0B878545F}"/>
          </ac:spMkLst>
        </pc:spChg>
        <pc:spChg chg="del mod ord">
          <ac:chgData name="ΚΑΤΣΑΝΔΡΗΣ ΧΡΗΣΤΟΣ" userId="bd519fde-7dc2-489e-8070-b8c37c46a7ae" providerId="ADAL" clId="{29A4A553-4AC2-4111-96D1-B15E74D32C6A}" dt="2023-04-02T09:21:51.225" v="154" actId="478"/>
          <ac:spMkLst>
            <pc:docMk/>
            <pc:sldMk cId="3724990158" sldId="257"/>
            <ac:spMk id="5" creationId="{F25636B3-9FCF-45C9-BB05-92001B5948BA}"/>
          </ac:spMkLst>
        </pc:spChg>
        <pc:spChg chg="del mod ord">
          <ac:chgData name="ΚΑΤΣΑΝΔΡΗΣ ΧΡΗΣΤΟΣ" userId="bd519fde-7dc2-489e-8070-b8c37c46a7ae" providerId="ADAL" clId="{29A4A553-4AC2-4111-96D1-B15E74D32C6A}" dt="2023-04-02T09:21:47.459" v="151" actId="478"/>
          <ac:spMkLst>
            <pc:docMk/>
            <pc:sldMk cId="3724990158" sldId="257"/>
            <ac:spMk id="6" creationId="{39217886-3EF8-6B90-1B99-25EB56CA1407}"/>
          </ac:spMkLst>
        </pc:spChg>
        <pc:spChg chg="del mod ord">
          <ac:chgData name="ΚΑΤΣΑΝΔΡΗΣ ΧΡΗΣΤΟΣ" userId="bd519fde-7dc2-489e-8070-b8c37c46a7ae" providerId="ADAL" clId="{29A4A553-4AC2-4111-96D1-B15E74D32C6A}" dt="2023-04-02T09:21:48.831" v="152" actId="478"/>
          <ac:spMkLst>
            <pc:docMk/>
            <pc:sldMk cId="3724990158" sldId="257"/>
            <ac:spMk id="7" creationId="{D853D562-36A8-1AC4-6D65-35B97AA9DD49}"/>
          </ac:spMkLst>
        </pc:spChg>
        <pc:spChg chg="add del mod ord">
          <ac:chgData name="ΚΑΤΣΑΝΔΡΗΣ ΧΡΗΣΤΟΣ" userId="bd519fde-7dc2-489e-8070-b8c37c46a7ae" providerId="ADAL" clId="{29A4A553-4AC2-4111-96D1-B15E74D32C6A}" dt="2023-04-02T09:21:56.550" v="156" actId="700"/>
          <ac:spMkLst>
            <pc:docMk/>
            <pc:sldMk cId="3724990158" sldId="257"/>
            <ac:spMk id="8" creationId="{5F9B1315-800D-CFBD-F2F8-797BD91B95DA}"/>
          </ac:spMkLst>
        </pc:spChg>
        <pc:spChg chg="add mod ord">
          <ac:chgData name="ΚΑΤΣΑΝΔΡΗΣ ΧΡΗΣΤΟΣ" userId="bd519fde-7dc2-489e-8070-b8c37c46a7ae" providerId="ADAL" clId="{29A4A553-4AC2-4111-96D1-B15E74D32C6A}" dt="2023-04-02T17:00:54.381" v="1295"/>
          <ac:spMkLst>
            <pc:docMk/>
            <pc:sldMk cId="3724990158" sldId="257"/>
            <ac:spMk id="10" creationId="{D8D2AA59-C2B0-0265-E024-893ED01F0D3B}"/>
          </ac:spMkLst>
        </pc:spChg>
        <pc:spChg chg="add mod ord">
          <ac:chgData name="ΚΑΤΣΑΝΔΡΗΣ ΧΡΗΣΤΟΣ" userId="bd519fde-7dc2-489e-8070-b8c37c46a7ae" providerId="ADAL" clId="{29A4A553-4AC2-4111-96D1-B15E74D32C6A}" dt="2023-04-02T17:10:45.295" v="1657" actId="14100"/>
          <ac:spMkLst>
            <pc:docMk/>
            <pc:sldMk cId="3724990158" sldId="257"/>
            <ac:spMk id="11" creationId="{62B5B640-3B62-7FED-BFFE-8D6A2E065D7F}"/>
          </ac:spMkLst>
        </pc:spChg>
        <pc:cxnChg chg="del">
          <ac:chgData name="ΚΑΤΣΑΝΔΡΗΣ ΧΡΗΣΤΟΣ" userId="bd519fde-7dc2-489e-8070-b8c37c46a7ae" providerId="ADAL" clId="{29A4A553-4AC2-4111-96D1-B15E74D32C6A}" dt="2023-04-02T09:21:52.576" v="155" actId="478"/>
          <ac:cxnSpMkLst>
            <pc:docMk/>
            <pc:sldMk cId="3724990158" sldId="257"/>
            <ac:cxnSpMk id="9" creationId="{BBFA1C77-B91D-5792-F025-73B74D3EE2ED}"/>
          </ac:cxnSpMkLst>
        </pc:cxnChg>
      </pc:sldChg>
      <pc:sldChg chg="del">
        <pc:chgData name="ΚΑΤΣΑΝΔΡΗΣ ΧΡΗΣΤΟΣ" userId="bd519fde-7dc2-489e-8070-b8c37c46a7ae" providerId="ADAL" clId="{29A4A553-4AC2-4111-96D1-B15E74D32C6A}" dt="2023-04-02T17:34:54.493" v="1716" actId="47"/>
        <pc:sldMkLst>
          <pc:docMk/>
          <pc:sldMk cId="1061945391" sldId="258"/>
        </pc:sldMkLst>
      </pc:sldChg>
      <pc:sldChg chg="del">
        <pc:chgData name="ΚΑΤΣΑΝΔΡΗΣ ΧΡΗΣΤΟΣ" userId="bd519fde-7dc2-489e-8070-b8c37c46a7ae" providerId="ADAL" clId="{29A4A553-4AC2-4111-96D1-B15E74D32C6A}" dt="2023-04-02T17:34:55.654" v="1717" actId="47"/>
        <pc:sldMkLst>
          <pc:docMk/>
          <pc:sldMk cId="2607691814" sldId="259"/>
        </pc:sldMkLst>
      </pc:sldChg>
      <pc:sldChg chg="modSp del">
        <pc:chgData name="ΚΑΤΣΑΝΔΡΗΣ ΧΡΗΣΤΟΣ" userId="bd519fde-7dc2-489e-8070-b8c37c46a7ae" providerId="ADAL" clId="{29A4A553-4AC2-4111-96D1-B15E74D32C6A}" dt="2023-04-02T17:11:38.228" v="1659" actId="47"/>
        <pc:sldMkLst>
          <pc:docMk/>
          <pc:sldMk cId="1780009295" sldId="260"/>
        </pc:sldMkLst>
        <pc:spChg chg="mod">
          <ac:chgData name="ΚΑΤΣΑΝΔΡΗΣ ΧΡΗΣΤΟΣ" userId="bd519fde-7dc2-489e-8070-b8c37c46a7ae" providerId="ADAL" clId="{29A4A553-4AC2-4111-96D1-B15E74D32C6A}" dt="2023-04-02T09:20:41.561" v="95"/>
          <ac:spMkLst>
            <pc:docMk/>
            <pc:sldMk cId="1780009295" sldId="260"/>
            <ac:spMk id="4" creationId="{D6A92631-E0E5-847E-6D1A-6308850E103B}"/>
          </ac:spMkLst>
        </pc:spChg>
        <pc:spChg chg="mod">
          <ac:chgData name="ΚΑΤΣΑΝΔΡΗΣ ΧΡΗΣΤΟΣ" userId="bd519fde-7dc2-489e-8070-b8c37c46a7ae" providerId="ADAL" clId="{29A4A553-4AC2-4111-96D1-B15E74D32C6A}" dt="2023-04-02T09:20:41.561" v="95"/>
          <ac:spMkLst>
            <pc:docMk/>
            <pc:sldMk cId="1780009295" sldId="260"/>
            <ac:spMk id="11" creationId="{F20F53CF-E137-5568-B491-AE77A3B8A920}"/>
          </ac:spMkLst>
        </pc:spChg>
        <pc:picChg chg="mod">
          <ac:chgData name="ΚΑΤΣΑΝΔΡΗΣ ΧΡΗΣΤΟΣ" userId="bd519fde-7dc2-489e-8070-b8c37c46a7ae" providerId="ADAL" clId="{29A4A553-4AC2-4111-96D1-B15E74D32C6A}" dt="2023-04-02T09:20:41.561" v="95"/>
          <ac:picMkLst>
            <pc:docMk/>
            <pc:sldMk cId="1780009295" sldId="260"/>
            <ac:picMk id="8" creationId="{00716E57-FE0D-C06A-A2EC-59619B1B35C8}"/>
          </ac:picMkLst>
        </pc:picChg>
      </pc:sldChg>
      <pc:sldChg chg="modSp add mod">
        <pc:chgData name="ΚΑΤΣΑΝΔΡΗΣ ΧΡΗΣΤΟΣ" userId="bd519fde-7dc2-489e-8070-b8c37c46a7ae" providerId="ADAL" clId="{29A4A553-4AC2-4111-96D1-B15E74D32C6A}" dt="2023-04-02T17:11:05.588" v="1658" actId="14100"/>
        <pc:sldMkLst>
          <pc:docMk/>
          <pc:sldMk cId="27401189" sldId="261"/>
        </pc:sldMkLst>
        <pc:spChg chg="mod">
          <ac:chgData name="ΚΑΤΣΑΝΔΡΗΣ ΧΡΗΣΤΟΣ" userId="bd519fde-7dc2-489e-8070-b8c37c46a7ae" providerId="ADAL" clId="{29A4A553-4AC2-4111-96D1-B15E74D32C6A}" dt="2023-04-02T09:40:58.584" v="995" actId="20577"/>
          <ac:spMkLst>
            <pc:docMk/>
            <pc:sldMk cId="27401189" sldId="261"/>
            <ac:spMk id="2" creationId="{D6B18E19-6DD0-2AA5-FF16-5ED41C35F956}"/>
          </ac:spMkLst>
        </pc:spChg>
        <pc:spChg chg="mod">
          <ac:chgData name="ΚΑΤΣΑΝΔΡΗΣ ΧΡΗΣΤΟΣ" userId="bd519fde-7dc2-489e-8070-b8c37c46a7ae" providerId="ADAL" clId="{29A4A553-4AC2-4111-96D1-B15E74D32C6A}" dt="2023-04-02T17:03:42.435" v="1341" actId="2710"/>
          <ac:spMkLst>
            <pc:docMk/>
            <pc:sldMk cId="27401189" sldId="261"/>
            <ac:spMk id="10" creationId="{D8D2AA59-C2B0-0265-E024-893ED01F0D3B}"/>
          </ac:spMkLst>
        </pc:spChg>
        <pc:spChg chg="mod">
          <ac:chgData name="ΚΑΤΣΑΝΔΡΗΣ ΧΡΗΣΤΟΣ" userId="bd519fde-7dc2-489e-8070-b8c37c46a7ae" providerId="ADAL" clId="{29A4A553-4AC2-4111-96D1-B15E74D32C6A}" dt="2023-04-02T17:11:05.588" v="1658" actId="14100"/>
          <ac:spMkLst>
            <pc:docMk/>
            <pc:sldMk cId="27401189" sldId="261"/>
            <ac:spMk id="11" creationId="{62B5B640-3B62-7FED-BFFE-8D6A2E065D7F}"/>
          </ac:spMkLst>
        </pc:spChg>
      </pc:sldChg>
      <pc:sldChg chg="addSp delSp modSp new mod modClrScheme chgLayout">
        <pc:chgData name="ΚΑΤΣΑΝΔΡΗΣ ΧΡΗΣΤΟΣ" userId="bd519fde-7dc2-489e-8070-b8c37c46a7ae" providerId="ADAL" clId="{29A4A553-4AC2-4111-96D1-B15E74D32C6A}" dt="2023-04-06T14:39:53.679" v="1903" actId="1076"/>
        <pc:sldMkLst>
          <pc:docMk/>
          <pc:sldMk cId="2802757109" sldId="262"/>
        </pc:sldMkLst>
        <pc:spChg chg="mod ord">
          <ac:chgData name="ΚΑΤΣΑΝΔΡΗΣ ΧΡΗΣΤΟΣ" userId="bd519fde-7dc2-489e-8070-b8c37c46a7ae" providerId="ADAL" clId="{29A4A553-4AC2-4111-96D1-B15E74D32C6A}" dt="2023-04-02T17:32:53.516" v="1699" actId="700"/>
          <ac:spMkLst>
            <pc:docMk/>
            <pc:sldMk cId="2802757109" sldId="262"/>
            <ac:spMk id="2" creationId="{7908D80F-8070-2F72-B298-E5F305D46BD9}"/>
          </ac:spMkLst>
        </pc:spChg>
        <pc:spChg chg="del mod ord">
          <ac:chgData name="ΚΑΤΣΑΝΔΡΗΣ ΧΡΗΣΤΟΣ" userId="bd519fde-7dc2-489e-8070-b8c37c46a7ae" providerId="ADAL" clId="{29A4A553-4AC2-4111-96D1-B15E74D32C6A}" dt="2023-04-02T17:32:53.516" v="1699" actId="700"/>
          <ac:spMkLst>
            <pc:docMk/>
            <pc:sldMk cId="2802757109" sldId="262"/>
            <ac:spMk id="3" creationId="{4C4DC6A4-C635-2F3A-D03C-B0356BD065F8}"/>
          </ac:spMkLst>
        </pc:spChg>
        <pc:spChg chg="add del mod">
          <ac:chgData name="ΚΑΤΣΑΝΔΡΗΣ ΧΡΗΣΤΟΣ" userId="bd519fde-7dc2-489e-8070-b8c37c46a7ae" providerId="ADAL" clId="{29A4A553-4AC2-4111-96D1-B15E74D32C6A}" dt="2023-04-06T14:37:50.904" v="1888" actId="22"/>
          <ac:spMkLst>
            <pc:docMk/>
            <pc:sldMk cId="2802757109" sldId="262"/>
            <ac:spMk id="4" creationId="{074DE484-A776-622A-8584-549C0873A052}"/>
          </ac:spMkLst>
        </pc:spChg>
        <pc:spChg chg="del">
          <ac:chgData name="ΚΑΤΣΑΝΔΡΗΣ ΧΡΗΣΤΟΣ" userId="bd519fde-7dc2-489e-8070-b8c37c46a7ae" providerId="ADAL" clId="{29A4A553-4AC2-4111-96D1-B15E74D32C6A}" dt="2023-04-02T17:32:53.516" v="1699" actId="700"/>
          <ac:spMkLst>
            <pc:docMk/>
            <pc:sldMk cId="2802757109" sldId="262"/>
            <ac:spMk id="4" creationId="{21F23053-8EAA-0CD3-1491-E47D21DBDD03}"/>
          </ac:spMkLst>
        </pc:spChg>
        <pc:spChg chg="add del mod ord">
          <ac:chgData name="ΚΑΤΣΑΝΔΡΗΣ ΧΡΗΣΤΟΣ" userId="bd519fde-7dc2-489e-8070-b8c37c46a7ae" providerId="ADAL" clId="{29A4A553-4AC2-4111-96D1-B15E74D32C6A}" dt="2023-04-02T17:33:03.914" v="1700" actId="22"/>
          <ac:spMkLst>
            <pc:docMk/>
            <pc:sldMk cId="2802757109" sldId="262"/>
            <ac:spMk id="5" creationId="{60771C62-6E73-4FB8-3361-FECA11325AFB}"/>
          </ac:spMkLst>
        </pc:spChg>
        <pc:picChg chg="add mod ord modCrop">
          <ac:chgData name="ΚΑΤΣΑΝΔΡΗΣ ΧΡΗΣΤΟΣ" userId="bd519fde-7dc2-489e-8070-b8c37c46a7ae" providerId="ADAL" clId="{29A4A553-4AC2-4111-96D1-B15E74D32C6A}" dt="2023-04-06T14:39:53.679" v="1903" actId="1076"/>
          <ac:picMkLst>
            <pc:docMk/>
            <pc:sldMk cId="2802757109" sldId="262"/>
            <ac:picMk id="6" creationId="{6E8EE415-2208-165C-F164-49701E8E5AF7}"/>
          </ac:picMkLst>
        </pc:picChg>
        <pc:picChg chg="add del mod ord modCrop">
          <ac:chgData name="ΚΑΤΣΑΝΔΡΗΣ ΧΡΗΣΤΟΣ" userId="bd519fde-7dc2-489e-8070-b8c37c46a7ae" providerId="ADAL" clId="{29A4A553-4AC2-4111-96D1-B15E74D32C6A}" dt="2023-04-06T14:37:47.081" v="1887" actId="478"/>
          <ac:picMkLst>
            <pc:docMk/>
            <pc:sldMk cId="2802757109" sldId="262"/>
            <ac:picMk id="7" creationId="{A8FF739C-77A0-2B04-A1A0-403298AED5FE}"/>
          </ac:picMkLst>
        </pc:picChg>
      </pc:sldChg>
      <pc:sldChg chg="addSp delSp modSp add mod">
        <pc:chgData name="ΚΑΤΣΑΝΔΡΗΣ ΧΡΗΣΤΟΣ" userId="bd519fde-7dc2-489e-8070-b8c37c46a7ae" providerId="ADAL" clId="{29A4A553-4AC2-4111-96D1-B15E74D32C6A}" dt="2023-04-02T17:47:42.076" v="1820" actId="1076"/>
        <pc:sldMkLst>
          <pc:docMk/>
          <pc:sldMk cId="756989746" sldId="263"/>
        </pc:sldMkLst>
        <pc:spChg chg="mod">
          <ac:chgData name="ΚΑΤΣΑΝΔΡΗΣ ΧΡΗΣΤΟΣ" userId="bd519fde-7dc2-489e-8070-b8c37c46a7ae" providerId="ADAL" clId="{29A4A553-4AC2-4111-96D1-B15E74D32C6A}" dt="2023-04-02T17:35:19.537" v="1773" actId="20577"/>
          <ac:spMkLst>
            <pc:docMk/>
            <pc:sldMk cId="756989746" sldId="263"/>
            <ac:spMk id="2" creationId="{7908D80F-8070-2F72-B298-E5F305D46BD9}"/>
          </ac:spMkLst>
        </pc:spChg>
        <pc:spChg chg="add del mod">
          <ac:chgData name="ΚΑΤΣΑΝΔΡΗΣ ΧΡΗΣΤΟΣ" userId="bd519fde-7dc2-489e-8070-b8c37c46a7ae" providerId="ADAL" clId="{29A4A553-4AC2-4111-96D1-B15E74D32C6A}" dt="2023-04-02T17:35:03.146" v="1720" actId="478"/>
          <ac:spMkLst>
            <pc:docMk/>
            <pc:sldMk cId="756989746" sldId="263"/>
            <ac:spMk id="4" creationId="{6977E8A1-5C28-7F67-796F-5E8EA43263DD}"/>
          </ac:spMkLst>
        </pc:spChg>
        <pc:spChg chg="add del mod">
          <ac:chgData name="ΚΑΤΣΑΝΔΡΗΣ ΧΡΗΣΤΟΣ" userId="bd519fde-7dc2-489e-8070-b8c37c46a7ae" providerId="ADAL" clId="{29A4A553-4AC2-4111-96D1-B15E74D32C6A}" dt="2023-04-02T17:35:57.476" v="1780" actId="22"/>
          <ac:spMkLst>
            <pc:docMk/>
            <pc:sldMk cId="756989746" sldId="263"/>
            <ac:spMk id="6" creationId="{FBD04A6B-36A0-1531-6B92-DAA086C8EFAA}"/>
          </ac:spMkLst>
        </pc:spChg>
        <pc:spChg chg="add del mod">
          <ac:chgData name="ΚΑΤΣΑΝΔΡΗΣ ΧΡΗΣΤΟΣ" userId="bd519fde-7dc2-489e-8070-b8c37c46a7ae" providerId="ADAL" clId="{29A4A553-4AC2-4111-96D1-B15E74D32C6A}" dt="2023-04-02T17:44:41.257" v="1804" actId="22"/>
          <ac:spMkLst>
            <pc:docMk/>
            <pc:sldMk cId="756989746" sldId="263"/>
            <ac:spMk id="11" creationId="{86A989D8-3937-404C-1477-0F570D1577D1}"/>
          </ac:spMkLst>
        </pc:spChg>
        <pc:picChg chg="add del mod">
          <ac:chgData name="ΚΑΤΣΑΝΔΡΗΣ ΧΡΗΣΤΟΣ" userId="bd519fde-7dc2-489e-8070-b8c37c46a7ae" providerId="ADAL" clId="{29A4A553-4AC2-4111-96D1-B15E74D32C6A}" dt="2023-04-02T17:35:56.090" v="1779" actId="478"/>
          <ac:picMkLst>
            <pc:docMk/>
            <pc:sldMk cId="756989746" sldId="263"/>
            <ac:picMk id="7" creationId="{A8FF739C-77A0-2B04-A1A0-403298AED5FE}"/>
          </ac:picMkLst>
        </pc:picChg>
        <pc:picChg chg="add del mod ord">
          <ac:chgData name="ΚΑΤΣΑΝΔΡΗΣ ΧΡΗΣΤΟΣ" userId="bd519fde-7dc2-489e-8070-b8c37c46a7ae" providerId="ADAL" clId="{29A4A553-4AC2-4111-96D1-B15E74D32C6A}" dt="2023-04-02T17:44:38.719" v="1803" actId="478"/>
          <ac:picMkLst>
            <pc:docMk/>
            <pc:sldMk cId="756989746" sldId="263"/>
            <ac:picMk id="9" creationId="{88A01240-A539-BDD0-AD79-1DB3D441C9EA}"/>
          </ac:picMkLst>
        </pc:picChg>
        <pc:picChg chg="add mod ord modCrop">
          <ac:chgData name="ΚΑΤΣΑΝΔΡΗΣ ΧΡΗΣΤΟΣ" userId="bd519fde-7dc2-489e-8070-b8c37c46a7ae" providerId="ADAL" clId="{29A4A553-4AC2-4111-96D1-B15E74D32C6A}" dt="2023-04-02T17:47:42.076" v="1820" actId="1076"/>
          <ac:picMkLst>
            <pc:docMk/>
            <pc:sldMk cId="756989746" sldId="263"/>
            <ac:picMk id="13" creationId="{58E6E698-05E2-051B-2AE6-7A613BD19CF4}"/>
          </ac:picMkLst>
        </pc:picChg>
      </pc:sldChg>
    </pc:docChg>
  </pc:docChgLst>
  <pc:docChgLst>
    <pc:chgData name="ΚΑΤΣΑΝΔΡΗΣ ΧΡΗΣΤΟΣ" userId="bd519fde-7dc2-489e-8070-b8c37c46a7ae" providerId="ADAL" clId="{C5D158A5-E205-490C-8F37-932E1DD16FD9}"/>
    <pc:docChg chg="custSel addSld delSld modSld">
      <pc:chgData name="ΚΑΤΣΑΝΔΡΗΣ ΧΡΗΣΤΟΣ" userId="bd519fde-7dc2-489e-8070-b8c37c46a7ae" providerId="ADAL" clId="{C5D158A5-E205-490C-8F37-932E1DD16FD9}" dt="2023-01-08T20:34:18.883" v="274" actId="14100"/>
      <pc:docMkLst>
        <pc:docMk/>
      </pc:docMkLst>
      <pc:sldChg chg="modSp mod">
        <pc:chgData name="ΚΑΤΣΑΝΔΡΗΣ ΧΡΗΣΤΟΣ" userId="bd519fde-7dc2-489e-8070-b8c37c46a7ae" providerId="ADAL" clId="{C5D158A5-E205-490C-8F37-932E1DD16FD9}" dt="2023-01-08T20:23:00.396" v="122" actId="948"/>
        <pc:sldMkLst>
          <pc:docMk/>
          <pc:sldMk cId="3724990158" sldId="257"/>
        </pc:sldMkLst>
        <pc:spChg chg="mod">
          <ac:chgData name="ΚΑΤΣΑΝΔΡΗΣ ΧΡΗΣΤΟΣ" userId="bd519fde-7dc2-489e-8070-b8c37c46a7ae" providerId="ADAL" clId="{C5D158A5-E205-490C-8F37-932E1DD16FD9}" dt="2023-01-08T20:21:07.411" v="106" actId="20577"/>
          <ac:spMkLst>
            <pc:docMk/>
            <pc:sldMk cId="3724990158" sldId="257"/>
            <ac:spMk id="5" creationId="{F25636B3-9FCF-45C9-BB05-92001B5948BA}"/>
          </ac:spMkLst>
        </pc:spChg>
        <pc:spChg chg="mod">
          <ac:chgData name="ΚΑΤΣΑΝΔΡΗΣ ΧΡΗΣΤΟΣ" userId="bd519fde-7dc2-489e-8070-b8c37c46a7ae" providerId="ADAL" clId="{C5D158A5-E205-490C-8F37-932E1DD16FD9}" dt="2023-01-08T20:23:00.396" v="122" actId="948"/>
          <ac:spMkLst>
            <pc:docMk/>
            <pc:sldMk cId="3724990158" sldId="257"/>
            <ac:spMk id="7" creationId="{D853D562-36A8-1AC4-6D65-35B97AA9DD49}"/>
          </ac:spMkLst>
        </pc:spChg>
        <pc:cxnChg chg="mod">
          <ac:chgData name="ΚΑΤΣΑΝΔΡΗΣ ΧΡΗΣΤΟΣ" userId="bd519fde-7dc2-489e-8070-b8c37c46a7ae" providerId="ADAL" clId="{C5D158A5-E205-490C-8F37-932E1DD16FD9}" dt="2023-01-08T20:22:51.618" v="121" actId="14100"/>
          <ac:cxnSpMkLst>
            <pc:docMk/>
            <pc:sldMk cId="3724990158" sldId="257"/>
            <ac:cxnSpMk id="9" creationId="{BBFA1C77-B91D-5792-F025-73B74D3EE2ED}"/>
          </ac:cxnSpMkLst>
        </pc:cxnChg>
      </pc:sldChg>
      <pc:sldChg chg="addSp delSp modSp mod">
        <pc:chgData name="ΚΑΤΣΑΝΔΡΗΣ ΧΡΗΣΤΟΣ" userId="bd519fde-7dc2-489e-8070-b8c37c46a7ae" providerId="ADAL" clId="{C5D158A5-E205-490C-8F37-932E1DD16FD9}" dt="2023-01-08T20:11:00.606" v="13" actId="1076"/>
        <pc:sldMkLst>
          <pc:docMk/>
          <pc:sldMk cId="1061945391" sldId="258"/>
        </pc:sldMkLst>
        <pc:spChg chg="add del mod">
          <ac:chgData name="ΚΑΤΣΑΝΔΡΗΣ ΧΡΗΣΤΟΣ" userId="bd519fde-7dc2-489e-8070-b8c37c46a7ae" providerId="ADAL" clId="{C5D158A5-E205-490C-8F37-932E1DD16FD9}" dt="2023-01-08T20:09:50.196" v="3" actId="22"/>
          <ac:spMkLst>
            <pc:docMk/>
            <pc:sldMk cId="1061945391" sldId="258"/>
            <ac:spMk id="4" creationId="{989C34D5-2D27-29A1-7D78-EC8122EB0946}"/>
          </ac:spMkLst>
        </pc:spChg>
        <pc:picChg chg="add mod ord">
          <ac:chgData name="ΚΑΤΣΑΝΔΡΗΣ ΧΡΗΣΤΟΣ" userId="bd519fde-7dc2-489e-8070-b8c37c46a7ae" providerId="ADAL" clId="{C5D158A5-E205-490C-8F37-932E1DD16FD9}" dt="2023-01-08T20:11:00.606" v="13" actId="1076"/>
          <ac:picMkLst>
            <pc:docMk/>
            <pc:sldMk cId="1061945391" sldId="258"/>
            <ac:picMk id="6" creationId="{8075BE69-A670-EFCD-CF5B-2178578C9D50}"/>
          </ac:picMkLst>
        </pc:picChg>
        <pc:picChg chg="del">
          <ac:chgData name="ΚΑΤΣΑΝΔΡΗΣ ΧΡΗΣΤΟΣ" userId="bd519fde-7dc2-489e-8070-b8c37c46a7ae" providerId="ADAL" clId="{C5D158A5-E205-490C-8F37-932E1DD16FD9}" dt="2023-01-08T20:09:48.723" v="2" actId="478"/>
          <ac:picMkLst>
            <pc:docMk/>
            <pc:sldMk cId="1061945391" sldId="258"/>
            <ac:picMk id="9" creationId="{4FA2E4C7-10C8-8A01-1897-CF1696B29E53}"/>
          </ac:picMkLst>
        </pc:picChg>
      </pc:sldChg>
      <pc:sldChg chg="addSp delSp modSp add mod">
        <pc:chgData name="ΚΑΤΣΑΝΔΡΗΣ ΧΡΗΣΤΟΣ" userId="bd519fde-7dc2-489e-8070-b8c37c46a7ae" providerId="ADAL" clId="{C5D158A5-E205-490C-8F37-932E1DD16FD9}" dt="2023-01-08T20:13:18.730" v="55" actId="1076"/>
        <pc:sldMkLst>
          <pc:docMk/>
          <pc:sldMk cId="2607691814" sldId="259"/>
        </pc:sldMkLst>
        <pc:spChg chg="mod">
          <ac:chgData name="ΚΑΤΣΑΝΔΡΗΣ ΧΡΗΣΤΟΣ" userId="bd519fde-7dc2-489e-8070-b8c37c46a7ae" providerId="ADAL" clId="{C5D158A5-E205-490C-8F37-932E1DD16FD9}" dt="2023-01-08T20:11:32.864" v="39" actId="20577"/>
          <ac:spMkLst>
            <pc:docMk/>
            <pc:sldMk cId="2607691814" sldId="259"/>
            <ac:spMk id="2" creationId="{AFABD605-272C-0B70-D2B8-BB7810AB1654}"/>
          </ac:spMkLst>
        </pc:spChg>
        <pc:spChg chg="add del mod">
          <ac:chgData name="ΚΑΤΣΑΝΔΡΗΣ ΧΡΗΣΤΟΣ" userId="bd519fde-7dc2-489e-8070-b8c37c46a7ae" providerId="ADAL" clId="{C5D158A5-E205-490C-8F37-932E1DD16FD9}" dt="2023-01-08T20:11:50.058" v="40" actId="931"/>
          <ac:spMkLst>
            <pc:docMk/>
            <pc:sldMk cId="2607691814" sldId="259"/>
            <ac:spMk id="4" creationId="{E78142E5-0C4F-8D35-9925-CBB0FA6C6C68}"/>
          </ac:spMkLst>
        </pc:spChg>
        <pc:picChg chg="del">
          <ac:chgData name="ΚΑΤΣΑΝΔΡΗΣ ΧΡΗΣΤΟΣ" userId="bd519fde-7dc2-489e-8070-b8c37c46a7ae" providerId="ADAL" clId="{C5D158A5-E205-490C-8F37-932E1DD16FD9}" dt="2023-01-08T20:11:20.222" v="15" actId="478"/>
          <ac:picMkLst>
            <pc:docMk/>
            <pc:sldMk cId="2607691814" sldId="259"/>
            <ac:picMk id="6" creationId="{8075BE69-A670-EFCD-CF5B-2178578C9D50}"/>
          </ac:picMkLst>
        </pc:picChg>
        <pc:picChg chg="add mod modCrop">
          <ac:chgData name="ΚΑΤΣΑΝΔΡΗΣ ΧΡΗΣΤΟΣ" userId="bd519fde-7dc2-489e-8070-b8c37c46a7ae" providerId="ADAL" clId="{C5D158A5-E205-490C-8F37-932E1DD16FD9}" dt="2023-01-08T20:13:18.730" v="55" actId="1076"/>
          <ac:picMkLst>
            <pc:docMk/>
            <pc:sldMk cId="2607691814" sldId="259"/>
            <ac:picMk id="7" creationId="{A308C6B6-571C-D0C8-EA45-E4CFBFD1CA54}"/>
          </ac:picMkLst>
        </pc:picChg>
      </pc:sldChg>
      <pc:sldChg chg="del">
        <pc:chgData name="ΚΑΤΣΑΝΔΡΗΣ ΧΡΗΣΤΟΣ" userId="bd519fde-7dc2-489e-8070-b8c37c46a7ae" providerId="ADAL" clId="{C5D158A5-E205-490C-8F37-932E1DD16FD9}" dt="2023-01-08T20:09:18.183" v="0" actId="47"/>
        <pc:sldMkLst>
          <pc:docMk/>
          <pc:sldMk cId="3073846466" sldId="259"/>
        </pc:sldMkLst>
      </pc:sldChg>
      <pc:sldChg chg="del">
        <pc:chgData name="ΚΑΤΣΑΝΔΡΗΣ ΧΡΗΣΤΟΣ" userId="bd519fde-7dc2-489e-8070-b8c37c46a7ae" providerId="ADAL" clId="{C5D158A5-E205-490C-8F37-932E1DD16FD9}" dt="2023-01-08T20:09:19.006" v="1" actId="47"/>
        <pc:sldMkLst>
          <pc:docMk/>
          <pc:sldMk cId="359921279" sldId="260"/>
        </pc:sldMkLst>
      </pc:sldChg>
      <pc:sldChg chg="addSp delSp modSp new mod modClrScheme chgLayout">
        <pc:chgData name="ΚΑΤΣΑΝΔΡΗΣ ΧΡΗΣΤΟΣ" userId="bd519fde-7dc2-489e-8070-b8c37c46a7ae" providerId="ADAL" clId="{C5D158A5-E205-490C-8F37-932E1DD16FD9}" dt="2023-01-08T20:34:18.883" v="274" actId="14100"/>
        <pc:sldMkLst>
          <pc:docMk/>
          <pc:sldMk cId="1780009295" sldId="260"/>
        </pc:sldMkLst>
        <pc:spChg chg="del mod ord">
          <ac:chgData name="ΚΑΤΣΑΝΔΡΗΣ ΧΡΗΣΤΟΣ" userId="bd519fde-7dc2-489e-8070-b8c37c46a7ae" providerId="ADAL" clId="{C5D158A5-E205-490C-8F37-932E1DD16FD9}" dt="2023-01-08T20:24:30.480" v="123" actId="700"/>
          <ac:spMkLst>
            <pc:docMk/>
            <pc:sldMk cId="1780009295" sldId="260"/>
            <ac:spMk id="2" creationId="{3482446E-AEC5-31B3-56B0-DF0EB11E0122}"/>
          </ac:spMkLst>
        </pc:spChg>
        <pc:spChg chg="del mod ord">
          <ac:chgData name="ΚΑΤΣΑΝΔΡΗΣ ΧΡΗΣΤΟΣ" userId="bd519fde-7dc2-489e-8070-b8c37c46a7ae" providerId="ADAL" clId="{C5D158A5-E205-490C-8F37-932E1DD16FD9}" dt="2023-01-08T20:24:30.480" v="123" actId="700"/>
          <ac:spMkLst>
            <pc:docMk/>
            <pc:sldMk cId="1780009295" sldId="260"/>
            <ac:spMk id="3" creationId="{9D68BE8D-F41E-02A3-6ADB-1AF91E33DCB8}"/>
          </ac:spMkLst>
        </pc:spChg>
        <pc:spChg chg="add mod ord">
          <ac:chgData name="ΚΑΤΣΑΝΔΡΗΣ ΧΡΗΣΤΟΣ" userId="bd519fde-7dc2-489e-8070-b8c37c46a7ae" providerId="ADAL" clId="{C5D158A5-E205-490C-8F37-932E1DD16FD9}" dt="2023-01-08T20:32:50.990" v="162" actId="700"/>
          <ac:spMkLst>
            <pc:docMk/>
            <pc:sldMk cId="1780009295" sldId="260"/>
            <ac:spMk id="4" creationId="{D6A92631-E0E5-847E-6D1A-6308850E103B}"/>
          </ac:spMkLst>
        </pc:spChg>
        <pc:spChg chg="add del mod ord">
          <ac:chgData name="ΚΑΤΣΑΝΔΡΗΣ ΧΡΗΣΤΟΣ" userId="bd519fde-7dc2-489e-8070-b8c37c46a7ae" providerId="ADAL" clId="{C5D158A5-E205-490C-8F37-932E1DD16FD9}" dt="2023-01-08T20:32:25.825" v="158" actId="22"/>
          <ac:spMkLst>
            <pc:docMk/>
            <pc:sldMk cId="1780009295" sldId="260"/>
            <ac:spMk id="5" creationId="{5A2D0489-E4F2-8A6D-5211-36320962B248}"/>
          </ac:spMkLst>
        </pc:spChg>
        <pc:spChg chg="add del mod ord">
          <ac:chgData name="ΚΑΤΣΑΝΔΡΗΣ ΧΡΗΣΤΟΣ" userId="bd519fde-7dc2-489e-8070-b8c37c46a7ae" providerId="ADAL" clId="{C5D158A5-E205-490C-8F37-932E1DD16FD9}" dt="2023-01-08T20:31:17.679" v="157" actId="22"/>
          <ac:spMkLst>
            <pc:docMk/>
            <pc:sldMk cId="1780009295" sldId="260"/>
            <ac:spMk id="6" creationId="{29AF34A2-ECE2-2A7C-735D-213899ECB530}"/>
          </ac:spMkLst>
        </pc:spChg>
        <pc:spChg chg="add mod ord">
          <ac:chgData name="ΚΑΤΣΑΝΔΡΗΣ ΧΡΗΣΤΟΣ" userId="bd519fde-7dc2-489e-8070-b8c37c46a7ae" providerId="ADAL" clId="{C5D158A5-E205-490C-8F37-932E1DD16FD9}" dt="2023-01-08T20:32:56.594" v="191" actId="20577"/>
          <ac:spMkLst>
            <pc:docMk/>
            <pc:sldMk cId="1780009295" sldId="260"/>
            <ac:spMk id="11" creationId="{F20F53CF-E137-5568-B491-AE77A3B8A920}"/>
          </ac:spMkLst>
        </pc:spChg>
        <pc:spChg chg="add mod ord">
          <ac:chgData name="ΚΑΤΣΑΝΔΡΗΣ ΧΡΗΣΤΟΣ" userId="bd519fde-7dc2-489e-8070-b8c37c46a7ae" providerId="ADAL" clId="{C5D158A5-E205-490C-8F37-932E1DD16FD9}" dt="2023-01-08T20:33:16.735" v="265" actId="1038"/>
          <ac:spMkLst>
            <pc:docMk/>
            <pc:sldMk cId="1780009295" sldId="260"/>
            <ac:spMk id="12" creationId="{212AF271-D65D-EC77-4C94-6CC0F9B2D308}"/>
          </ac:spMkLst>
        </pc:spChg>
        <pc:picChg chg="add mod ord">
          <ac:chgData name="ΚΑΤΣΑΝΔΡΗΣ ΧΡΗΣΤΟΣ" userId="bd519fde-7dc2-489e-8070-b8c37c46a7ae" providerId="ADAL" clId="{C5D158A5-E205-490C-8F37-932E1DD16FD9}" dt="2023-01-08T20:34:18.883" v="274" actId="14100"/>
          <ac:picMkLst>
            <pc:docMk/>
            <pc:sldMk cId="1780009295" sldId="260"/>
            <ac:picMk id="8" creationId="{00716E57-FE0D-C06A-A2EC-59619B1B35C8}"/>
          </ac:picMkLst>
        </pc:picChg>
        <pc:picChg chg="add mod ord">
          <ac:chgData name="ΚΑΤΣΑΝΔΡΗΣ ΧΡΗΣΤΟΣ" userId="bd519fde-7dc2-489e-8070-b8c37c46a7ae" providerId="ADAL" clId="{C5D158A5-E205-490C-8F37-932E1DD16FD9}" dt="2023-01-08T20:34:10.568" v="272" actId="1076"/>
          <ac:picMkLst>
            <pc:docMk/>
            <pc:sldMk cId="1780009295" sldId="260"/>
            <ac:picMk id="10" creationId="{FC4B92BA-DB90-E861-5A23-8CCB5BEA2068}"/>
          </ac:picMkLst>
        </pc:picChg>
        <pc:cxnChg chg="add mod">
          <ac:chgData name="ΚΑΤΣΑΝΔΡΗΣ ΧΡΗΣΤΟΣ" userId="bd519fde-7dc2-489e-8070-b8c37c46a7ae" providerId="ADAL" clId="{C5D158A5-E205-490C-8F37-932E1DD16FD9}" dt="2023-01-08T20:34:07.090" v="271" actId="1076"/>
          <ac:cxnSpMkLst>
            <pc:docMk/>
            <pc:sldMk cId="1780009295" sldId="260"/>
            <ac:cxnSpMk id="13" creationId="{B71557E8-8D99-3D42-0E2E-D8111BE941C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49569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4450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976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621418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226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3972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77686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0072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9854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418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C001D-F85D-4D87-9DC7-FF3F2D4FED3F}"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777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C001D-F85D-4D87-9DC7-FF3F2D4FED3F}"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0974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C001D-F85D-4D87-9DC7-FF3F2D4FED3F}"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11682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C001D-F85D-4D87-9DC7-FF3F2D4FED3F}"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27547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C001D-F85D-4D87-9DC7-FF3F2D4FED3F}"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83728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
        <p:nvSpPr>
          <p:cNvPr id="5" name="Date Placeholder 4"/>
          <p:cNvSpPr>
            <a:spLocks noGrp="1"/>
          </p:cNvSpPr>
          <p:nvPr>
            <p:ph type="dt" sz="half" idx="10"/>
          </p:nvPr>
        </p:nvSpPr>
        <p:spPr/>
        <p:txBody>
          <a:bodyPr/>
          <a:lstStyle/>
          <a:p>
            <a:fld id="{4F5C001D-F85D-4D87-9DC7-FF3F2D4FED3F}" type="datetimeFigureOut">
              <a:rPr lang="en-US" smtClean="0"/>
              <a:t>5/27/2025</a:t>
            </a:fld>
            <a:endParaRPr lang="en-US"/>
          </a:p>
        </p:txBody>
      </p:sp>
    </p:spTree>
    <p:extLst>
      <p:ext uri="{BB962C8B-B14F-4D97-AF65-F5344CB8AC3E}">
        <p14:creationId xmlns:p14="http://schemas.microsoft.com/office/powerpoint/2010/main" val="352578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5C001D-F85D-4D87-9DC7-FF3F2D4FED3F}" type="datetimeFigureOut">
              <a:rPr lang="en-US" smtClean="0"/>
              <a:t>5/27/2025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8E068C-1D27-41EA-88AC-D25562AFFD8A}" type="slidenum">
              <a:rPr lang="en-US" smtClean="0"/>
              <a:t>‹#›</a:t>
            </a:fld>
            <a:endParaRPr lang="en-US"/>
          </a:p>
        </p:txBody>
      </p:sp>
    </p:spTree>
    <p:extLst>
      <p:ext uri="{BB962C8B-B14F-4D97-AF65-F5344CB8AC3E}">
        <p14:creationId xmlns:p14="http://schemas.microsoft.com/office/powerpoint/2010/main" val="4146822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65"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9"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7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71"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grpSp>
      <p:sp>
        <p:nvSpPr>
          <p:cNvPr id="2" name="Title 1">
            <a:extLst>
              <a:ext uri="{FF2B5EF4-FFF2-40B4-BE49-F238E27FC236}">
                <a16:creationId xmlns:a16="http://schemas.microsoft.com/office/drawing/2014/main" id="{8FC2DD20-B25A-7A4E-FC44-E0A35F22429F}"/>
              </a:ext>
            </a:extLst>
          </p:cNvPr>
          <p:cNvSpPr>
            <a:spLocks noGrp="1"/>
          </p:cNvSpPr>
          <p:nvPr>
            <p:ph type="ctrTitle"/>
          </p:nvPr>
        </p:nvSpPr>
        <p:spPr>
          <a:xfrm>
            <a:off x="400192" y="2284576"/>
            <a:ext cx="5850025" cy="2668423"/>
          </a:xfrm>
        </p:spPr>
        <p:txBody>
          <a:bodyPr anchor="ctr">
            <a:noAutofit/>
          </a:bodyPr>
          <a:lstStyle/>
          <a:p>
            <a:pPr algn="l">
              <a:lnSpc>
                <a:spcPct val="90000"/>
              </a:lnSpc>
              <a:spcBef>
                <a:spcPts val="1800"/>
              </a:spcBef>
              <a:spcAft>
                <a:spcPts val="5400"/>
              </a:spcAft>
            </a:pPr>
            <a:r>
              <a:rPr lang="en-US" sz="5000" dirty="0"/>
              <a:t>Hotel Online Booking application</a:t>
            </a:r>
            <a:br>
              <a:rPr lang="en-US" sz="5000" dirty="0"/>
            </a:br>
            <a:r>
              <a:rPr lang="en-US" sz="1050" dirty="0"/>
              <a:t> </a:t>
            </a:r>
            <a:r>
              <a:rPr lang="en-US" sz="2000" dirty="0"/>
              <a:t> </a:t>
            </a:r>
            <a:br>
              <a:rPr lang="el-GR" sz="2000" dirty="0"/>
            </a:br>
            <a:r>
              <a:rPr lang="en-US" sz="3600" dirty="0"/>
              <a:t>Aegean Blue Hotel</a:t>
            </a:r>
            <a:endParaRPr lang="en-US" sz="5000" dirty="0"/>
          </a:p>
        </p:txBody>
      </p:sp>
      <p:sp>
        <p:nvSpPr>
          <p:cNvPr id="72"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9C4ED90-4152-8CC2-0E28-35AEF84E0C22}"/>
              </a:ext>
            </a:extLst>
          </p:cNvPr>
          <p:cNvSpPr>
            <a:spLocks noGrp="1"/>
          </p:cNvSpPr>
          <p:nvPr>
            <p:ph type="subTitle" idx="1"/>
          </p:nvPr>
        </p:nvSpPr>
        <p:spPr>
          <a:xfrm>
            <a:off x="7821120" y="2876315"/>
            <a:ext cx="3602567" cy="1096899"/>
          </a:xfrm>
        </p:spPr>
        <p:txBody>
          <a:bodyPr anchor="ctr">
            <a:normAutofit/>
          </a:bodyPr>
          <a:lstStyle/>
          <a:p>
            <a:pPr algn="l">
              <a:lnSpc>
                <a:spcPct val="90000"/>
              </a:lnSpc>
            </a:pPr>
            <a:r>
              <a:rPr lang="en-US" dirty="0">
                <a:solidFill>
                  <a:srgbClr val="FFFFFF"/>
                </a:solidFill>
              </a:rPr>
              <a:t>Team</a:t>
            </a:r>
            <a:r>
              <a:rPr lang="el-GR" dirty="0">
                <a:solidFill>
                  <a:srgbClr val="FFFFFF"/>
                </a:solidFill>
              </a:rPr>
              <a:t> 30</a:t>
            </a:r>
          </a:p>
          <a:p>
            <a:pPr algn="l">
              <a:lnSpc>
                <a:spcPct val="90000"/>
              </a:lnSpc>
            </a:pPr>
            <a:r>
              <a:rPr lang="en-US" dirty="0">
                <a:solidFill>
                  <a:srgbClr val="FFFFFF"/>
                </a:solidFill>
              </a:rPr>
              <a:t>Christos </a:t>
            </a:r>
            <a:r>
              <a:rPr lang="en-US" dirty="0" err="1">
                <a:solidFill>
                  <a:srgbClr val="FFFFFF"/>
                </a:solidFill>
              </a:rPr>
              <a:t>Katsandris</a:t>
            </a:r>
            <a:r>
              <a:rPr lang="en-US" dirty="0">
                <a:solidFill>
                  <a:srgbClr val="FFFFFF"/>
                </a:solidFill>
              </a:rPr>
              <a:t> </a:t>
            </a:r>
            <a:r>
              <a:rPr lang="el-GR" dirty="0">
                <a:solidFill>
                  <a:srgbClr val="FFFFFF"/>
                </a:solidFill>
              </a:rPr>
              <a:t>– 1072755</a:t>
            </a:r>
          </a:p>
          <a:p>
            <a:pPr algn="l">
              <a:lnSpc>
                <a:spcPct val="90000"/>
              </a:lnSpc>
            </a:pPr>
            <a:r>
              <a:rPr lang="en-US" dirty="0">
                <a:solidFill>
                  <a:srgbClr val="FFFFFF"/>
                </a:solidFill>
              </a:rPr>
              <a:t>George Tsialios </a:t>
            </a:r>
            <a:r>
              <a:rPr lang="el-GR" dirty="0">
                <a:solidFill>
                  <a:srgbClr val="FFFFFF"/>
                </a:solidFill>
              </a:rPr>
              <a:t>- 1072868</a:t>
            </a:r>
            <a:endParaRPr lang="en-US" dirty="0">
              <a:solidFill>
                <a:srgbClr val="FFFFFF"/>
              </a:solidFill>
            </a:endParaRPr>
          </a:p>
        </p:txBody>
      </p:sp>
    </p:spTree>
    <p:extLst>
      <p:ext uri="{BB962C8B-B14F-4D97-AF65-F5344CB8AC3E}">
        <p14:creationId xmlns:p14="http://schemas.microsoft.com/office/powerpoint/2010/main" val="281096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n-US" dirty="0"/>
              <a:t>Application goals – Use cases</a:t>
            </a:r>
            <a:br>
              <a:rPr lang="en-US" dirty="0"/>
            </a:br>
            <a:r>
              <a:rPr lang="en-US" sz="2400" dirty="0"/>
              <a:t>Hotel customer</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a:bodyPr>
          <a:lstStyle/>
          <a:p>
            <a:pPr>
              <a:lnSpc>
                <a:spcPct val="150000"/>
              </a:lnSpc>
            </a:pPr>
            <a:r>
              <a:rPr lang="en-US" dirty="0"/>
              <a:t>Account Creation – Login </a:t>
            </a:r>
            <a:r>
              <a:rPr lang="en-US" sz="1100" dirty="0"/>
              <a:t>(optional)</a:t>
            </a:r>
            <a:endParaRPr lang="el-GR" sz="1100" dirty="0"/>
          </a:p>
          <a:p>
            <a:pPr>
              <a:lnSpc>
                <a:spcPct val="150000"/>
              </a:lnSpc>
            </a:pPr>
            <a:r>
              <a:rPr lang="en-US" dirty="0"/>
              <a:t>Search for Available Rooms Based on Dates</a:t>
            </a:r>
            <a:r>
              <a:rPr lang="el-GR" dirty="0"/>
              <a:t> </a:t>
            </a:r>
            <a:r>
              <a:rPr lang="en-US" dirty="0"/>
              <a:t>of Stay and Number of Guests</a:t>
            </a:r>
            <a:endParaRPr lang="el-GR" dirty="0"/>
          </a:p>
          <a:p>
            <a:pPr>
              <a:lnSpc>
                <a:spcPct val="150000"/>
              </a:lnSpc>
            </a:pPr>
            <a:r>
              <a:rPr lang="en-US" dirty="0"/>
              <a:t>Room Booking – Enter Personal Details </a:t>
            </a:r>
          </a:p>
          <a:p>
            <a:pPr>
              <a:lnSpc>
                <a:spcPct val="150000"/>
              </a:lnSpc>
            </a:pPr>
            <a:r>
              <a:rPr lang="en-US" dirty="0"/>
              <a:t>Receive Booking Confirmation via Email</a:t>
            </a:r>
          </a:p>
          <a:p>
            <a:pPr>
              <a:lnSpc>
                <a:spcPct val="150000"/>
              </a:lnSpc>
            </a:pPr>
            <a:r>
              <a:rPr lang="en-US" dirty="0"/>
              <a:t>View and Manage Bookings (Change Dates, Cancel)</a:t>
            </a:r>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180526" y="2160589"/>
            <a:ext cx="3483295" cy="3880773"/>
          </a:xfrm>
        </p:spPr>
        <p:txBody>
          <a:bodyPr>
            <a:normAutofit/>
          </a:bodyPr>
          <a:lstStyle/>
          <a:p>
            <a:pPr marL="0" indent="0">
              <a:buNone/>
            </a:pPr>
            <a:r>
              <a:rPr lang="en-US" sz="1700" i="1" u="sng" dirty="0"/>
              <a:t>User story:</a:t>
            </a:r>
            <a:endParaRPr lang="el-GR" sz="1700" i="1" dirty="0"/>
          </a:p>
          <a:p>
            <a:pPr marL="1270" indent="0" algn="just">
              <a:lnSpc>
                <a:spcPct val="109000"/>
              </a:lnSpc>
              <a:spcAft>
                <a:spcPts val="760"/>
              </a:spcAft>
              <a:buNone/>
            </a:pPr>
            <a:r>
              <a:rPr lang="en-US" sz="1600" dirty="0"/>
              <a:t>Nikos books two double rooms at the Aegean Blue Hotel for his family of four, for the dates June 25–28. His reservation includes breakfast and free cancellation. This is the fourth year he chooses our hotel for their vacation, so he is entitled to a discount on the final price. A few days later, due to unexpected obligations, he changes the booking dates to July 2–5.</a:t>
            </a:r>
            <a:endParaRPr lang="el-GR" sz="1700" i="1" dirty="0"/>
          </a:p>
        </p:txBody>
      </p:sp>
    </p:spTree>
    <p:extLst>
      <p:ext uri="{BB962C8B-B14F-4D97-AF65-F5344CB8AC3E}">
        <p14:creationId xmlns:p14="http://schemas.microsoft.com/office/powerpoint/2010/main" val="372499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n-US" dirty="0"/>
              <a:t>Application goals– Use cases</a:t>
            </a:r>
            <a:br>
              <a:rPr lang="en-US" dirty="0"/>
            </a:br>
            <a:r>
              <a:rPr lang="en-US" sz="2400" dirty="0"/>
              <a:t>Hotel administrator</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a:bodyPr>
          <a:lstStyle/>
          <a:p>
            <a:pPr marL="0" indent="0">
              <a:lnSpc>
                <a:spcPct val="200000"/>
              </a:lnSpc>
              <a:buNone/>
            </a:pPr>
            <a:r>
              <a:rPr lang="en-US" sz="1400" dirty="0"/>
              <a:t>(In addition to customer functionalities)</a:t>
            </a:r>
            <a:endParaRPr lang="el-GR" sz="1400" i="1" dirty="0"/>
          </a:p>
          <a:p>
            <a:pPr>
              <a:lnSpc>
                <a:spcPct val="200000"/>
              </a:lnSpc>
            </a:pPr>
            <a:r>
              <a:rPr lang="en-US" dirty="0"/>
              <a:t>Overview and management of all bookings (change rooms, modify dates, cancel)</a:t>
            </a:r>
          </a:p>
          <a:p>
            <a:pPr>
              <a:lnSpc>
                <a:spcPct val="200000"/>
              </a:lnSpc>
            </a:pPr>
            <a:r>
              <a:rPr lang="en-US" dirty="0"/>
              <a:t>Manage application administrators</a:t>
            </a:r>
            <a:endParaRPr lang="el-GR" dirty="0"/>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311154" y="2160589"/>
            <a:ext cx="3407882" cy="3880773"/>
          </a:xfrm>
        </p:spPr>
        <p:txBody>
          <a:bodyPr>
            <a:normAutofit/>
          </a:bodyPr>
          <a:lstStyle/>
          <a:p>
            <a:pPr marL="0" indent="0">
              <a:buNone/>
            </a:pPr>
            <a:r>
              <a:rPr lang="en-US" sz="1600" i="1" u="sng" dirty="0"/>
              <a:t>User story:</a:t>
            </a:r>
            <a:endParaRPr lang="el-GR" sz="1600" i="1" dirty="0"/>
          </a:p>
          <a:p>
            <a:pPr marL="0" indent="0" algn="just">
              <a:buNone/>
            </a:pPr>
            <a:r>
              <a:rPr lang="en-US" sz="1600" dirty="0"/>
              <a:t>Chrysa, the reservations manager at Aegean Blue Hotel, reviews the bookings for the upcoming week and makes the necessary changes to the rooms they occupy. She then adds Konstantina Petropoulou, a new hotel employee, as an administrator.</a:t>
            </a:r>
            <a:endParaRPr lang="en-US" sz="1600" i="1" dirty="0"/>
          </a:p>
        </p:txBody>
      </p:sp>
    </p:spTree>
    <p:extLst>
      <p:ext uri="{BB962C8B-B14F-4D97-AF65-F5344CB8AC3E}">
        <p14:creationId xmlns:p14="http://schemas.microsoft.com/office/powerpoint/2010/main" val="2740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58284" y="333375"/>
            <a:ext cx="8596668" cy="1320800"/>
          </a:xfrm>
        </p:spPr>
        <p:txBody>
          <a:bodyPr/>
          <a:lstStyle/>
          <a:p>
            <a:r>
              <a:rPr lang="en-US" dirty="0"/>
              <a:t>Navigation map</a:t>
            </a:r>
          </a:p>
        </p:txBody>
      </p:sp>
      <p:pic>
        <p:nvPicPr>
          <p:cNvPr id="6" name="Content Placeholder 5">
            <a:extLst>
              <a:ext uri="{FF2B5EF4-FFF2-40B4-BE49-F238E27FC236}">
                <a16:creationId xmlns:a16="http://schemas.microsoft.com/office/drawing/2014/main" id="{6E8EE415-2208-165C-F164-49701E8E5A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1" r="-1075"/>
          <a:stretch/>
        </p:blipFill>
        <p:spPr>
          <a:xfrm>
            <a:off x="1520890" y="1243116"/>
            <a:ext cx="9237306" cy="5614884"/>
          </a:xfrm>
        </p:spPr>
      </p:pic>
    </p:spTree>
    <p:extLst>
      <p:ext uri="{BB962C8B-B14F-4D97-AF65-F5344CB8AC3E}">
        <p14:creationId xmlns:p14="http://schemas.microsoft.com/office/powerpoint/2010/main" val="28027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01134" y="190500"/>
            <a:ext cx="8596668" cy="1320800"/>
          </a:xfrm>
        </p:spPr>
        <p:txBody>
          <a:bodyPr/>
          <a:lstStyle/>
          <a:p>
            <a:r>
              <a:rPr lang="en-US" dirty="0"/>
              <a:t>Entity Relationship Diagram</a:t>
            </a:r>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 r="-378"/>
          <a:stretch/>
        </p:blipFill>
        <p:spPr>
          <a:xfrm>
            <a:off x="857250" y="1076325"/>
            <a:ext cx="10106025" cy="5781675"/>
          </a:xfrm>
        </p:spPr>
      </p:pic>
    </p:spTree>
    <p:extLst>
      <p:ext uri="{BB962C8B-B14F-4D97-AF65-F5344CB8AC3E}">
        <p14:creationId xmlns:p14="http://schemas.microsoft.com/office/powerpoint/2010/main" val="7569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67809" y="228600"/>
            <a:ext cx="8596668" cy="1320800"/>
          </a:xfrm>
        </p:spPr>
        <p:txBody>
          <a:bodyPr/>
          <a:lstStyle/>
          <a:p>
            <a:r>
              <a:rPr lang="en-US" dirty="0"/>
              <a:t>Schema</a:t>
            </a:r>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95" b="395"/>
          <a:stretch/>
        </p:blipFill>
        <p:spPr>
          <a:xfrm>
            <a:off x="924194" y="1038225"/>
            <a:ext cx="10002898" cy="5800725"/>
          </a:xfrm>
        </p:spPr>
      </p:pic>
    </p:spTree>
    <p:extLst>
      <p:ext uri="{BB962C8B-B14F-4D97-AF65-F5344CB8AC3E}">
        <p14:creationId xmlns:p14="http://schemas.microsoft.com/office/powerpoint/2010/main" val="2950536645"/>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208</TotalTime>
  <Words>231</Words>
  <Application>Microsoft Office PowerPoint</Application>
  <PresentationFormat>Ευρεία οθόνη</PresentationFormat>
  <Paragraphs>21</Paragraphs>
  <Slides>6</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6</vt:i4>
      </vt:variant>
    </vt:vector>
  </HeadingPairs>
  <TitlesOfParts>
    <vt:vector size="10" baseType="lpstr">
      <vt:lpstr>Arial</vt:lpstr>
      <vt:lpstr>Trebuchet MS</vt:lpstr>
      <vt:lpstr>Wingdings 3</vt:lpstr>
      <vt:lpstr>Facet</vt:lpstr>
      <vt:lpstr>Hotel Online Booking application    Aegean Blue Hotel</vt:lpstr>
      <vt:lpstr>Application goals – Use cases Hotel customer</vt:lpstr>
      <vt:lpstr>Application goals– Use cases Hotel administrator</vt:lpstr>
      <vt:lpstr>Navigation map</vt:lpstr>
      <vt:lpstr>Entity Relationship Diagram</vt:lpstr>
      <vt:lpstr>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αναζήτησης/κράτησης αεροπορικών εισιτηρίων</dc:title>
  <dc:creator>ΚΑΤΣΑΝΔΡΗΣ ΧΡΗΣΤΟΣ</dc:creator>
  <cp:lastModifiedBy>George Tsialios</cp:lastModifiedBy>
  <cp:revision>4</cp:revision>
  <dcterms:created xsi:type="dcterms:W3CDTF">2022-11-05T20:11:24Z</dcterms:created>
  <dcterms:modified xsi:type="dcterms:W3CDTF">2025-05-27T16:23:11Z</dcterms:modified>
</cp:coreProperties>
</file>