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ΚΑΤΣΑΝΔΡΗΣ ΧΡΗΣΤΟΣ" userId="bd519fde-7dc2-489e-8070-b8c37c46a7ae" providerId="ADAL" clId="{C5D158A5-E205-490C-8F37-932E1DD16FD9}"/>
    <pc:docChg chg="custSel addSld delSld modSld">
      <pc:chgData name="ΚΑΤΣΑΝΔΡΗΣ ΧΡΗΣΤΟΣ" userId="bd519fde-7dc2-489e-8070-b8c37c46a7ae" providerId="ADAL" clId="{C5D158A5-E205-490C-8F37-932E1DD16FD9}" dt="2023-01-08T20:34:18.883" v="274" actId="14100"/>
      <pc:docMkLst>
        <pc:docMk/>
      </pc:docMkLst>
      <pc:sldChg chg="modSp mod">
        <pc:chgData name="ΚΑΤΣΑΝΔΡΗΣ ΧΡΗΣΤΟΣ" userId="bd519fde-7dc2-489e-8070-b8c37c46a7ae" providerId="ADAL" clId="{C5D158A5-E205-490C-8F37-932E1DD16FD9}" dt="2023-01-08T20:23:00.396" v="122" actId="948"/>
        <pc:sldMkLst>
          <pc:docMk/>
          <pc:sldMk cId="3724990158" sldId="257"/>
        </pc:sldMkLst>
        <pc:spChg chg="mod">
          <ac:chgData name="ΚΑΤΣΑΝΔΡΗΣ ΧΡΗΣΤΟΣ" userId="bd519fde-7dc2-489e-8070-b8c37c46a7ae" providerId="ADAL" clId="{C5D158A5-E205-490C-8F37-932E1DD16FD9}" dt="2023-01-08T20:21:07.411" v="106" actId="20577"/>
          <ac:spMkLst>
            <pc:docMk/>
            <pc:sldMk cId="3724990158" sldId="257"/>
            <ac:spMk id="5" creationId="{F25636B3-9FCF-45C9-BB05-92001B5948BA}"/>
          </ac:spMkLst>
        </pc:spChg>
        <pc:spChg chg="mod">
          <ac:chgData name="ΚΑΤΣΑΝΔΡΗΣ ΧΡΗΣΤΟΣ" userId="bd519fde-7dc2-489e-8070-b8c37c46a7ae" providerId="ADAL" clId="{C5D158A5-E205-490C-8F37-932E1DD16FD9}" dt="2023-01-08T20:23:00.396" v="122" actId="948"/>
          <ac:spMkLst>
            <pc:docMk/>
            <pc:sldMk cId="3724990158" sldId="257"/>
            <ac:spMk id="7" creationId="{D853D562-36A8-1AC4-6D65-35B97AA9DD49}"/>
          </ac:spMkLst>
        </pc:spChg>
        <pc:cxnChg chg="mod">
          <ac:chgData name="ΚΑΤΣΑΝΔΡΗΣ ΧΡΗΣΤΟΣ" userId="bd519fde-7dc2-489e-8070-b8c37c46a7ae" providerId="ADAL" clId="{C5D158A5-E205-490C-8F37-932E1DD16FD9}" dt="2023-01-08T20:22:51.618" v="121" actId="14100"/>
          <ac:cxnSpMkLst>
            <pc:docMk/>
            <pc:sldMk cId="3724990158" sldId="257"/>
            <ac:cxnSpMk id="9" creationId="{BBFA1C77-B91D-5792-F025-73B74D3EE2ED}"/>
          </ac:cxnSpMkLst>
        </pc:cxnChg>
      </pc:sldChg>
      <pc:sldChg chg="addSp delSp modSp mod">
        <pc:chgData name="ΚΑΤΣΑΝΔΡΗΣ ΧΡΗΣΤΟΣ" userId="bd519fde-7dc2-489e-8070-b8c37c46a7ae" providerId="ADAL" clId="{C5D158A5-E205-490C-8F37-932E1DD16FD9}" dt="2023-01-08T20:11:00.606" v="13" actId="1076"/>
        <pc:sldMkLst>
          <pc:docMk/>
          <pc:sldMk cId="1061945391" sldId="258"/>
        </pc:sldMkLst>
        <pc:spChg chg="add del mod">
          <ac:chgData name="ΚΑΤΣΑΝΔΡΗΣ ΧΡΗΣΤΟΣ" userId="bd519fde-7dc2-489e-8070-b8c37c46a7ae" providerId="ADAL" clId="{C5D158A5-E205-490C-8F37-932E1DD16FD9}" dt="2023-01-08T20:09:50.196" v="3" actId="22"/>
          <ac:spMkLst>
            <pc:docMk/>
            <pc:sldMk cId="1061945391" sldId="258"/>
            <ac:spMk id="4" creationId="{989C34D5-2D27-29A1-7D78-EC8122EB0946}"/>
          </ac:spMkLst>
        </pc:spChg>
        <pc:picChg chg="add mod ord">
          <ac:chgData name="ΚΑΤΣΑΝΔΡΗΣ ΧΡΗΣΤΟΣ" userId="bd519fde-7dc2-489e-8070-b8c37c46a7ae" providerId="ADAL" clId="{C5D158A5-E205-490C-8F37-932E1DD16FD9}" dt="2023-01-08T20:11:00.606" v="13" actId="1076"/>
          <ac:picMkLst>
            <pc:docMk/>
            <pc:sldMk cId="1061945391" sldId="258"/>
            <ac:picMk id="6" creationId="{8075BE69-A670-EFCD-CF5B-2178578C9D50}"/>
          </ac:picMkLst>
        </pc:picChg>
        <pc:picChg chg="del">
          <ac:chgData name="ΚΑΤΣΑΝΔΡΗΣ ΧΡΗΣΤΟΣ" userId="bd519fde-7dc2-489e-8070-b8c37c46a7ae" providerId="ADAL" clId="{C5D158A5-E205-490C-8F37-932E1DD16FD9}" dt="2023-01-08T20:09:48.723" v="2" actId="478"/>
          <ac:picMkLst>
            <pc:docMk/>
            <pc:sldMk cId="1061945391" sldId="258"/>
            <ac:picMk id="9" creationId="{4FA2E4C7-10C8-8A01-1897-CF1696B29E53}"/>
          </ac:picMkLst>
        </pc:picChg>
      </pc:sldChg>
      <pc:sldChg chg="addSp delSp modSp add mod">
        <pc:chgData name="ΚΑΤΣΑΝΔΡΗΣ ΧΡΗΣΤΟΣ" userId="bd519fde-7dc2-489e-8070-b8c37c46a7ae" providerId="ADAL" clId="{C5D158A5-E205-490C-8F37-932E1DD16FD9}" dt="2023-01-08T20:13:18.730" v="55" actId="1076"/>
        <pc:sldMkLst>
          <pc:docMk/>
          <pc:sldMk cId="2607691814" sldId="259"/>
        </pc:sldMkLst>
        <pc:spChg chg="mod">
          <ac:chgData name="ΚΑΤΣΑΝΔΡΗΣ ΧΡΗΣΤΟΣ" userId="bd519fde-7dc2-489e-8070-b8c37c46a7ae" providerId="ADAL" clId="{C5D158A5-E205-490C-8F37-932E1DD16FD9}" dt="2023-01-08T20:11:32.864" v="39" actId="20577"/>
          <ac:spMkLst>
            <pc:docMk/>
            <pc:sldMk cId="2607691814" sldId="259"/>
            <ac:spMk id="2" creationId="{AFABD605-272C-0B70-D2B8-BB7810AB1654}"/>
          </ac:spMkLst>
        </pc:spChg>
        <pc:spChg chg="add del mod">
          <ac:chgData name="ΚΑΤΣΑΝΔΡΗΣ ΧΡΗΣΤΟΣ" userId="bd519fde-7dc2-489e-8070-b8c37c46a7ae" providerId="ADAL" clId="{C5D158A5-E205-490C-8F37-932E1DD16FD9}" dt="2023-01-08T20:11:50.058" v="40" actId="931"/>
          <ac:spMkLst>
            <pc:docMk/>
            <pc:sldMk cId="2607691814" sldId="259"/>
            <ac:spMk id="4" creationId="{E78142E5-0C4F-8D35-9925-CBB0FA6C6C68}"/>
          </ac:spMkLst>
        </pc:spChg>
        <pc:picChg chg="del">
          <ac:chgData name="ΚΑΤΣΑΝΔΡΗΣ ΧΡΗΣΤΟΣ" userId="bd519fde-7dc2-489e-8070-b8c37c46a7ae" providerId="ADAL" clId="{C5D158A5-E205-490C-8F37-932E1DD16FD9}" dt="2023-01-08T20:11:20.222" v="15" actId="478"/>
          <ac:picMkLst>
            <pc:docMk/>
            <pc:sldMk cId="2607691814" sldId="259"/>
            <ac:picMk id="6" creationId="{8075BE69-A670-EFCD-CF5B-2178578C9D50}"/>
          </ac:picMkLst>
        </pc:picChg>
        <pc:picChg chg="add mod modCrop">
          <ac:chgData name="ΚΑΤΣΑΝΔΡΗΣ ΧΡΗΣΤΟΣ" userId="bd519fde-7dc2-489e-8070-b8c37c46a7ae" providerId="ADAL" clId="{C5D158A5-E205-490C-8F37-932E1DD16FD9}" dt="2023-01-08T20:13:18.730" v="55" actId="1076"/>
          <ac:picMkLst>
            <pc:docMk/>
            <pc:sldMk cId="2607691814" sldId="259"/>
            <ac:picMk id="7" creationId="{A308C6B6-571C-D0C8-EA45-E4CFBFD1CA54}"/>
          </ac:picMkLst>
        </pc:picChg>
      </pc:sldChg>
      <pc:sldChg chg="del">
        <pc:chgData name="ΚΑΤΣΑΝΔΡΗΣ ΧΡΗΣΤΟΣ" userId="bd519fde-7dc2-489e-8070-b8c37c46a7ae" providerId="ADAL" clId="{C5D158A5-E205-490C-8F37-932E1DD16FD9}" dt="2023-01-08T20:09:18.183" v="0" actId="47"/>
        <pc:sldMkLst>
          <pc:docMk/>
          <pc:sldMk cId="3073846466" sldId="259"/>
        </pc:sldMkLst>
      </pc:sldChg>
      <pc:sldChg chg="del">
        <pc:chgData name="ΚΑΤΣΑΝΔΡΗΣ ΧΡΗΣΤΟΣ" userId="bd519fde-7dc2-489e-8070-b8c37c46a7ae" providerId="ADAL" clId="{C5D158A5-E205-490C-8F37-932E1DD16FD9}" dt="2023-01-08T20:09:19.006" v="1" actId="47"/>
        <pc:sldMkLst>
          <pc:docMk/>
          <pc:sldMk cId="359921279" sldId="260"/>
        </pc:sldMkLst>
      </pc:sldChg>
      <pc:sldChg chg="addSp delSp modSp new mod modClrScheme chgLayout">
        <pc:chgData name="ΚΑΤΣΑΝΔΡΗΣ ΧΡΗΣΤΟΣ" userId="bd519fde-7dc2-489e-8070-b8c37c46a7ae" providerId="ADAL" clId="{C5D158A5-E205-490C-8F37-932E1DD16FD9}" dt="2023-01-08T20:34:18.883" v="274" actId="14100"/>
        <pc:sldMkLst>
          <pc:docMk/>
          <pc:sldMk cId="1780009295" sldId="260"/>
        </pc:sldMkLst>
        <pc:spChg chg="del mod ord">
          <ac:chgData name="ΚΑΤΣΑΝΔΡΗΣ ΧΡΗΣΤΟΣ" userId="bd519fde-7dc2-489e-8070-b8c37c46a7ae" providerId="ADAL" clId="{C5D158A5-E205-490C-8F37-932E1DD16FD9}" dt="2023-01-08T20:24:30.480" v="123" actId="700"/>
          <ac:spMkLst>
            <pc:docMk/>
            <pc:sldMk cId="1780009295" sldId="260"/>
            <ac:spMk id="2" creationId="{3482446E-AEC5-31B3-56B0-DF0EB11E0122}"/>
          </ac:spMkLst>
        </pc:spChg>
        <pc:spChg chg="del mod ord">
          <ac:chgData name="ΚΑΤΣΑΝΔΡΗΣ ΧΡΗΣΤΟΣ" userId="bd519fde-7dc2-489e-8070-b8c37c46a7ae" providerId="ADAL" clId="{C5D158A5-E205-490C-8F37-932E1DD16FD9}" dt="2023-01-08T20:24:30.480" v="123" actId="700"/>
          <ac:spMkLst>
            <pc:docMk/>
            <pc:sldMk cId="1780009295" sldId="260"/>
            <ac:spMk id="3" creationId="{9D68BE8D-F41E-02A3-6ADB-1AF91E33DCB8}"/>
          </ac:spMkLst>
        </pc:spChg>
        <pc:spChg chg="add mod ord">
          <ac:chgData name="ΚΑΤΣΑΝΔΡΗΣ ΧΡΗΣΤΟΣ" userId="bd519fde-7dc2-489e-8070-b8c37c46a7ae" providerId="ADAL" clId="{C5D158A5-E205-490C-8F37-932E1DD16FD9}" dt="2023-01-08T20:32:50.990" v="162" actId="700"/>
          <ac:spMkLst>
            <pc:docMk/>
            <pc:sldMk cId="1780009295" sldId="260"/>
            <ac:spMk id="4" creationId="{D6A92631-E0E5-847E-6D1A-6308850E103B}"/>
          </ac:spMkLst>
        </pc:spChg>
        <pc:spChg chg="add del mod ord">
          <ac:chgData name="ΚΑΤΣΑΝΔΡΗΣ ΧΡΗΣΤΟΣ" userId="bd519fde-7dc2-489e-8070-b8c37c46a7ae" providerId="ADAL" clId="{C5D158A5-E205-490C-8F37-932E1DD16FD9}" dt="2023-01-08T20:32:25.825" v="158" actId="22"/>
          <ac:spMkLst>
            <pc:docMk/>
            <pc:sldMk cId="1780009295" sldId="260"/>
            <ac:spMk id="5" creationId="{5A2D0489-E4F2-8A6D-5211-36320962B248}"/>
          </ac:spMkLst>
        </pc:spChg>
        <pc:spChg chg="add del mod ord">
          <ac:chgData name="ΚΑΤΣΑΝΔΡΗΣ ΧΡΗΣΤΟΣ" userId="bd519fde-7dc2-489e-8070-b8c37c46a7ae" providerId="ADAL" clId="{C5D158A5-E205-490C-8F37-932E1DD16FD9}" dt="2023-01-08T20:31:17.679" v="157" actId="22"/>
          <ac:spMkLst>
            <pc:docMk/>
            <pc:sldMk cId="1780009295" sldId="260"/>
            <ac:spMk id="6" creationId="{29AF34A2-ECE2-2A7C-735D-213899ECB530}"/>
          </ac:spMkLst>
        </pc:spChg>
        <pc:spChg chg="add mod ord">
          <ac:chgData name="ΚΑΤΣΑΝΔΡΗΣ ΧΡΗΣΤΟΣ" userId="bd519fde-7dc2-489e-8070-b8c37c46a7ae" providerId="ADAL" clId="{C5D158A5-E205-490C-8F37-932E1DD16FD9}" dt="2023-01-08T20:32:56.594" v="191" actId="20577"/>
          <ac:spMkLst>
            <pc:docMk/>
            <pc:sldMk cId="1780009295" sldId="260"/>
            <ac:spMk id="11" creationId="{F20F53CF-E137-5568-B491-AE77A3B8A920}"/>
          </ac:spMkLst>
        </pc:spChg>
        <pc:spChg chg="add mod ord">
          <ac:chgData name="ΚΑΤΣΑΝΔΡΗΣ ΧΡΗΣΤΟΣ" userId="bd519fde-7dc2-489e-8070-b8c37c46a7ae" providerId="ADAL" clId="{C5D158A5-E205-490C-8F37-932E1DD16FD9}" dt="2023-01-08T20:33:16.735" v="265" actId="1038"/>
          <ac:spMkLst>
            <pc:docMk/>
            <pc:sldMk cId="1780009295" sldId="260"/>
            <ac:spMk id="12" creationId="{212AF271-D65D-EC77-4C94-6CC0F9B2D308}"/>
          </ac:spMkLst>
        </pc:spChg>
        <pc:picChg chg="add mod ord">
          <ac:chgData name="ΚΑΤΣΑΝΔΡΗΣ ΧΡΗΣΤΟΣ" userId="bd519fde-7dc2-489e-8070-b8c37c46a7ae" providerId="ADAL" clId="{C5D158A5-E205-490C-8F37-932E1DD16FD9}" dt="2023-01-08T20:34:18.883" v="274" actId="14100"/>
          <ac:picMkLst>
            <pc:docMk/>
            <pc:sldMk cId="1780009295" sldId="260"/>
            <ac:picMk id="8" creationId="{00716E57-FE0D-C06A-A2EC-59619B1B35C8}"/>
          </ac:picMkLst>
        </pc:picChg>
        <pc:picChg chg="add mod ord">
          <ac:chgData name="ΚΑΤΣΑΝΔΡΗΣ ΧΡΗΣΤΟΣ" userId="bd519fde-7dc2-489e-8070-b8c37c46a7ae" providerId="ADAL" clId="{C5D158A5-E205-490C-8F37-932E1DD16FD9}" dt="2023-01-08T20:34:10.568" v="272" actId="1076"/>
          <ac:picMkLst>
            <pc:docMk/>
            <pc:sldMk cId="1780009295" sldId="260"/>
            <ac:picMk id="10" creationId="{FC4B92BA-DB90-E861-5A23-8CCB5BEA2068}"/>
          </ac:picMkLst>
        </pc:picChg>
        <pc:cxnChg chg="add mod">
          <ac:chgData name="ΚΑΤΣΑΝΔΡΗΣ ΧΡΗΣΤΟΣ" userId="bd519fde-7dc2-489e-8070-b8c37c46a7ae" providerId="ADAL" clId="{C5D158A5-E205-490C-8F37-932E1DD16FD9}" dt="2023-01-08T20:34:07.090" v="271" actId="1076"/>
          <ac:cxnSpMkLst>
            <pc:docMk/>
            <pc:sldMk cId="1780009295" sldId="260"/>
            <ac:cxnSpMk id="13" creationId="{B71557E8-8D99-3D42-0E2E-D8111BE941CC}"/>
          </ac:cxnSpMkLst>
        </pc:cxnChg>
      </pc:sldChg>
    </pc:docChg>
  </pc:docChgLst>
  <pc:docChgLst>
    <pc:chgData name="ΚΑΤΣΑΝΔΡΗΣ ΧΡΗΣΤΟΣ" userId="bd519fde-7dc2-489e-8070-b8c37c46a7ae" providerId="ADAL" clId="{5DFB7315-EB7F-426F-990D-3EA6D48BBD6A}"/>
    <pc:docChg chg="undo custSel addSld modSld">
      <pc:chgData name="ΚΑΤΣΑΝΔΡΗΣ ΧΡΗΣΤΟΣ" userId="bd519fde-7dc2-489e-8070-b8c37c46a7ae" providerId="ADAL" clId="{5DFB7315-EB7F-426F-990D-3EA6D48BBD6A}" dt="2022-11-07T19:41:06.216" v="1906" actId="14826"/>
      <pc:docMkLst>
        <pc:docMk/>
      </pc:docMkLst>
      <pc:sldChg chg="modSp setBg">
        <pc:chgData name="ΚΑΤΣΑΝΔΡΗΣ ΧΡΗΣΤΟΣ" userId="bd519fde-7dc2-489e-8070-b8c37c46a7ae" providerId="ADAL" clId="{5DFB7315-EB7F-426F-990D-3EA6D48BBD6A}" dt="2022-11-05T20:18:05.442" v="4"/>
        <pc:sldMkLst>
          <pc:docMk/>
          <pc:sldMk cId="2810968568" sldId="256"/>
        </pc:sldMkLst>
        <pc:spChg chg="mod">
          <ac:chgData name="ΚΑΤΣΑΝΔΡΗΣ ΧΡΗΣΤΟΣ" userId="bd519fde-7dc2-489e-8070-b8c37c46a7ae" providerId="ADAL" clId="{5DFB7315-EB7F-426F-990D-3EA6D48BBD6A}" dt="2022-11-05T20:17:49.936" v="2"/>
          <ac:spMkLst>
            <pc:docMk/>
            <pc:sldMk cId="2810968568" sldId="256"/>
            <ac:spMk id="2" creationId="{8FC2DD20-B25A-7A4E-FC44-E0A35F22429F}"/>
          </ac:spMkLst>
        </pc:spChg>
      </pc:sldChg>
      <pc:sldChg chg="addSp delSp modSp new mod modClrScheme chgLayout">
        <pc:chgData name="ΚΑΤΣΑΝΔΡΗΣ ΧΡΗΣΤΟΣ" userId="bd519fde-7dc2-489e-8070-b8c37c46a7ae" providerId="ADAL" clId="{5DFB7315-EB7F-426F-990D-3EA6D48BBD6A}" dt="2022-11-07T19:30:15.324" v="1850" actId="20577"/>
        <pc:sldMkLst>
          <pc:docMk/>
          <pc:sldMk cId="3724990158" sldId="257"/>
        </pc:sldMkLst>
        <pc:spChg chg="mod ord">
          <ac:chgData name="ΚΑΤΣΑΝΔΡΗΣ ΧΡΗΣΤΟΣ" userId="bd519fde-7dc2-489e-8070-b8c37c46a7ae" providerId="ADAL" clId="{5DFB7315-EB7F-426F-990D-3EA6D48BBD6A}" dt="2022-11-05T20:42:10.945" v="716" actId="14100"/>
          <ac:spMkLst>
            <pc:docMk/>
            <pc:sldMk cId="3724990158" sldId="257"/>
            <ac:spMk id="2" creationId="{D6B18E19-6DD0-2AA5-FF16-5ED41C35F956}"/>
          </ac:spMkLst>
        </pc:spChg>
        <pc:spChg chg="del mod ord">
          <ac:chgData name="ΚΑΤΣΑΝΔΡΗΣ ΧΡΗΣΤΟΣ" userId="bd519fde-7dc2-489e-8070-b8c37c46a7ae" providerId="ADAL" clId="{5DFB7315-EB7F-426F-990D-3EA6D48BBD6A}" dt="2022-11-05T20:20:37.210" v="45" actId="700"/>
          <ac:spMkLst>
            <pc:docMk/>
            <pc:sldMk cId="3724990158" sldId="257"/>
            <ac:spMk id="3" creationId="{58B79656-CA20-A5F4-AE5D-1E82C23E250D}"/>
          </ac:spMkLst>
        </pc:spChg>
        <pc:spChg chg="add mod ord">
          <ac:chgData name="ΚΑΤΣΑΝΔΡΗΣ ΧΡΗΣΤΟΣ" userId="bd519fde-7dc2-489e-8070-b8c37c46a7ae" providerId="ADAL" clId="{5DFB7315-EB7F-426F-990D-3EA6D48BBD6A}" dt="2022-11-05T20:58:02.330" v="1724" actId="1035"/>
          <ac:spMkLst>
            <pc:docMk/>
            <pc:sldMk cId="3724990158" sldId="257"/>
            <ac:spMk id="4" creationId="{B9EF079B-DCB1-C8DD-6633-8ED0B878545F}"/>
          </ac:spMkLst>
        </pc:spChg>
        <pc:spChg chg="add mod ord">
          <ac:chgData name="ΚΑΤΣΑΝΔΡΗΣ ΧΡΗΣΤΟΣ" userId="bd519fde-7dc2-489e-8070-b8c37c46a7ae" providerId="ADAL" clId="{5DFB7315-EB7F-426F-990D-3EA6D48BBD6A}" dt="2022-11-07T19:30:15.324" v="1850" actId="20577"/>
          <ac:spMkLst>
            <pc:docMk/>
            <pc:sldMk cId="3724990158" sldId="257"/>
            <ac:spMk id="5" creationId="{F25636B3-9FCF-45C9-BB05-92001B5948BA}"/>
          </ac:spMkLst>
        </pc:spChg>
        <pc:spChg chg="add mod ord">
          <ac:chgData name="ΚΑΤΣΑΝΔΡΗΣ ΧΡΗΣΤΟΣ" userId="bd519fde-7dc2-489e-8070-b8c37c46a7ae" providerId="ADAL" clId="{5DFB7315-EB7F-426F-990D-3EA6D48BBD6A}" dt="2022-11-05T21:00:37.091" v="1812" actId="1038"/>
          <ac:spMkLst>
            <pc:docMk/>
            <pc:sldMk cId="3724990158" sldId="257"/>
            <ac:spMk id="6" creationId="{39217886-3EF8-6B90-1B99-25EB56CA1407}"/>
          </ac:spMkLst>
        </pc:spChg>
        <pc:spChg chg="add mod ord">
          <ac:chgData name="ΚΑΤΣΑΝΔΡΗΣ ΧΡΗΣΤΟΣ" userId="bd519fde-7dc2-489e-8070-b8c37c46a7ae" providerId="ADAL" clId="{5DFB7315-EB7F-426F-990D-3EA6D48BBD6A}" dt="2022-11-05T21:00:37.091" v="1812" actId="1038"/>
          <ac:spMkLst>
            <pc:docMk/>
            <pc:sldMk cId="3724990158" sldId="257"/>
            <ac:spMk id="7" creationId="{D853D562-36A8-1AC4-6D65-35B97AA9DD49}"/>
          </ac:spMkLst>
        </pc:spChg>
        <pc:cxnChg chg="add mod">
          <ac:chgData name="ΚΑΤΣΑΝΔΡΗΣ ΧΡΗΣΤΟΣ" userId="bd519fde-7dc2-489e-8070-b8c37c46a7ae" providerId="ADAL" clId="{5DFB7315-EB7F-426F-990D-3EA6D48BBD6A}" dt="2022-11-05T21:00:37.568" v="1813" actId="12788"/>
          <ac:cxnSpMkLst>
            <pc:docMk/>
            <pc:sldMk cId="3724990158" sldId="257"/>
            <ac:cxnSpMk id="9" creationId="{BBFA1C77-B91D-5792-F025-73B74D3EE2ED}"/>
          </ac:cxnSpMkLst>
        </pc:cxnChg>
      </pc:sldChg>
      <pc:sldChg chg="addSp delSp modSp new mod modClrScheme modAnim chgLayout">
        <pc:chgData name="ΚΑΤΣΑΝΔΡΗΣ ΧΡΗΣΤΟΣ" userId="bd519fde-7dc2-489e-8070-b8c37c46a7ae" providerId="ADAL" clId="{5DFB7315-EB7F-426F-990D-3EA6D48BBD6A}" dt="2022-11-07T19:41:06.216" v="1906" actId="14826"/>
        <pc:sldMkLst>
          <pc:docMk/>
          <pc:sldMk cId="1061945391" sldId="258"/>
        </pc:sldMkLst>
        <pc:spChg chg="mod ord">
          <ac:chgData name="ΚΑΤΣΑΝΔΡΗΣ ΧΡΗΣΤΟΣ" userId="bd519fde-7dc2-489e-8070-b8c37c46a7ae" providerId="ADAL" clId="{5DFB7315-EB7F-426F-990D-3EA6D48BBD6A}" dt="2022-11-05T21:04:43.304" v="1835" actId="1036"/>
          <ac:spMkLst>
            <pc:docMk/>
            <pc:sldMk cId="1061945391" sldId="258"/>
            <ac:spMk id="2" creationId="{AFABD605-272C-0B70-D2B8-BB7810AB1654}"/>
          </ac:spMkLst>
        </pc:spChg>
        <pc:spChg chg="del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3" creationId="{70637C2D-168E-6898-04F0-759FDC1628A8}"/>
          </ac:spMkLst>
        </pc:spChg>
        <pc:spChg chg="del mod ord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4" creationId="{F40D0F98-7298-9BE0-7EA4-656CE9BED03D}"/>
          </ac:spMkLst>
        </pc:spChg>
        <pc:spChg chg="del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5" creationId="{3CEC06AC-1C95-B7C9-1754-312771DD3D71}"/>
          </ac:spMkLst>
        </pc:spChg>
        <pc:spChg chg="del">
          <ac:chgData name="ΚΑΤΣΑΝΔΡΗΣ ΧΡΗΣΤΟΣ" userId="bd519fde-7dc2-489e-8070-b8c37c46a7ae" providerId="ADAL" clId="{5DFB7315-EB7F-426F-990D-3EA6D48BBD6A}" dt="2022-11-05T20:37:36.430" v="668" actId="700"/>
          <ac:spMkLst>
            <pc:docMk/>
            <pc:sldMk cId="1061945391" sldId="258"/>
            <ac:spMk id="6" creationId="{99B68F28-4E88-EBFC-2940-3477B03DBF62}"/>
          </ac:spMkLst>
        </pc:spChg>
        <pc:spChg chg="add del mod ord">
          <ac:chgData name="ΚΑΤΣΑΝΔΡΗΣ ΧΡΗΣΤΟΣ" userId="bd519fde-7dc2-489e-8070-b8c37c46a7ae" providerId="ADAL" clId="{5DFB7315-EB7F-426F-990D-3EA6D48BBD6A}" dt="2022-11-05T20:38:07.102" v="669" actId="22"/>
          <ac:spMkLst>
            <pc:docMk/>
            <pc:sldMk cId="1061945391" sldId="258"/>
            <ac:spMk id="7" creationId="{07473604-0D18-945D-8FDD-E58CA8E8D606}"/>
          </ac:spMkLst>
        </pc:spChg>
        <pc:picChg chg="add mod ord modCrop">
          <ac:chgData name="ΚΑΤΣΑΝΔΡΗΣ ΧΡΗΣΤΟΣ" userId="bd519fde-7dc2-489e-8070-b8c37c46a7ae" providerId="ADAL" clId="{5DFB7315-EB7F-426F-990D-3EA6D48BBD6A}" dt="2022-11-07T19:41:06.216" v="1906" actId="14826"/>
          <ac:picMkLst>
            <pc:docMk/>
            <pc:sldMk cId="1061945391" sldId="258"/>
            <ac:picMk id="9" creationId="{4FA2E4C7-10C8-8A01-1897-CF1696B29E53}"/>
          </ac:picMkLst>
        </pc:picChg>
      </pc:sldChg>
      <pc:sldChg chg="modSp new mod">
        <pc:chgData name="ΚΑΤΣΑΝΔΡΗΣ ΧΡΗΣΤΟΣ" userId="bd519fde-7dc2-489e-8070-b8c37c46a7ae" providerId="ADAL" clId="{5DFB7315-EB7F-426F-990D-3EA6D48BBD6A}" dt="2022-11-07T19:36:45.062" v="1905" actId="20577"/>
        <pc:sldMkLst>
          <pc:docMk/>
          <pc:sldMk cId="3073846466" sldId="259"/>
        </pc:sldMkLst>
        <pc:spChg chg="mod">
          <ac:chgData name="ΚΑΤΣΑΝΔΡΗΣ ΧΡΗΣΤΟΣ" userId="bd519fde-7dc2-489e-8070-b8c37c46a7ae" providerId="ADAL" clId="{5DFB7315-EB7F-426F-990D-3EA6D48BBD6A}" dt="2022-11-05T20:50:54.959" v="1268" actId="948"/>
          <ac:spMkLst>
            <pc:docMk/>
            <pc:sldMk cId="3073846466" sldId="259"/>
            <ac:spMk id="2" creationId="{41211518-A9C4-C26E-CEEF-C376A38F6E74}"/>
          </ac:spMkLst>
        </pc:spChg>
        <pc:spChg chg="mod">
          <ac:chgData name="ΚΑΤΣΑΝΔΡΗΣ ΧΡΗΣΤΟΣ" userId="bd519fde-7dc2-489e-8070-b8c37c46a7ae" providerId="ADAL" clId="{5DFB7315-EB7F-426F-990D-3EA6D48BBD6A}" dt="2022-11-07T19:36:45.062" v="1905" actId="20577"/>
          <ac:spMkLst>
            <pc:docMk/>
            <pc:sldMk cId="3073846466" sldId="259"/>
            <ac:spMk id="3" creationId="{F04B7ABB-1888-3D2C-9F57-7617ADD88A76}"/>
          </ac:spMkLst>
        </pc:spChg>
      </pc:sldChg>
      <pc:sldChg chg="modSp add mod">
        <pc:chgData name="ΚΑΤΣΑΝΔΡΗΣ ΧΡΗΣΤΟΣ" userId="bd519fde-7dc2-489e-8070-b8c37c46a7ae" providerId="ADAL" clId="{5DFB7315-EB7F-426F-990D-3EA6D48BBD6A}" dt="2022-11-05T20:56:26.643" v="1714" actId="20577"/>
        <pc:sldMkLst>
          <pc:docMk/>
          <pc:sldMk cId="359921279" sldId="260"/>
        </pc:sldMkLst>
        <pc:spChg chg="mod">
          <ac:chgData name="ΚΑΤΣΑΝΔΡΗΣ ΧΡΗΣΤΟΣ" userId="bd519fde-7dc2-489e-8070-b8c37c46a7ae" providerId="ADAL" clId="{5DFB7315-EB7F-426F-990D-3EA6D48BBD6A}" dt="2022-11-05T20:51:17.105" v="1271" actId="1076"/>
          <ac:spMkLst>
            <pc:docMk/>
            <pc:sldMk cId="359921279" sldId="260"/>
            <ac:spMk id="2" creationId="{41211518-A9C4-C26E-CEEF-C376A38F6E74}"/>
          </ac:spMkLst>
        </pc:spChg>
        <pc:spChg chg="mod">
          <ac:chgData name="ΚΑΤΣΑΝΔΡΗΣ ΧΡΗΣΤΟΣ" userId="bd519fde-7dc2-489e-8070-b8c37c46a7ae" providerId="ADAL" clId="{5DFB7315-EB7F-426F-990D-3EA6D48BBD6A}" dt="2022-11-05T20:56:26.643" v="1714" actId="20577"/>
          <ac:spMkLst>
            <pc:docMk/>
            <pc:sldMk cId="359921279" sldId="260"/>
            <ac:spMk id="3" creationId="{F04B7ABB-1888-3D2C-9F57-7617ADD88A76}"/>
          </ac:spMkLst>
        </pc:spChg>
      </pc:sldChg>
    </pc:docChg>
  </pc:docChgLst>
  <pc:docChgLst>
    <pc:chgData name="ΚΑΤΣΑΝΔΡΗΣ ΧΡΗΣΤΟΣ" userId="bd519fde-7dc2-489e-8070-b8c37c46a7ae" providerId="ADAL" clId="{29A4A553-4AC2-4111-96D1-B15E74D32C6A}"/>
    <pc:docChg chg="undo custSel addSld delSld modSld">
      <pc:chgData name="ΚΑΤΣΑΝΔΡΗΣ ΧΡΗΣΤΟΣ" userId="bd519fde-7dc2-489e-8070-b8c37c46a7ae" providerId="ADAL" clId="{29A4A553-4AC2-4111-96D1-B15E74D32C6A}" dt="2023-04-06T14:39:53.679" v="1903" actId="1076"/>
      <pc:docMkLst>
        <pc:docMk/>
      </pc:docMkLst>
      <pc:sldChg chg="addSp delSp modSp mod setBg setClrOvrMap">
        <pc:chgData name="ΚΑΤΣΑΝΔΡΗΣ ΧΡΗΣΤΟΣ" userId="bd519fde-7dc2-489e-8070-b8c37c46a7ae" providerId="ADAL" clId="{29A4A553-4AC2-4111-96D1-B15E74D32C6A}" dt="2023-04-02T17:52:28.763" v="1886" actId="1076"/>
        <pc:sldMkLst>
          <pc:docMk/>
          <pc:sldMk cId="2810968568" sldId="256"/>
        </pc:sldMkLst>
        <pc:spChg chg="mod ord">
          <ac:chgData name="ΚΑΤΣΑΝΔΡΗΣ ΧΡΗΣΤΟΣ" userId="bd519fde-7dc2-489e-8070-b8c37c46a7ae" providerId="ADAL" clId="{29A4A553-4AC2-4111-96D1-B15E74D32C6A}" dt="2023-04-02T17:52:28.763" v="1886" actId="1076"/>
          <ac:spMkLst>
            <pc:docMk/>
            <pc:sldMk cId="2810968568" sldId="256"/>
            <ac:spMk id="2" creationId="{8FC2DD20-B25A-7A4E-FC44-E0A35F22429F}"/>
          </ac:spMkLst>
        </pc:spChg>
        <pc:spChg chg="mod">
          <ac:chgData name="ΚΑΤΣΑΝΔΡΗΣ ΧΡΗΣΤΟΣ" userId="bd519fde-7dc2-489e-8070-b8c37c46a7ae" providerId="ADAL" clId="{29A4A553-4AC2-4111-96D1-B15E74D32C6A}" dt="2023-04-02T17:50:48.513" v="1847" actId="26606"/>
          <ac:spMkLst>
            <pc:docMk/>
            <pc:sldMk cId="2810968568" sldId="256"/>
            <ac:spMk id="3" creationId="{09C4ED90-4152-8CC2-0E28-35AEF84E0C22}"/>
          </ac:spMkLst>
        </pc:spChg>
        <pc:spChg chg="add del">
          <ac:chgData name="ΚΑΤΣΑΝΔΡΗΣ ΧΡΗΣΤΟΣ" userId="bd519fde-7dc2-489e-8070-b8c37c46a7ae" providerId="ADAL" clId="{29A4A553-4AC2-4111-96D1-B15E74D32C6A}" dt="2023-04-02T17:50:30.005" v="1838" actId="26606"/>
          <ac:spMkLst>
            <pc:docMk/>
            <pc:sldMk cId="2810968568" sldId="256"/>
            <ac:spMk id="8" creationId="{0ADFFC45-3DC9-4433-926F-043E879D9DFC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12" creationId="{E6C0471D-BE03-4D81-BDB5-D510BC0D8A77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3" creationId="{8CDA3497-1EDA-4EB3-9C27-4D9835D30AAB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5" creationId="{41F9764E-9AA0-49A3-9EA2-885EE9914014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7" creationId="{FA3A4F4A-4DC4-43F2-AC2D-06211A812FC0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18" creationId="{A27691EB-14CF-4237-B5EB-C94B92677A05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19" creationId="{84CFB374-B343-457A-B567-B4D784B1FEAE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21" creationId="{0597FEEE-1E11-4396-BB69-B43FA92F9580}"/>
          </ac:spMkLst>
        </pc:spChg>
        <pc:spChg chg="add del">
          <ac:chgData name="ΚΑΤΣΑΝΔΡΗΣ ΧΡΗΣΤΟΣ" userId="bd519fde-7dc2-489e-8070-b8c37c46a7ae" providerId="ADAL" clId="{29A4A553-4AC2-4111-96D1-B15E74D32C6A}" dt="2023-04-02T17:50:30.005" v="1838" actId="26606"/>
          <ac:spMkLst>
            <pc:docMk/>
            <pc:sldMk cId="2810968568" sldId="256"/>
            <ac:spMk id="22" creationId="{69370F01-B8C9-4CE4-824C-92B2792E6ED0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23" creationId="{A2DB2F81-3E68-4044-B7C2-03DEEC50D8F5}"/>
          </ac:spMkLst>
        </pc:spChg>
        <pc:spChg chg="add del">
          <ac:chgData name="ΚΑΤΣΑΝΔΡΗΣ ΧΡΗΣΤΟΣ" userId="bd519fde-7dc2-489e-8070-b8c37c46a7ae" providerId="ADAL" clId="{29A4A553-4AC2-4111-96D1-B15E74D32C6A}" dt="2023-04-02T17:50:33.033" v="1840" actId="26606"/>
          <ac:spMkLst>
            <pc:docMk/>
            <pc:sldMk cId="2810968568" sldId="256"/>
            <ac:spMk id="24" creationId="{27577DEC-D9A5-404D-9789-702F4319BEC8}"/>
          </ac:spMkLst>
        </pc:spChg>
        <pc:spChg chg="add del">
          <ac:chgData name="ΚΑΤΣΑΝΔΡΗΣ ΧΡΗΣΤΟΣ" userId="bd519fde-7dc2-489e-8070-b8c37c46a7ae" providerId="ADAL" clId="{29A4A553-4AC2-4111-96D1-B15E74D32C6A}" dt="2023-04-02T17:50:07.398" v="1832" actId="26606"/>
          <ac:spMkLst>
            <pc:docMk/>
            <pc:sldMk cId="2810968568" sldId="256"/>
            <ac:spMk id="25" creationId="{DC2F7294-2397-4C96-AB1E-E66CDEA3B5DF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0" creationId="{66D61E08-70C3-48D8-BEA0-787111DC30DA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1" creationId="{FC55298F-0AE5-478E-AD2B-03C2614C583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2" creationId="{C180E4EA-0B63-4779-A895-7E90E71088F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3" creationId="{CEE01D9D-3DE8-4EED-B0D3-8F3C79CC767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4" creationId="{89AF5CE9-607F-43F4-8983-DCD6DA4051FD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5" creationId="{6EEA2DBD-9E1E-4521-8C01-F32AD18A89E3}"/>
          </ac:spMkLst>
        </pc:spChg>
        <pc:spChg chg="add del">
          <ac:chgData name="ΚΑΤΣΑΝΔΡΗΣ ΧΡΗΣΤΟΣ" userId="bd519fde-7dc2-489e-8070-b8c37c46a7ae" providerId="ADAL" clId="{29A4A553-4AC2-4111-96D1-B15E74D32C6A}" dt="2023-04-02T17:50:10.723" v="1834" actId="26606"/>
          <ac:spMkLst>
            <pc:docMk/>
            <pc:sldMk cId="2810968568" sldId="256"/>
            <ac:spMk id="36" creationId="{15BBD2C1-BA9B-46A9-A27A-33498B169272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44" creationId="{4F57DB1C-6494-4CC4-A5E8-931957565379}"/>
          </ac:spMkLst>
        </pc:spChg>
        <pc:spChg chg="add del">
          <ac:chgData name="ΚΑΤΣΑΝΔΡΗΣ ΧΡΗΣΤΟΣ" userId="bd519fde-7dc2-489e-8070-b8c37c46a7ae" providerId="ADAL" clId="{29A4A553-4AC2-4111-96D1-B15E74D32C6A}" dt="2023-04-02T17:50:42.113" v="1842" actId="26606"/>
          <ac:spMkLst>
            <pc:docMk/>
            <pc:sldMk cId="2810968568" sldId="256"/>
            <ac:spMk id="45" creationId="{FFFB778B-5206-4BB0-A468-327E71367654}"/>
          </ac:spMkLst>
        </pc:spChg>
        <pc:spChg chg="add del">
          <ac:chgData name="ΚΑΤΣΑΝΔΡΗΣ ΧΡΗΣΤΟΣ" userId="bd519fde-7dc2-489e-8070-b8c37c46a7ae" providerId="ADAL" clId="{29A4A553-4AC2-4111-96D1-B15E74D32C6A}" dt="2023-04-02T17:50:43.733" v="1844" actId="26606"/>
          <ac:spMkLst>
            <pc:docMk/>
            <pc:sldMk cId="2810968568" sldId="256"/>
            <ac:spMk id="47" creationId="{0ADFFC45-3DC9-4433-926F-043E879D9DFC}"/>
          </ac:spMkLst>
        </pc:spChg>
        <pc:spChg chg="add del">
          <ac:chgData name="ΚΑΤΣΑΝΔΡΗΣ ΧΡΗΣΤΟΣ" userId="bd519fde-7dc2-489e-8070-b8c37c46a7ae" providerId="ADAL" clId="{29A4A553-4AC2-4111-96D1-B15E74D32C6A}" dt="2023-04-02T17:50:43.733" v="1844" actId="26606"/>
          <ac:spMkLst>
            <pc:docMk/>
            <pc:sldMk cId="2810968568" sldId="256"/>
            <ac:spMk id="56" creationId="{69370F01-B8C9-4CE4-824C-92B2792E6ED0}"/>
          </ac:spMkLst>
        </pc:spChg>
        <pc:spChg chg="add del">
          <ac:chgData name="ΚΑΤΣΑΝΔΡΗΣ ΧΡΗΣΤΟΣ" userId="bd519fde-7dc2-489e-8070-b8c37c46a7ae" providerId="ADAL" clId="{29A4A553-4AC2-4111-96D1-B15E74D32C6A}" dt="2023-04-02T17:50:48.503" v="1846" actId="26606"/>
          <ac:spMkLst>
            <pc:docMk/>
            <pc:sldMk cId="2810968568" sldId="256"/>
            <ac:spMk id="58" creationId="{DD6BC9EB-F181-48AB-BCA2-3D1DB20D2D87}"/>
          </ac:spMkLst>
        </pc:spChg>
        <pc:spChg chg="add del">
          <ac:chgData name="ΚΑΤΣΑΝΔΡΗΣ ΧΡΗΣΤΟΣ" userId="bd519fde-7dc2-489e-8070-b8c37c46a7ae" providerId="ADAL" clId="{29A4A553-4AC2-4111-96D1-B15E74D32C6A}" dt="2023-04-02T17:50:48.503" v="1846" actId="26606"/>
          <ac:spMkLst>
            <pc:docMk/>
            <pc:sldMk cId="2810968568" sldId="256"/>
            <ac:spMk id="59" creationId="{D33AAA80-39DC-4020-9BFF-0718F35C7661}"/>
          </ac:spMkLst>
        </pc:spChg>
        <pc:spChg chg="add del">
          <ac:chgData name="ΚΑΤΣΑΝΔΡΗΣ ΧΡΗΣΤΟΣ" userId="bd519fde-7dc2-489e-8070-b8c37c46a7ae" providerId="ADAL" clId="{29A4A553-4AC2-4111-96D1-B15E74D32C6A}" dt="2023-04-02T17:50:48.503" v="1846" actId="26606"/>
          <ac:spMkLst>
            <pc:docMk/>
            <pc:sldMk cId="2810968568" sldId="256"/>
            <ac:spMk id="61" creationId="{1177F295-741F-4EFF-B0CA-BE69295ADA07}"/>
          </ac:spMkLst>
        </pc:spChg>
        <pc:spChg chg="add">
          <ac:chgData name="ΚΑΤΣΑΝΔΡΗΣ ΧΡΗΣΤΟΣ" userId="bd519fde-7dc2-489e-8070-b8c37c46a7ae" providerId="ADAL" clId="{29A4A553-4AC2-4111-96D1-B15E74D32C6A}" dt="2023-04-02T17:50:48.513" v="1847" actId="26606"/>
          <ac:spMkLst>
            <pc:docMk/>
            <pc:sldMk cId="2810968568" sldId="256"/>
            <ac:spMk id="63" creationId="{0ADFFC45-3DC9-4433-926F-043E879D9DFC}"/>
          </ac:spMkLst>
        </pc:spChg>
        <pc:spChg chg="add">
          <ac:chgData name="ΚΑΤΣΑΝΔΡΗΣ ΧΡΗΣΤΟΣ" userId="bd519fde-7dc2-489e-8070-b8c37c46a7ae" providerId="ADAL" clId="{29A4A553-4AC2-4111-96D1-B15E74D32C6A}" dt="2023-04-02T17:50:48.513" v="1847" actId="26606"/>
          <ac:spMkLst>
            <pc:docMk/>
            <pc:sldMk cId="2810968568" sldId="256"/>
            <ac:spMk id="72" creationId="{69370F01-B8C9-4CE4-824C-92B2792E6ED0}"/>
          </ac:spMkLst>
        </pc:spChg>
        <pc:grpChg chg="add del">
          <ac:chgData name="ΚΑΤΣΑΝΔΡΗΣ ΧΡΗΣΤΟΣ" userId="bd519fde-7dc2-489e-8070-b8c37c46a7ae" providerId="ADAL" clId="{29A4A553-4AC2-4111-96D1-B15E74D32C6A}" dt="2023-04-02T17:50:30.005" v="1838" actId="26606"/>
          <ac:grpSpMkLst>
            <pc:docMk/>
            <pc:sldMk cId="2810968568" sldId="256"/>
            <ac:grpSpMk id="10" creationId="{B5F26A87-0610-435F-AA13-BD658385C9D9}"/>
          </ac:grpSpMkLst>
        </pc:grpChg>
        <pc:grpChg chg="add del">
          <ac:chgData name="ΚΑΤΣΑΝΔΡΗΣ ΧΡΗΣΤΟΣ" userId="bd519fde-7dc2-489e-8070-b8c37c46a7ae" providerId="ADAL" clId="{29A4A553-4AC2-4111-96D1-B15E74D32C6A}" dt="2023-04-02T17:50:33.033" v="1840" actId="26606"/>
          <ac:grpSpMkLst>
            <pc:docMk/>
            <pc:sldMk cId="2810968568" sldId="256"/>
            <ac:grpSpMk id="26" creationId="{CEEA9366-CEA8-4F23-B065-4337F0D836FE}"/>
          </ac:grpSpMkLst>
        </pc:grpChg>
        <pc:grpChg chg="add del">
          <ac:chgData name="ΚΑΤΣΑΝΔΡΗΣ ΧΡΗΣΤΟΣ" userId="bd519fde-7dc2-489e-8070-b8c37c46a7ae" providerId="ADAL" clId="{29A4A553-4AC2-4111-96D1-B15E74D32C6A}" dt="2023-04-02T17:50:43.733" v="1844" actId="26606"/>
          <ac:grpSpMkLst>
            <pc:docMk/>
            <pc:sldMk cId="2810968568" sldId="256"/>
            <ac:grpSpMk id="48" creationId="{B5F26A87-0610-435F-AA13-BD658385C9D9}"/>
          </ac:grpSpMkLst>
        </pc:grpChg>
        <pc:grpChg chg="add">
          <ac:chgData name="ΚΑΤΣΑΝΔΡΗΣ ΧΡΗΣΤΟΣ" userId="bd519fde-7dc2-489e-8070-b8c37c46a7ae" providerId="ADAL" clId="{29A4A553-4AC2-4111-96D1-B15E74D32C6A}" dt="2023-04-02T17:50:48.513" v="1847" actId="26606"/>
          <ac:grpSpMkLst>
            <pc:docMk/>
            <pc:sldMk cId="2810968568" sldId="256"/>
            <ac:grpSpMk id="64" creationId="{B5F26A87-0610-435F-AA13-BD658385C9D9}"/>
          </ac:grpSpMkLst>
        </pc:grpChg>
        <pc:picChg chg="add del">
          <ac:chgData name="ΚΑΤΣΑΝΔΡΗΣ ΧΡΗΣΤΟΣ" userId="bd519fde-7dc2-489e-8070-b8c37c46a7ae" providerId="ADAL" clId="{29A4A553-4AC2-4111-96D1-B15E74D32C6A}" dt="2023-04-02T17:50:07.398" v="1832" actId="26606"/>
          <ac:picMkLst>
            <pc:docMk/>
            <pc:sldMk cId="2810968568" sldId="256"/>
            <ac:picMk id="5" creationId="{602F867A-B28F-237A-F16A-8169B71137EA}"/>
          </ac:picMkLst>
        </pc:picChg>
        <pc:picChg chg="add del">
          <ac:chgData name="ΚΑΤΣΑΝΔΡΗΣ ΧΡΗΣΤΟΣ" userId="bd519fde-7dc2-489e-8070-b8c37c46a7ae" providerId="ADAL" clId="{29A4A553-4AC2-4111-96D1-B15E74D32C6A}" dt="2023-04-02T17:50:10.723" v="1834" actId="26606"/>
          <ac:picMkLst>
            <pc:docMk/>
            <pc:sldMk cId="2810968568" sldId="256"/>
            <ac:picMk id="27" creationId="{AA08954F-957B-2576-1F91-0F5C25D35F65}"/>
          </ac:picMkLst>
        </pc:picChg>
        <pc:picChg chg="add del">
          <ac:chgData name="ΚΑΤΣΑΝΔΡΗΣ ΧΡΗΣΤΟΣ" userId="bd519fde-7dc2-489e-8070-b8c37c46a7ae" providerId="ADAL" clId="{29A4A553-4AC2-4111-96D1-B15E74D32C6A}" dt="2023-04-02T17:50:14.977" v="1836" actId="26606"/>
          <ac:picMkLst>
            <pc:docMk/>
            <pc:sldMk cId="2810968568" sldId="256"/>
            <ac:picMk id="38" creationId="{6ABFBA88-6257-1809-2836-1B7A5DEC1D5A}"/>
          </ac:picMkLst>
        </pc:picChg>
        <pc:cxnChg chg="add del">
          <ac:chgData name="ΚΑΤΣΑΝΔΡΗΣ ΧΡΗΣΤΟΣ" userId="bd519fde-7dc2-489e-8070-b8c37c46a7ae" providerId="ADAL" clId="{29A4A553-4AC2-4111-96D1-B15E74D32C6A}" dt="2023-04-02T17:50:07.398" v="1832" actId="26606"/>
          <ac:cxnSpMkLst>
            <pc:docMk/>
            <pc:sldMk cId="2810968568" sldId="256"/>
            <ac:cxnSpMk id="9" creationId="{27A85E05-9D34-4977-8352-DB3956997445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07.398" v="1832" actId="26606"/>
          <ac:cxnSpMkLst>
            <pc:docMk/>
            <pc:sldMk cId="2810968568" sldId="256"/>
            <ac:cxnSpMk id="11" creationId="{5CDED616-E554-4DB6-9F28-08F38A64A940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42.113" v="1842" actId="26606"/>
          <ac:cxnSpMkLst>
            <pc:docMk/>
            <pc:sldMk cId="2810968568" sldId="256"/>
            <ac:cxnSpMk id="14" creationId="{22721A85-1EA4-4D87-97AB-0BB4AB78F92D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42.113" v="1842" actId="26606"/>
          <ac:cxnSpMkLst>
            <pc:docMk/>
            <pc:sldMk cId="2810968568" sldId="256"/>
            <ac:cxnSpMk id="16" creationId="{E5E836EB-03CD-4BA5-A751-21D2ACC28303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10.723" v="1834" actId="26606"/>
          <ac:cxnSpMkLst>
            <pc:docMk/>
            <pc:sldMk cId="2810968568" sldId="256"/>
            <ac:cxnSpMk id="28" creationId="{A57C1A16-B8AB-4D99-A195-A38F556A6486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10.723" v="1834" actId="26606"/>
          <ac:cxnSpMkLst>
            <pc:docMk/>
            <pc:sldMk cId="2810968568" sldId="256"/>
            <ac:cxnSpMk id="29" creationId="{F8A9B20B-D1DD-4573-B5EC-558029519236}"/>
          </ac:cxnSpMkLst>
        </pc:cxnChg>
        <pc:cxnChg chg="add del">
          <ac:chgData name="ΚΑΤΣΑΝΔΡΗΣ ΧΡΗΣΤΟΣ" userId="bd519fde-7dc2-489e-8070-b8c37c46a7ae" providerId="ADAL" clId="{29A4A553-4AC2-4111-96D1-B15E74D32C6A}" dt="2023-04-02T17:50:48.503" v="1846" actId="26606"/>
          <ac:cxnSpMkLst>
            <pc:docMk/>
            <pc:sldMk cId="2810968568" sldId="256"/>
            <ac:cxnSpMk id="60" creationId="{C9C5D90B-7EE3-4D26-AB7D-A5A3A6E11203}"/>
          </ac:cxnSpMkLst>
        </pc:cxnChg>
      </pc:sldChg>
      <pc:sldChg chg="addSp delSp modSp mod modClrScheme chgLayout">
        <pc:chgData name="ΚΑΤΣΑΝΔΡΗΣ ΧΡΗΣΤΟΣ" userId="bd519fde-7dc2-489e-8070-b8c37c46a7ae" providerId="ADAL" clId="{29A4A553-4AC2-4111-96D1-B15E74D32C6A}" dt="2023-04-02T17:10:45.295" v="1657" actId="14100"/>
        <pc:sldMkLst>
          <pc:docMk/>
          <pc:sldMk cId="3724990158" sldId="257"/>
        </pc:sldMkLst>
        <pc:spChg chg="mod ord">
          <ac:chgData name="ΚΑΤΣΑΝΔΡΗΣ ΧΡΗΣΤΟΣ" userId="bd519fde-7dc2-489e-8070-b8c37c46a7ae" providerId="ADAL" clId="{29A4A553-4AC2-4111-96D1-B15E74D32C6A}" dt="2023-04-02T09:21:56.550" v="156" actId="700"/>
          <ac:spMkLst>
            <pc:docMk/>
            <pc:sldMk cId="3724990158" sldId="257"/>
            <ac:spMk id="2" creationId="{D6B18E19-6DD0-2AA5-FF16-5ED41C35F956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49.962" v="153" actId="478"/>
          <ac:spMkLst>
            <pc:docMk/>
            <pc:sldMk cId="3724990158" sldId="257"/>
            <ac:spMk id="4" creationId="{B9EF079B-DCB1-C8DD-6633-8ED0B878545F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51.225" v="154" actId="478"/>
          <ac:spMkLst>
            <pc:docMk/>
            <pc:sldMk cId="3724990158" sldId="257"/>
            <ac:spMk id="5" creationId="{F25636B3-9FCF-45C9-BB05-92001B5948BA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47.459" v="151" actId="478"/>
          <ac:spMkLst>
            <pc:docMk/>
            <pc:sldMk cId="3724990158" sldId="257"/>
            <ac:spMk id="6" creationId="{39217886-3EF8-6B90-1B99-25EB56CA1407}"/>
          </ac:spMkLst>
        </pc:spChg>
        <pc:spChg chg="del mod ord">
          <ac:chgData name="ΚΑΤΣΑΝΔΡΗΣ ΧΡΗΣΤΟΣ" userId="bd519fde-7dc2-489e-8070-b8c37c46a7ae" providerId="ADAL" clId="{29A4A553-4AC2-4111-96D1-B15E74D32C6A}" dt="2023-04-02T09:21:48.831" v="152" actId="478"/>
          <ac:spMkLst>
            <pc:docMk/>
            <pc:sldMk cId="3724990158" sldId="257"/>
            <ac:spMk id="7" creationId="{D853D562-36A8-1AC4-6D65-35B97AA9DD49}"/>
          </ac:spMkLst>
        </pc:spChg>
        <pc:spChg chg="add del mod ord">
          <ac:chgData name="ΚΑΤΣΑΝΔΡΗΣ ΧΡΗΣΤΟΣ" userId="bd519fde-7dc2-489e-8070-b8c37c46a7ae" providerId="ADAL" clId="{29A4A553-4AC2-4111-96D1-B15E74D32C6A}" dt="2023-04-02T09:21:56.550" v="156" actId="700"/>
          <ac:spMkLst>
            <pc:docMk/>
            <pc:sldMk cId="3724990158" sldId="257"/>
            <ac:spMk id="8" creationId="{5F9B1315-800D-CFBD-F2F8-797BD91B95DA}"/>
          </ac:spMkLst>
        </pc:spChg>
        <pc:spChg chg="add mod ord">
          <ac:chgData name="ΚΑΤΣΑΝΔΡΗΣ ΧΡΗΣΤΟΣ" userId="bd519fde-7dc2-489e-8070-b8c37c46a7ae" providerId="ADAL" clId="{29A4A553-4AC2-4111-96D1-B15E74D32C6A}" dt="2023-04-02T17:00:54.381" v="1295"/>
          <ac:spMkLst>
            <pc:docMk/>
            <pc:sldMk cId="3724990158" sldId="257"/>
            <ac:spMk id="10" creationId="{D8D2AA59-C2B0-0265-E024-893ED01F0D3B}"/>
          </ac:spMkLst>
        </pc:spChg>
        <pc:spChg chg="add mod ord">
          <ac:chgData name="ΚΑΤΣΑΝΔΡΗΣ ΧΡΗΣΤΟΣ" userId="bd519fde-7dc2-489e-8070-b8c37c46a7ae" providerId="ADAL" clId="{29A4A553-4AC2-4111-96D1-B15E74D32C6A}" dt="2023-04-02T17:10:45.295" v="1657" actId="14100"/>
          <ac:spMkLst>
            <pc:docMk/>
            <pc:sldMk cId="3724990158" sldId="257"/>
            <ac:spMk id="11" creationId="{62B5B640-3B62-7FED-BFFE-8D6A2E065D7F}"/>
          </ac:spMkLst>
        </pc:spChg>
        <pc:cxnChg chg="del">
          <ac:chgData name="ΚΑΤΣΑΝΔΡΗΣ ΧΡΗΣΤΟΣ" userId="bd519fde-7dc2-489e-8070-b8c37c46a7ae" providerId="ADAL" clId="{29A4A553-4AC2-4111-96D1-B15E74D32C6A}" dt="2023-04-02T09:21:52.576" v="155" actId="478"/>
          <ac:cxnSpMkLst>
            <pc:docMk/>
            <pc:sldMk cId="3724990158" sldId="257"/>
            <ac:cxnSpMk id="9" creationId="{BBFA1C77-B91D-5792-F025-73B74D3EE2ED}"/>
          </ac:cxnSpMkLst>
        </pc:cxnChg>
      </pc:sldChg>
      <pc:sldChg chg="del">
        <pc:chgData name="ΚΑΤΣΑΝΔΡΗΣ ΧΡΗΣΤΟΣ" userId="bd519fde-7dc2-489e-8070-b8c37c46a7ae" providerId="ADAL" clId="{29A4A553-4AC2-4111-96D1-B15E74D32C6A}" dt="2023-04-02T17:34:54.493" v="1716" actId="47"/>
        <pc:sldMkLst>
          <pc:docMk/>
          <pc:sldMk cId="1061945391" sldId="258"/>
        </pc:sldMkLst>
      </pc:sldChg>
      <pc:sldChg chg="del">
        <pc:chgData name="ΚΑΤΣΑΝΔΡΗΣ ΧΡΗΣΤΟΣ" userId="bd519fde-7dc2-489e-8070-b8c37c46a7ae" providerId="ADAL" clId="{29A4A553-4AC2-4111-96D1-B15E74D32C6A}" dt="2023-04-02T17:34:55.654" v="1717" actId="47"/>
        <pc:sldMkLst>
          <pc:docMk/>
          <pc:sldMk cId="2607691814" sldId="259"/>
        </pc:sldMkLst>
      </pc:sldChg>
      <pc:sldChg chg="modSp del">
        <pc:chgData name="ΚΑΤΣΑΝΔΡΗΣ ΧΡΗΣΤΟΣ" userId="bd519fde-7dc2-489e-8070-b8c37c46a7ae" providerId="ADAL" clId="{29A4A553-4AC2-4111-96D1-B15E74D32C6A}" dt="2023-04-02T17:11:38.228" v="1659" actId="47"/>
        <pc:sldMkLst>
          <pc:docMk/>
          <pc:sldMk cId="1780009295" sldId="260"/>
        </pc:sldMkLst>
        <pc:spChg chg="mod">
          <ac:chgData name="ΚΑΤΣΑΝΔΡΗΣ ΧΡΗΣΤΟΣ" userId="bd519fde-7dc2-489e-8070-b8c37c46a7ae" providerId="ADAL" clId="{29A4A553-4AC2-4111-96D1-B15E74D32C6A}" dt="2023-04-02T09:20:41.561" v="95"/>
          <ac:spMkLst>
            <pc:docMk/>
            <pc:sldMk cId="1780009295" sldId="260"/>
            <ac:spMk id="4" creationId="{D6A92631-E0E5-847E-6D1A-6308850E103B}"/>
          </ac:spMkLst>
        </pc:spChg>
        <pc:spChg chg="mod">
          <ac:chgData name="ΚΑΤΣΑΝΔΡΗΣ ΧΡΗΣΤΟΣ" userId="bd519fde-7dc2-489e-8070-b8c37c46a7ae" providerId="ADAL" clId="{29A4A553-4AC2-4111-96D1-B15E74D32C6A}" dt="2023-04-02T09:20:41.561" v="95"/>
          <ac:spMkLst>
            <pc:docMk/>
            <pc:sldMk cId="1780009295" sldId="260"/>
            <ac:spMk id="11" creationId="{F20F53CF-E137-5568-B491-AE77A3B8A920}"/>
          </ac:spMkLst>
        </pc:spChg>
        <pc:picChg chg="mod">
          <ac:chgData name="ΚΑΤΣΑΝΔΡΗΣ ΧΡΗΣΤΟΣ" userId="bd519fde-7dc2-489e-8070-b8c37c46a7ae" providerId="ADAL" clId="{29A4A553-4AC2-4111-96D1-B15E74D32C6A}" dt="2023-04-02T09:20:41.561" v="95"/>
          <ac:picMkLst>
            <pc:docMk/>
            <pc:sldMk cId="1780009295" sldId="260"/>
            <ac:picMk id="8" creationId="{00716E57-FE0D-C06A-A2EC-59619B1B35C8}"/>
          </ac:picMkLst>
        </pc:picChg>
      </pc:sldChg>
      <pc:sldChg chg="modSp add mod">
        <pc:chgData name="ΚΑΤΣΑΝΔΡΗΣ ΧΡΗΣΤΟΣ" userId="bd519fde-7dc2-489e-8070-b8c37c46a7ae" providerId="ADAL" clId="{29A4A553-4AC2-4111-96D1-B15E74D32C6A}" dt="2023-04-02T17:11:05.588" v="1658" actId="14100"/>
        <pc:sldMkLst>
          <pc:docMk/>
          <pc:sldMk cId="27401189" sldId="261"/>
        </pc:sldMkLst>
        <pc:spChg chg="mod">
          <ac:chgData name="ΚΑΤΣΑΝΔΡΗΣ ΧΡΗΣΤΟΣ" userId="bd519fde-7dc2-489e-8070-b8c37c46a7ae" providerId="ADAL" clId="{29A4A553-4AC2-4111-96D1-B15E74D32C6A}" dt="2023-04-02T09:40:58.584" v="995" actId="20577"/>
          <ac:spMkLst>
            <pc:docMk/>
            <pc:sldMk cId="27401189" sldId="261"/>
            <ac:spMk id="2" creationId="{D6B18E19-6DD0-2AA5-FF16-5ED41C35F956}"/>
          </ac:spMkLst>
        </pc:spChg>
        <pc:spChg chg="mod">
          <ac:chgData name="ΚΑΤΣΑΝΔΡΗΣ ΧΡΗΣΤΟΣ" userId="bd519fde-7dc2-489e-8070-b8c37c46a7ae" providerId="ADAL" clId="{29A4A553-4AC2-4111-96D1-B15E74D32C6A}" dt="2023-04-02T17:03:42.435" v="1341" actId="2710"/>
          <ac:spMkLst>
            <pc:docMk/>
            <pc:sldMk cId="27401189" sldId="261"/>
            <ac:spMk id="10" creationId="{D8D2AA59-C2B0-0265-E024-893ED01F0D3B}"/>
          </ac:spMkLst>
        </pc:spChg>
        <pc:spChg chg="mod">
          <ac:chgData name="ΚΑΤΣΑΝΔΡΗΣ ΧΡΗΣΤΟΣ" userId="bd519fde-7dc2-489e-8070-b8c37c46a7ae" providerId="ADAL" clId="{29A4A553-4AC2-4111-96D1-B15E74D32C6A}" dt="2023-04-02T17:11:05.588" v="1658" actId="14100"/>
          <ac:spMkLst>
            <pc:docMk/>
            <pc:sldMk cId="27401189" sldId="261"/>
            <ac:spMk id="11" creationId="{62B5B640-3B62-7FED-BFFE-8D6A2E065D7F}"/>
          </ac:spMkLst>
        </pc:spChg>
      </pc:sldChg>
      <pc:sldChg chg="addSp delSp modSp new mod modClrScheme chgLayout">
        <pc:chgData name="ΚΑΤΣΑΝΔΡΗΣ ΧΡΗΣΤΟΣ" userId="bd519fde-7dc2-489e-8070-b8c37c46a7ae" providerId="ADAL" clId="{29A4A553-4AC2-4111-96D1-B15E74D32C6A}" dt="2023-04-06T14:39:53.679" v="1903" actId="1076"/>
        <pc:sldMkLst>
          <pc:docMk/>
          <pc:sldMk cId="2802757109" sldId="262"/>
        </pc:sldMkLst>
        <pc:spChg chg="mod ord">
          <ac:chgData name="ΚΑΤΣΑΝΔΡΗΣ ΧΡΗΣΤΟΣ" userId="bd519fde-7dc2-489e-8070-b8c37c46a7ae" providerId="ADAL" clId="{29A4A553-4AC2-4111-96D1-B15E74D32C6A}" dt="2023-04-02T17:32:53.516" v="1699" actId="700"/>
          <ac:spMkLst>
            <pc:docMk/>
            <pc:sldMk cId="2802757109" sldId="262"/>
            <ac:spMk id="2" creationId="{7908D80F-8070-2F72-B298-E5F305D46BD9}"/>
          </ac:spMkLst>
        </pc:spChg>
        <pc:spChg chg="del mod ord">
          <ac:chgData name="ΚΑΤΣΑΝΔΡΗΣ ΧΡΗΣΤΟΣ" userId="bd519fde-7dc2-489e-8070-b8c37c46a7ae" providerId="ADAL" clId="{29A4A553-4AC2-4111-96D1-B15E74D32C6A}" dt="2023-04-02T17:32:53.516" v="1699" actId="700"/>
          <ac:spMkLst>
            <pc:docMk/>
            <pc:sldMk cId="2802757109" sldId="262"/>
            <ac:spMk id="3" creationId="{4C4DC6A4-C635-2F3A-D03C-B0356BD065F8}"/>
          </ac:spMkLst>
        </pc:spChg>
        <pc:spChg chg="add del mod">
          <ac:chgData name="ΚΑΤΣΑΝΔΡΗΣ ΧΡΗΣΤΟΣ" userId="bd519fde-7dc2-489e-8070-b8c37c46a7ae" providerId="ADAL" clId="{29A4A553-4AC2-4111-96D1-B15E74D32C6A}" dt="2023-04-06T14:37:50.904" v="1888" actId="22"/>
          <ac:spMkLst>
            <pc:docMk/>
            <pc:sldMk cId="2802757109" sldId="262"/>
            <ac:spMk id="4" creationId="{074DE484-A776-622A-8584-549C0873A052}"/>
          </ac:spMkLst>
        </pc:spChg>
        <pc:spChg chg="del">
          <ac:chgData name="ΚΑΤΣΑΝΔΡΗΣ ΧΡΗΣΤΟΣ" userId="bd519fde-7dc2-489e-8070-b8c37c46a7ae" providerId="ADAL" clId="{29A4A553-4AC2-4111-96D1-B15E74D32C6A}" dt="2023-04-02T17:32:53.516" v="1699" actId="700"/>
          <ac:spMkLst>
            <pc:docMk/>
            <pc:sldMk cId="2802757109" sldId="262"/>
            <ac:spMk id="4" creationId="{21F23053-8EAA-0CD3-1491-E47D21DBDD03}"/>
          </ac:spMkLst>
        </pc:spChg>
        <pc:spChg chg="add del mod ord">
          <ac:chgData name="ΚΑΤΣΑΝΔΡΗΣ ΧΡΗΣΤΟΣ" userId="bd519fde-7dc2-489e-8070-b8c37c46a7ae" providerId="ADAL" clId="{29A4A553-4AC2-4111-96D1-B15E74D32C6A}" dt="2023-04-02T17:33:03.914" v="1700" actId="22"/>
          <ac:spMkLst>
            <pc:docMk/>
            <pc:sldMk cId="2802757109" sldId="262"/>
            <ac:spMk id="5" creationId="{60771C62-6E73-4FB8-3361-FECA11325AFB}"/>
          </ac:spMkLst>
        </pc:spChg>
        <pc:picChg chg="add mod ord modCrop">
          <ac:chgData name="ΚΑΤΣΑΝΔΡΗΣ ΧΡΗΣΤΟΣ" userId="bd519fde-7dc2-489e-8070-b8c37c46a7ae" providerId="ADAL" clId="{29A4A553-4AC2-4111-96D1-B15E74D32C6A}" dt="2023-04-06T14:39:53.679" v="1903" actId="1076"/>
          <ac:picMkLst>
            <pc:docMk/>
            <pc:sldMk cId="2802757109" sldId="262"/>
            <ac:picMk id="6" creationId="{6E8EE415-2208-165C-F164-49701E8E5AF7}"/>
          </ac:picMkLst>
        </pc:picChg>
        <pc:picChg chg="add del mod ord modCrop">
          <ac:chgData name="ΚΑΤΣΑΝΔΡΗΣ ΧΡΗΣΤΟΣ" userId="bd519fde-7dc2-489e-8070-b8c37c46a7ae" providerId="ADAL" clId="{29A4A553-4AC2-4111-96D1-B15E74D32C6A}" dt="2023-04-06T14:37:47.081" v="1887" actId="478"/>
          <ac:picMkLst>
            <pc:docMk/>
            <pc:sldMk cId="2802757109" sldId="262"/>
            <ac:picMk id="7" creationId="{A8FF739C-77A0-2B04-A1A0-403298AED5FE}"/>
          </ac:picMkLst>
        </pc:picChg>
      </pc:sldChg>
      <pc:sldChg chg="addSp delSp modSp add mod">
        <pc:chgData name="ΚΑΤΣΑΝΔΡΗΣ ΧΡΗΣΤΟΣ" userId="bd519fde-7dc2-489e-8070-b8c37c46a7ae" providerId="ADAL" clId="{29A4A553-4AC2-4111-96D1-B15E74D32C6A}" dt="2023-04-02T17:47:42.076" v="1820" actId="1076"/>
        <pc:sldMkLst>
          <pc:docMk/>
          <pc:sldMk cId="756989746" sldId="263"/>
        </pc:sldMkLst>
        <pc:spChg chg="mod">
          <ac:chgData name="ΚΑΤΣΑΝΔΡΗΣ ΧΡΗΣΤΟΣ" userId="bd519fde-7dc2-489e-8070-b8c37c46a7ae" providerId="ADAL" clId="{29A4A553-4AC2-4111-96D1-B15E74D32C6A}" dt="2023-04-02T17:35:19.537" v="1773" actId="20577"/>
          <ac:spMkLst>
            <pc:docMk/>
            <pc:sldMk cId="756989746" sldId="263"/>
            <ac:spMk id="2" creationId="{7908D80F-8070-2F72-B298-E5F305D46BD9}"/>
          </ac:spMkLst>
        </pc:spChg>
        <pc:spChg chg="add del mod">
          <ac:chgData name="ΚΑΤΣΑΝΔΡΗΣ ΧΡΗΣΤΟΣ" userId="bd519fde-7dc2-489e-8070-b8c37c46a7ae" providerId="ADAL" clId="{29A4A553-4AC2-4111-96D1-B15E74D32C6A}" dt="2023-04-02T17:35:03.146" v="1720" actId="478"/>
          <ac:spMkLst>
            <pc:docMk/>
            <pc:sldMk cId="756989746" sldId="263"/>
            <ac:spMk id="4" creationId="{6977E8A1-5C28-7F67-796F-5E8EA43263DD}"/>
          </ac:spMkLst>
        </pc:spChg>
        <pc:spChg chg="add del mod">
          <ac:chgData name="ΚΑΤΣΑΝΔΡΗΣ ΧΡΗΣΤΟΣ" userId="bd519fde-7dc2-489e-8070-b8c37c46a7ae" providerId="ADAL" clId="{29A4A553-4AC2-4111-96D1-B15E74D32C6A}" dt="2023-04-02T17:35:57.476" v="1780" actId="22"/>
          <ac:spMkLst>
            <pc:docMk/>
            <pc:sldMk cId="756989746" sldId="263"/>
            <ac:spMk id="6" creationId="{FBD04A6B-36A0-1531-6B92-DAA086C8EFAA}"/>
          </ac:spMkLst>
        </pc:spChg>
        <pc:spChg chg="add del mod">
          <ac:chgData name="ΚΑΤΣΑΝΔΡΗΣ ΧΡΗΣΤΟΣ" userId="bd519fde-7dc2-489e-8070-b8c37c46a7ae" providerId="ADAL" clId="{29A4A553-4AC2-4111-96D1-B15E74D32C6A}" dt="2023-04-02T17:44:41.257" v="1804" actId="22"/>
          <ac:spMkLst>
            <pc:docMk/>
            <pc:sldMk cId="756989746" sldId="263"/>
            <ac:spMk id="11" creationId="{86A989D8-3937-404C-1477-0F570D1577D1}"/>
          </ac:spMkLst>
        </pc:spChg>
        <pc:picChg chg="add del mod">
          <ac:chgData name="ΚΑΤΣΑΝΔΡΗΣ ΧΡΗΣΤΟΣ" userId="bd519fde-7dc2-489e-8070-b8c37c46a7ae" providerId="ADAL" clId="{29A4A553-4AC2-4111-96D1-B15E74D32C6A}" dt="2023-04-02T17:35:56.090" v="1779" actId="478"/>
          <ac:picMkLst>
            <pc:docMk/>
            <pc:sldMk cId="756989746" sldId="263"/>
            <ac:picMk id="7" creationId="{A8FF739C-77A0-2B04-A1A0-403298AED5FE}"/>
          </ac:picMkLst>
        </pc:picChg>
        <pc:picChg chg="add del mod ord">
          <ac:chgData name="ΚΑΤΣΑΝΔΡΗΣ ΧΡΗΣΤΟΣ" userId="bd519fde-7dc2-489e-8070-b8c37c46a7ae" providerId="ADAL" clId="{29A4A553-4AC2-4111-96D1-B15E74D32C6A}" dt="2023-04-02T17:44:38.719" v="1803" actId="478"/>
          <ac:picMkLst>
            <pc:docMk/>
            <pc:sldMk cId="756989746" sldId="263"/>
            <ac:picMk id="9" creationId="{88A01240-A539-BDD0-AD79-1DB3D441C9EA}"/>
          </ac:picMkLst>
        </pc:picChg>
        <pc:picChg chg="add mod ord modCrop">
          <ac:chgData name="ΚΑΤΣΑΝΔΡΗΣ ΧΡΗΣΤΟΣ" userId="bd519fde-7dc2-489e-8070-b8c37c46a7ae" providerId="ADAL" clId="{29A4A553-4AC2-4111-96D1-B15E74D32C6A}" dt="2023-04-02T17:47:42.076" v="1820" actId="1076"/>
          <ac:picMkLst>
            <pc:docMk/>
            <pc:sldMk cId="756989746" sldId="263"/>
            <ac:picMk id="13" creationId="{58E6E698-05E2-051B-2AE6-7A613BD19C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9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76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18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22624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725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863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95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5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38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8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7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28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8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C001D-F85D-4D87-9DC7-FF3F2D4FED3F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8E068C-1D27-41EA-88AC-D25562AFFD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82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65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9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0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1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C2DD20-B25A-7A4E-FC44-E0A35F224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751" y="2255654"/>
            <a:ext cx="5220945" cy="2668423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spcAft>
                <a:spcPts val="5400"/>
              </a:spcAft>
            </a:pPr>
            <a:r>
              <a:rPr lang="el-GR" sz="5000" dirty="0"/>
              <a:t>Εφαρμογή </a:t>
            </a:r>
            <a:r>
              <a:rPr lang="en-US" sz="5000" dirty="0"/>
              <a:t>online </a:t>
            </a:r>
            <a:r>
              <a:rPr lang="el-GR" sz="5000" dirty="0"/>
              <a:t>κρατήσεων ξενοδοχείου</a:t>
            </a:r>
            <a:br>
              <a:rPr lang="en-US" sz="5000" dirty="0"/>
            </a:br>
            <a:r>
              <a:rPr lang="en-US" sz="1050" dirty="0"/>
              <a:t> </a:t>
            </a:r>
            <a:r>
              <a:rPr lang="en-US" sz="2000" dirty="0"/>
              <a:t> </a:t>
            </a:r>
            <a:br>
              <a:rPr lang="el-GR" sz="2000" dirty="0"/>
            </a:br>
            <a:r>
              <a:rPr lang="en-US" sz="3600" dirty="0"/>
              <a:t>Aegean Blue Hotel</a:t>
            </a:r>
            <a:endParaRPr lang="en-US" sz="5000" dirty="0"/>
          </a:p>
        </p:txBody>
      </p:sp>
      <p:sp>
        <p:nvSpPr>
          <p:cNvPr id="72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4ED90-4152-8CC2-0E28-35AEF84E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l-GR">
                <a:solidFill>
                  <a:srgbClr val="FFFFFF"/>
                </a:solidFill>
              </a:rPr>
              <a:t>Ομάδα 30</a:t>
            </a:r>
          </a:p>
          <a:p>
            <a:pPr algn="l">
              <a:lnSpc>
                <a:spcPct val="90000"/>
              </a:lnSpc>
            </a:pPr>
            <a:r>
              <a:rPr lang="el-GR">
                <a:solidFill>
                  <a:srgbClr val="FFFFFF"/>
                </a:solidFill>
              </a:rPr>
              <a:t>Χρήστος Κατσανδρής – 1072755</a:t>
            </a:r>
          </a:p>
          <a:p>
            <a:pPr algn="l">
              <a:lnSpc>
                <a:spcPct val="90000"/>
              </a:lnSpc>
            </a:pPr>
            <a:r>
              <a:rPr lang="el-GR">
                <a:solidFill>
                  <a:srgbClr val="FFFFFF"/>
                </a:solidFill>
              </a:rPr>
              <a:t>Γεώργιος Τσιάλιος - 1072868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0968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8E19-6DD0-2AA5-FF16-5ED41C3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εφαρμογής</a:t>
            </a:r>
            <a:r>
              <a:rPr lang="en-US" dirty="0"/>
              <a:t> – Use cases</a:t>
            </a:r>
            <a:br>
              <a:rPr lang="en-US" dirty="0"/>
            </a:br>
            <a:r>
              <a:rPr lang="el-GR" sz="2400" dirty="0"/>
              <a:t>Πελάτης ξενοδοχείου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D2AA59-C2B0-0265-E024-893ED01F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18666" cy="388077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dirty="0"/>
              <a:t>Δημιουργία λογαριασμού – Σύνδεση </a:t>
            </a:r>
            <a:r>
              <a:rPr lang="el-GR" sz="1100" dirty="0"/>
              <a:t>(προαιρετικά)</a:t>
            </a:r>
          </a:p>
          <a:p>
            <a:pPr>
              <a:lnSpc>
                <a:spcPct val="150000"/>
              </a:lnSpc>
            </a:pPr>
            <a:r>
              <a:rPr lang="el-GR" dirty="0"/>
              <a:t>Αναζήτηση διαθέσιμων δωματίων με βάση ημερομηνίες διαμονής και πλήθος επισκεπτών</a:t>
            </a:r>
          </a:p>
          <a:p>
            <a:pPr>
              <a:lnSpc>
                <a:spcPct val="150000"/>
              </a:lnSpc>
            </a:pPr>
            <a:r>
              <a:rPr lang="el-GR" dirty="0"/>
              <a:t>Κράτηση δωματίων – Συμπλήρωση προσωπικών στοιχείων</a:t>
            </a:r>
          </a:p>
          <a:p>
            <a:pPr>
              <a:lnSpc>
                <a:spcPct val="150000"/>
              </a:lnSpc>
            </a:pPr>
            <a:r>
              <a:rPr lang="el-GR" dirty="0"/>
              <a:t>Λήψη επιβεβαίωσης κράτησης μέσω </a:t>
            </a:r>
            <a:r>
              <a:rPr lang="en-US" dirty="0"/>
              <a:t>email</a:t>
            </a:r>
            <a:endParaRPr lang="el-GR" dirty="0"/>
          </a:p>
          <a:p>
            <a:pPr>
              <a:lnSpc>
                <a:spcPct val="150000"/>
              </a:lnSpc>
            </a:pPr>
            <a:r>
              <a:rPr lang="el-GR" dirty="0"/>
              <a:t>Επισκόπηση και διαχείριση κρατήσεων (αλλαγή ημερομηνιών, ακύρωση)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B5B640-3B62-7FED-BFFE-8D6A2E06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153" y="2160589"/>
            <a:ext cx="3483295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u="sng" dirty="0"/>
              <a:t>User story:</a:t>
            </a:r>
            <a:endParaRPr lang="el-GR" sz="1600" i="1" dirty="0"/>
          </a:p>
          <a:p>
            <a:pPr marL="0" indent="0">
              <a:buNone/>
            </a:pPr>
            <a:r>
              <a:rPr lang="el-GR" sz="1600" i="1" dirty="0"/>
              <a:t>Ο Νίκος κλείνει δύο δίκλινα δωμάτια στο </a:t>
            </a:r>
            <a:r>
              <a:rPr lang="en-US" sz="1600" i="1" dirty="0"/>
              <a:t>Aegean Blue Hotel</a:t>
            </a:r>
            <a:r>
              <a:rPr lang="el-GR" sz="1600" i="1" dirty="0"/>
              <a:t> για την τετραμελή οικογένειά του, για τις 25-28 Απριλίου. Στην κράτησή του συμπεριλαμβάνει πρωινό και δωρεάν ακύρωση. Λίγες μέρες μετά, αλλάζει τις ημερομηνίες της κράτησης για τις 2-5 Μαΐου.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724990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18E19-6DD0-2AA5-FF16-5ED41C3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Στόχοι εφαρμογής</a:t>
            </a:r>
            <a:r>
              <a:rPr lang="en-US" dirty="0"/>
              <a:t> – Use cases</a:t>
            </a:r>
            <a:br>
              <a:rPr lang="en-US" dirty="0"/>
            </a:br>
            <a:r>
              <a:rPr lang="el-GR" sz="2400" dirty="0"/>
              <a:t>Διευθυντής ξενοδοχείου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D2AA59-C2B0-0265-E024-893ED01F0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5418666" cy="3880772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l-GR" sz="1400" i="1" dirty="0"/>
              <a:t>(Επιπλέον των λειτουργιών πελάτη)</a:t>
            </a:r>
          </a:p>
          <a:p>
            <a:pPr>
              <a:lnSpc>
                <a:spcPct val="200000"/>
              </a:lnSpc>
            </a:pPr>
            <a:r>
              <a:rPr lang="el-GR" dirty="0"/>
              <a:t>Επισκόπηση και διαχείριση όλων των κρατήσεων (αλλαγή δωματίων, αλλαγή ημερομηνιών, ακύρωση)</a:t>
            </a:r>
          </a:p>
          <a:p>
            <a:pPr>
              <a:lnSpc>
                <a:spcPct val="200000"/>
              </a:lnSpc>
            </a:pPr>
            <a:r>
              <a:rPr lang="el-GR" dirty="0"/>
              <a:t>Επεξεργασία τύπων δωματίων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2B5B640-3B62-7FED-BFFE-8D6A2E065D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1154" y="2160589"/>
            <a:ext cx="340788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u="sng" dirty="0"/>
              <a:t>User story:</a:t>
            </a:r>
            <a:endParaRPr lang="el-GR" sz="1600" i="1" dirty="0"/>
          </a:p>
          <a:p>
            <a:pPr marL="0" indent="0">
              <a:buNone/>
            </a:pPr>
            <a:r>
              <a:rPr lang="el-GR" sz="1600" i="1" dirty="0"/>
              <a:t>Η Χρύσα, υπεύθυνη κρατήσεων του </a:t>
            </a:r>
            <a:r>
              <a:rPr lang="en-US" sz="1600" i="1" dirty="0"/>
              <a:t>Aegean Blue Hotel, </a:t>
            </a:r>
            <a:r>
              <a:rPr lang="el-GR" sz="1600" i="1" dirty="0"/>
              <a:t>ελέγχει τις κρατήσεις της επόμενης εβδομάδας και πραγματοποιεί τις απαραίτητες αλλαγές. Έπειτα, προσθέτει έναν νέο τύπο δωματίου, καθορίζοντας τα χαρακτηριστικά του (φωτογραφίες, παροχές, τιμή).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2740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0F-8070-2F72-B298-E5F305D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Χάρτης πλοήγησης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8EE415-2208-165C-F164-49701E8E5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7" t="1338" b="912"/>
          <a:stretch/>
        </p:blipFill>
        <p:spPr>
          <a:xfrm>
            <a:off x="1698141" y="1243116"/>
            <a:ext cx="8795718" cy="5614884"/>
          </a:xfrm>
        </p:spPr>
      </p:pic>
    </p:spTree>
    <p:extLst>
      <p:ext uri="{BB962C8B-B14F-4D97-AF65-F5344CB8AC3E}">
        <p14:creationId xmlns:p14="http://schemas.microsoft.com/office/powerpoint/2010/main" val="2802757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D80F-8070-2F72-B298-E5F305D4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Διάγραμμα Οντοτήτων - Συσχετίσεων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8E6E698-05E2-051B-2AE6-7A613BD19C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-302" b="1208"/>
          <a:stretch/>
        </p:blipFill>
        <p:spPr>
          <a:xfrm>
            <a:off x="443842" y="1270000"/>
            <a:ext cx="11304315" cy="5519892"/>
          </a:xfrm>
        </p:spPr>
      </p:pic>
    </p:spTree>
    <p:extLst>
      <p:ext uri="{BB962C8B-B14F-4D97-AF65-F5344CB8AC3E}">
        <p14:creationId xmlns:p14="http://schemas.microsoft.com/office/powerpoint/2010/main" val="7569897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</TotalTime>
  <Words>195</Words>
  <Application>Microsoft Office PowerPoint</Application>
  <PresentationFormat>Ευρεία οθόνη</PresentationFormat>
  <Paragraphs>20</Paragraphs>
  <Slides>5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Εφαρμογή online κρατήσεων ξενοδοχείου    Aegean Blue Hotel</vt:lpstr>
      <vt:lpstr>Στόχοι εφαρμογής – Use cases Πελάτης ξενοδοχείου</vt:lpstr>
      <vt:lpstr>Στόχοι εφαρμογής – Use cases Διευθυντής ξενοδοχείου</vt:lpstr>
      <vt:lpstr>Χάρτης πλοήγησης</vt:lpstr>
      <vt:lpstr>Διάγραμμα Οντοτήτων - Συσχετίσεων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Εφαρμογή αναζήτησης/κράτησης αεροπορικών εισιτηρίων</dc:title>
  <dc:creator>ΚΑΤΣΑΝΔΡΗΣ ΧΡΗΣΤΟΣ</dc:creator>
  <cp:lastModifiedBy>george7 ts</cp:lastModifiedBy>
  <cp:revision>1</cp:revision>
  <dcterms:created xsi:type="dcterms:W3CDTF">2022-11-05T20:11:24Z</dcterms:created>
  <dcterms:modified xsi:type="dcterms:W3CDTF">2023-04-06T14:44:35Z</dcterms:modified>
</cp:coreProperties>
</file>