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247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484" y="0"/>
                </a:lnTo>
                <a:lnTo>
                  <a:pt x="0" y="6858000"/>
                </a:lnTo>
                <a:lnTo>
                  <a:pt x="3006852" y="6858000"/>
                </a:lnTo>
                <a:lnTo>
                  <a:pt x="3006852" y="0"/>
                </a:lnTo>
                <a:close/>
              </a:path>
            </a:pathLst>
          </a:custGeom>
          <a:solidFill>
            <a:srgbClr val="D24717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5" y="0"/>
                </a:moveTo>
                <a:lnTo>
                  <a:pt x="0" y="0"/>
                </a:lnTo>
                <a:lnTo>
                  <a:pt x="1208191" y="6857999"/>
                </a:lnTo>
                <a:lnTo>
                  <a:pt x="2587665" y="6857999"/>
                </a:lnTo>
                <a:lnTo>
                  <a:pt x="2587665" y="0"/>
                </a:lnTo>
                <a:close/>
              </a:path>
            </a:pathLst>
          </a:custGeom>
          <a:solidFill>
            <a:srgbClr val="D2471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9B2C1F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8000"/>
                </a:lnTo>
                <a:lnTo>
                  <a:pt x="2851161" y="6858000"/>
                </a:lnTo>
                <a:lnTo>
                  <a:pt x="2851161" y="0"/>
                </a:lnTo>
                <a:close/>
              </a:path>
            </a:pathLst>
          </a:custGeom>
          <a:solidFill>
            <a:srgbClr val="74211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8" y="0"/>
                </a:moveTo>
                <a:lnTo>
                  <a:pt x="1018959" y="0"/>
                </a:lnTo>
                <a:lnTo>
                  <a:pt x="0" y="6858000"/>
                </a:lnTo>
                <a:lnTo>
                  <a:pt x="1290828" y="6858000"/>
                </a:lnTo>
                <a:lnTo>
                  <a:pt x="1290828" y="0"/>
                </a:lnTo>
                <a:close/>
              </a:path>
            </a:pathLst>
          </a:custGeom>
          <a:solidFill>
            <a:srgbClr val="EE8B6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D24717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D2471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247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247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481" y="1705102"/>
            <a:ext cx="3654425" cy="416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247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150368"/>
            <a:ext cx="9210040" cy="1052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247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67208"/>
            <a:ext cx="9906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4094" marR="5080" indent="-1002030" algn="ctr">
              <a:lnSpc>
                <a:spcPct val="100000"/>
              </a:lnSpc>
              <a:spcBef>
                <a:spcPts val="95"/>
              </a:spcBef>
            </a:pPr>
            <a:r>
              <a:rPr lang="en-US" sz="4400" dirty="0"/>
              <a:t>Flight Ticket </a:t>
            </a:r>
            <a:br>
              <a:rPr lang="en-US" sz="4400" dirty="0"/>
            </a:br>
            <a:r>
              <a:rPr lang="en-US" sz="4400" dirty="0"/>
              <a:t>Search </a:t>
            </a:r>
            <a:r>
              <a:rPr lang="en-US" sz="4400" dirty="0">
                <a:latin typeface="Amasis MT Pro Medium" panose="02040604050005020304" pitchFamily="18" charset="0"/>
              </a:rPr>
              <a:t>&amp;</a:t>
            </a:r>
            <a:r>
              <a:rPr lang="en-US" sz="4400" dirty="0"/>
              <a:t> Booking Application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4572000"/>
            <a:ext cx="2880360" cy="1479251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en-US" sz="2800" dirty="0">
                <a:solidFill>
                  <a:srgbClr val="7E7E7E"/>
                </a:solidFill>
                <a:latin typeface="Trebuchet MS"/>
                <a:cs typeface="Trebuchet MS"/>
              </a:rPr>
              <a:t>Team</a:t>
            </a:r>
            <a:r>
              <a:rPr sz="2800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Trebuchet MS"/>
                <a:cs typeface="Trebuchet MS"/>
              </a:rPr>
              <a:t>50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2000" dirty="0">
                <a:solidFill>
                  <a:srgbClr val="7E7E7E"/>
                </a:solidFill>
                <a:latin typeface="Trebuchet MS"/>
                <a:cs typeface="Trebuchet MS"/>
              </a:rPr>
              <a:t>Christos </a:t>
            </a:r>
            <a:r>
              <a:rPr lang="en-US" sz="2000" dirty="0" err="1">
                <a:solidFill>
                  <a:srgbClr val="7E7E7E"/>
                </a:solidFill>
                <a:latin typeface="Trebuchet MS"/>
                <a:cs typeface="Trebuchet MS"/>
              </a:rPr>
              <a:t>Katsandris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sz="2000" dirty="0">
                <a:solidFill>
                  <a:srgbClr val="7E7E7E"/>
                </a:solidFill>
                <a:latin typeface="Trebuchet MS"/>
                <a:cs typeface="Trebuchet MS"/>
              </a:rPr>
              <a:t>George Tsialios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481" y="-101692"/>
            <a:ext cx="9210040" cy="1050288"/>
          </a:xfrm>
          <a:prstGeom prst="rect">
            <a:avLst/>
          </a:prstGeom>
        </p:spPr>
        <p:txBody>
          <a:bodyPr vert="horz" wrap="square" lIns="0" tIns="491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Problem Requirements </a:t>
            </a:r>
            <a:r>
              <a:rPr lang="en-US" dirty="0">
                <a:latin typeface="Amasis MT Pro Medium" panose="02040604050005020304" pitchFamily="18" charset="0"/>
              </a:rPr>
              <a:t>&amp;</a:t>
            </a:r>
            <a:r>
              <a:rPr lang="en-US" dirty="0"/>
              <a:t> Application Goals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278689" y="1752600"/>
            <a:ext cx="2724785" cy="72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04040"/>
                </a:solidFill>
                <a:latin typeface="Trebuchet MS"/>
                <a:cs typeface="Trebuchet MS"/>
              </a:rPr>
              <a:t>Ticket Booking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400" dirty="0">
                <a:solidFill>
                  <a:srgbClr val="404040"/>
                </a:solidFill>
                <a:latin typeface="Trebuchet MS"/>
                <a:cs typeface="Trebuchet MS"/>
              </a:rPr>
              <a:t>With the following features: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2873" y="2683683"/>
            <a:ext cx="4377436" cy="3102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Fare selection</a:t>
            </a:r>
            <a:endParaRPr lang="en-US" sz="1600" spc="55" dirty="0">
              <a:solidFill>
                <a:srgbClr val="D24717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Seat selection</a:t>
            </a:r>
            <a:endParaRPr lang="en-US" sz="1600" spc="55" dirty="0">
              <a:solidFill>
                <a:srgbClr val="D24717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spc="-10" dirty="0">
                <a:solidFill>
                  <a:srgbClr val="404040"/>
                </a:solidFill>
                <a:latin typeface="Trebuchet MS"/>
                <a:cs typeface="Trebuchet MS"/>
              </a:rPr>
              <a:t>Option to add checked baggage</a:t>
            </a:r>
          </a:p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Option for child / infant ticket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25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600" spc="6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Booking confirmation in PDF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13381" y="1752600"/>
            <a:ext cx="113672" cy="4648767"/>
          </a:xfrm>
          <a:custGeom>
            <a:avLst/>
            <a:gdLst/>
            <a:ahLst/>
            <a:cxnLst/>
            <a:rect l="l" t="t" r="r" b="b"/>
            <a:pathLst>
              <a:path h="4221480">
                <a:moveTo>
                  <a:pt x="0" y="0"/>
                </a:moveTo>
                <a:lnTo>
                  <a:pt x="0" y="4221187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A5FDD-5DC8-64CF-EC88-8071D97D1E69}"/>
              </a:ext>
            </a:extLst>
          </p:cNvPr>
          <p:cNvSpPr txBox="1"/>
          <p:nvPr/>
        </p:nvSpPr>
        <p:spPr>
          <a:xfrm>
            <a:off x="754481" y="1697456"/>
            <a:ext cx="3505200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Flight Search</a:t>
            </a: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400" dirty="0">
                <a:solidFill>
                  <a:srgbClr val="404040"/>
                </a:solidFill>
                <a:latin typeface="Trebuchet MS"/>
              </a:rPr>
              <a:t>Based on the following criteria: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3BCB5C1-2762-FB60-02E6-DBEA27F0B6CC}"/>
              </a:ext>
            </a:extLst>
          </p:cNvPr>
          <p:cNvSpPr txBox="1"/>
          <p:nvPr/>
        </p:nvSpPr>
        <p:spPr>
          <a:xfrm>
            <a:off x="754481" y="2683683"/>
            <a:ext cx="3665119" cy="3717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Lucida Sans Unicode"/>
              </a:rPr>
              <a:t>Location (city, country or region)</a:t>
            </a:r>
            <a:endParaRPr lang="en-US" sz="1600" spc="55" dirty="0">
              <a:solidFill>
                <a:srgbClr val="D24717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Departure date (specific or flexible)</a:t>
            </a:r>
            <a:endParaRPr lang="en-US" sz="1600" spc="55" dirty="0">
              <a:solidFill>
                <a:srgbClr val="D24717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Price limit</a:t>
            </a:r>
          </a:p>
          <a:p>
            <a:pPr marL="12700">
              <a:lnSpc>
                <a:spcPct val="2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Airline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25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600" spc="6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Number of stops</a:t>
            </a:r>
          </a:p>
          <a:p>
            <a:pPr marL="12700">
              <a:lnSpc>
                <a:spcPct val="250000"/>
              </a:lnSpc>
              <a:spcBef>
                <a:spcPts val="5"/>
              </a:spcBef>
              <a:tabLst>
                <a:tab pos="355600" algn="l"/>
              </a:tabLst>
            </a:pPr>
            <a:r>
              <a:rPr lang="en-US" sz="1600" spc="65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rebuchet MS"/>
                <a:cs typeface="Trebuchet MS"/>
              </a:rPr>
              <a:t>One-way / Round trip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50368"/>
            <a:ext cx="98738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4689" algn="l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Entity Relationship Diagram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094" y="891820"/>
            <a:ext cx="9873810" cy="59214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50369"/>
            <a:ext cx="1043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7604" algn="l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Schema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36" y="768095"/>
            <a:ext cx="9710927" cy="5960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Results Check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4481" y="2304415"/>
            <a:ext cx="304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 err="1">
                <a:solidFill>
                  <a:srgbClr val="404040"/>
                </a:solidFill>
                <a:latin typeface="Trebuchet MS"/>
                <a:cs typeface="Trebuchet MS"/>
              </a:rPr>
              <a:t>FlyNow</a:t>
            </a:r>
            <a:r>
              <a:rPr lang="en-US" sz="2400" spc="-10" dirty="0">
                <a:solidFill>
                  <a:srgbClr val="404040"/>
                </a:solidFill>
                <a:latin typeface="Trebuchet MS"/>
                <a:cs typeface="Trebuchet MS"/>
              </a:rPr>
              <a:t> Results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3112007"/>
            <a:ext cx="4930140" cy="13197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85635" y="2304415"/>
            <a:ext cx="3564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Skyscanner</a:t>
            </a:r>
            <a:r>
              <a:rPr lang="en-US" sz="2400" spc="-10" dirty="0">
                <a:solidFill>
                  <a:srgbClr val="404040"/>
                </a:solidFill>
                <a:latin typeface="Trebuchet MS"/>
                <a:cs typeface="Trebuchet MS"/>
              </a:rPr>
              <a:t> Results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6896" y="3112007"/>
            <a:ext cx="5167884" cy="266242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989320" y="1552955"/>
            <a:ext cx="0" cy="4221480"/>
          </a:xfrm>
          <a:custGeom>
            <a:avLst/>
            <a:gdLst/>
            <a:ahLst/>
            <a:cxnLst/>
            <a:rect l="l" t="t" r="r" b="b"/>
            <a:pathLst>
              <a:path h="4221480">
                <a:moveTo>
                  <a:pt x="0" y="0"/>
                </a:moveTo>
                <a:lnTo>
                  <a:pt x="0" y="4221187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109</Words>
  <Application>Microsoft Office PowerPoint</Application>
  <PresentationFormat>Ευρεία οθόνη</PresentationFormat>
  <Paragraphs>25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Amasis MT Pro Medium</vt:lpstr>
      <vt:lpstr>Calibri</vt:lpstr>
      <vt:lpstr>Lucida Sans Unicode</vt:lpstr>
      <vt:lpstr>Trebuchet MS</vt:lpstr>
      <vt:lpstr>Office Theme</vt:lpstr>
      <vt:lpstr>Flight Ticket  Search &amp; Booking Application</vt:lpstr>
      <vt:lpstr>Problem Requirements &amp; Application Goals</vt:lpstr>
      <vt:lpstr>Entity Relationship Diagram</vt:lpstr>
      <vt:lpstr>Schema</vt:lpstr>
      <vt:lpstr>Results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αναζήτησης/κράτησης αεροπορικών εισιτηρίων</dc:title>
  <dc:creator>ΚΑΤΣΑΝΔΡΗΣ ΧΡΗΣΤΟΣ</dc:creator>
  <cp:lastModifiedBy>Georgios Tsialios</cp:lastModifiedBy>
  <cp:revision>4</cp:revision>
  <dcterms:created xsi:type="dcterms:W3CDTF">2025-06-12T19:55:12Z</dcterms:created>
  <dcterms:modified xsi:type="dcterms:W3CDTF">2025-06-13T07:37:08Z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2025-06-12T00:00:00Z</vt:filetime>
  </property>
  <property fmtid="{D5CDD505-2E9C-101B-9397-08002B2CF9AE}" pid="5" name="Producer">
    <vt:lpwstr>Microsoft® PowerPoint® for Microsoft 365</vt:lpwstr>
  </property>
</Properties>
</file>