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E93E0-190E-4D08-A99C-5945BE4E3E85}" type="datetimeFigureOut">
              <a:rPr lang="el-GR" smtClean="0"/>
              <a:t>19/2/2016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7A37D-6E2D-46AB-98C2-4B5D6B7FC2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297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A37D-6E2D-46AB-98C2-4B5D6B7FC2F4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581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F9692A-6B9D-4B01-8C44-E6640808152F}" type="datetime1">
              <a:rPr lang="el-GR" smtClean="0"/>
              <a:t>19/2/2016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2011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2206-D8F0-45AE-A65F-6AC17A9C122F}" type="datetime1">
              <a:rPr lang="el-GR" smtClean="0"/>
              <a:t>19/2/2016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817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563A-3EB9-4CC9-A824-67F5D35D6A9A}" type="datetime1">
              <a:rPr lang="el-GR" smtClean="0"/>
              <a:t>19/2/2016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27676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D3F9-1F9B-450C-A28D-1891996E5C59}" type="datetime1">
              <a:rPr lang="el-GR" smtClean="0"/>
              <a:t>19/2/2016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91772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271-31DD-4527-95D0-B3B952077418}" type="datetime1">
              <a:rPr lang="el-GR" smtClean="0"/>
              <a:t>19/2/2016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51098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668F-1600-48CB-8E55-EFF682875BB7}" type="datetime1">
              <a:rPr lang="el-GR" smtClean="0"/>
              <a:t>19/2/2016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7196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158F-E6E7-4F3A-94B3-EA3B4F864C21}" type="datetime1">
              <a:rPr lang="el-GR" smtClean="0"/>
              <a:t>19/2/2016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82861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927D-1E7A-47B2-B667-94A743896019}" type="datetime1">
              <a:rPr lang="el-GR" smtClean="0"/>
              <a:t>19/2/2016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86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611C-021D-47C6-B1E6-DB48FB8943F9}" type="datetime1">
              <a:rPr lang="el-GR" smtClean="0"/>
              <a:t>19/2/2016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78951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1EF-6187-41A2-B7CD-74F282174DA1}" type="datetime1">
              <a:rPr lang="el-GR" smtClean="0"/>
              <a:t>19/2/2016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29186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9EA-FD66-485E-A3C8-F003B1947AD1}" type="datetime1">
              <a:rPr lang="el-GR" smtClean="0"/>
              <a:t>19/2/2016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25434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CDB-B02F-49EA-AD89-F33F1B4943EE}" type="datetime1">
              <a:rPr lang="el-GR" smtClean="0"/>
              <a:t>19/2/2016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41197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AF0B-0FC0-4E3B-992F-B17B158675C7}" type="datetime1">
              <a:rPr lang="el-GR" smtClean="0"/>
              <a:t>19/2/2016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78036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414-02C3-42DA-A7D0-2BCB294B2AAE}" type="datetime1">
              <a:rPr lang="el-GR" smtClean="0"/>
              <a:t>19/2/2016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91137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C956-1634-437A-8F5F-E36CEAA672D1}" type="datetime1">
              <a:rPr lang="el-GR" smtClean="0"/>
              <a:t>19/2/2016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76908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A072-949D-47D6-8DB1-62AD8C2C1EEC}" type="datetime1">
              <a:rPr lang="el-GR" smtClean="0"/>
              <a:t>19/2/2016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79913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664-8B70-498D-86CE-ACA559A8E657}" type="datetime1">
              <a:rPr lang="el-GR" smtClean="0"/>
              <a:t>19/2/2016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90402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4C49-E1A1-4E97-AD40-6E15CD24CC4B}" type="datetime1">
              <a:rPr lang="el-GR" smtClean="0"/>
              <a:t>19/2/2016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710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csd13005@icsd.aegean.gr" TargetMode="External"/><Relationship Id="rId2" Type="http://schemas.openxmlformats.org/officeDocument/2006/relationships/hyperlink" Target="mailto:g.tsiridis@activemm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csd13083@icsd.aegean.g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1</a:t>
            </a:fld>
            <a:endParaRPr lang="el-GR"/>
          </a:p>
        </p:txBody>
      </p:sp>
      <p:pic>
        <p:nvPicPr>
          <p:cNvPr id="9" name="Εικόνα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39" y="1168551"/>
            <a:ext cx="5547344" cy="46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8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ΠΟΙΟΙ ΕΙΜΑΣ</a:t>
            </a:r>
            <a:r>
              <a:rPr lang="en-US" dirty="0" err="1" smtClean="0"/>
              <a:t>te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1853514"/>
            <a:ext cx="9905999" cy="3937687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Τσιρίδης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Γιώργος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Manager, Developer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icsd13187</a:t>
            </a:r>
            <a:endParaRPr lang="el-GR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g.tsiridis@activemms.com</a:t>
            </a:r>
            <a:endParaRPr lang="el-GR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Αναστασιάδης Αναστάσιος –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Developer, Database Administrator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2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csd1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3005</a:t>
            </a:r>
            <a:endParaRPr lang="el-GR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</a:t>
            </a:r>
            <a:r>
              <a:rPr lang="en-US" sz="2600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csd13005@icsd.aegean.gr</a:t>
            </a:r>
            <a:endParaRPr lang="el-GR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Κουκιόγλου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Γεώργιος –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Developer, Debugger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icsd13083</a:t>
            </a:r>
            <a:endParaRPr lang="el-GR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600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icsd13083@icsd.aegean.gr</a:t>
            </a:r>
            <a:endParaRPr lang="el-GR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5569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ΣΤΟΧΟΙ ΕΦΑΡΜΟΓΗΣ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karlovasi</a:t>
            </a:r>
            <a:r>
              <a:rPr lang="en-US" dirty="0" smtClean="0"/>
              <a:t> home”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2001796"/>
            <a:ext cx="9905999" cy="3995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 smtClean="0"/>
              <a:t>Η εφαρμογή </a:t>
            </a:r>
            <a:r>
              <a:rPr lang="en-US" dirty="0" err="1" smtClean="0"/>
              <a:t>Karlovasi</a:t>
            </a:r>
            <a:r>
              <a:rPr lang="en-US" dirty="0" smtClean="0"/>
              <a:t> Home </a:t>
            </a:r>
            <a:r>
              <a:rPr lang="el-GR" dirty="0" smtClean="0"/>
              <a:t>δίνει </a:t>
            </a:r>
            <a:r>
              <a:rPr lang="el-GR" dirty="0"/>
              <a:t>την δυνατότητα στους χρήστες της να ψάξουν και να βρουν σπίτι σύμφωνα με διάφορα κριτήρια όπως τ.μ., περιοχή, θέρμανση κλπ. Ο χρήστης μέσα από την εφαρμογή θα μπορεί να πραγματοποιήσει τις εξής </a:t>
            </a:r>
            <a:r>
              <a:rPr lang="el-GR" dirty="0" smtClean="0"/>
              <a:t>λειτουργίες:</a:t>
            </a:r>
            <a:endParaRPr lang="el-GR" dirty="0"/>
          </a:p>
          <a:p>
            <a:pPr lvl="0"/>
            <a:r>
              <a:rPr lang="el-GR" dirty="0"/>
              <a:t>Αναζήτηση σπιτιού με ανάλογα κριτήρια </a:t>
            </a:r>
          </a:p>
          <a:p>
            <a:pPr lvl="0"/>
            <a:r>
              <a:rPr lang="el-GR" dirty="0"/>
              <a:t>Εμφάνιση στοιχείων επικοινωνίας</a:t>
            </a:r>
          </a:p>
          <a:p>
            <a:pPr lvl="0"/>
            <a:r>
              <a:rPr lang="el-GR" dirty="0"/>
              <a:t>Εύρεση σπιτιού </a:t>
            </a:r>
            <a:r>
              <a:rPr lang="el-GR" dirty="0" smtClean="0"/>
              <a:t>μέσω </a:t>
            </a:r>
            <a:r>
              <a:rPr lang="en-US" dirty="0"/>
              <a:t>Google Maps</a:t>
            </a:r>
            <a:endParaRPr lang="el-GR" dirty="0"/>
          </a:p>
          <a:p>
            <a:pPr lvl="0"/>
            <a:r>
              <a:rPr lang="el-GR" dirty="0"/>
              <a:t>Αξιολόγηση (βαθμολογία) και σχολιασμός σπιτιού</a:t>
            </a:r>
          </a:p>
          <a:p>
            <a:pPr lvl="0"/>
            <a:r>
              <a:rPr lang="el-GR" dirty="0" smtClean="0"/>
              <a:t>Καταχώρηση αγγελίας σπιτιού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1349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Τι </a:t>
            </a:r>
            <a:r>
              <a:rPr lang="el-GR" dirty="0" err="1" smtClean="0"/>
              <a:t>εχει</a:t>
            </a:r>
            <a:r>
              <a:rPr lang="el-GR" dirty="0" smtClean="0"/>
              <a:t> </a:t>
            </a:r>
            <a:r>
              <a:rPr lang="el-GR" dirty="0" err="1" smtClean="0"/>
              <a:t>υλο</a:t>
            </a:r>
            <a:r>
              <a:rPr lang="el-GR" dirty="0" err="1" smtClean="0"/>
              <a:t>Ποιηθει</a:t>
            </a:r>
            <a:r>
              <a:rPr lang="en-US" dirty="0" smtClean="0"/>
              <a:t>(1/3)</a:t>
            </a: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98" y="1388341"/>
            <a:ext cx="2624651" cy="4666047"/>
          </a:xfr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4</a:t>
            </a:fld>
            <a:endParaRPr lang="el-GR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84" y="1388341"/>
            <a:ext cx="2631092" cy="46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5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2" y="371383"/>
            <a:ext cx="9905998" cy="1478570"/>
          </a:xfrm>
        </p:spPr>
        <p:txBody>
          <a:bodyPr/>
          <a:lstStyle/>
          <a:p>
            <a:pPr algn="ctr"/>
            <a:r>
              <a:rPr lang="el-GR" dirty="0"/>
              <a:t>Τι </a:t>
            </a:r>
            <a:r>
              <a:rPr lang="el-GR" dirty="0" err="1" smtClean="0"/>
              <a:t>εχει</a:t>
            </a:r>
            <a:r>
              <a:rPr lang="el-GR" dirty="0" smtClean="0"/>
              <a:t> </a:t>
            </a:r>
            <a:r>
              <a:rPr lang="el-GR" dirty="0" err="1" smtClean="0"/>
              <a:t>υλοΠοιηθει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1342967"/>
            <a:ext cx="2718487" cy="4832866"/>
          </a:xfr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5</a:t>
            </a:fld>
            <a:endParaRPr lang="el-GR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35" y="1342967"/>
            <a:ext cx="2721201" cy="48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6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2" y="387859"/>
            <a:ext cx="9905998" cy="1478570"/>
          </a:xfrm>
        </p:spPr>
        <p:txBody>
          <a:bodyPr/>
          <a:lstStyle/>
          <a:p>
            <a:pPr algn="ctr"/>
            <a:r>
              <a:rPr lang="el-GR" dirty="0"/>
              <a:t>Τι </a:t>
            </a:r>
            <a:r>
              <a:rPr lang="el-GR" dirty="0" err="1"/>
              <a:t>εχει</a:t>
            </a:r>
            <a:r>
              <a:rPr lang="el-GR" dirty="0"/>
              <a:t> </a:t>
            </a:r>
            <a:r>
              <a:rPr lang="el-GR" dirty="0" err="1"/>
              <a:t>υλοΠοιηθει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54" y="1486113"/>
            <a:ext cx="2823320" cy="5019236"/>
          </a:xfr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6</a:t>
            </a:fld>
            <a:endParaRPr lang="el-GR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35" y="1486113"/>
            <a:ext cx="2821514" cy="50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96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ΤΙ ΔΕΝ ΕΧΕΙ ΥΛΟΠΟΙΗΘΕΙ/ΠΡΟΒΛΗΜΑΤΑ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1985319"/>
            <a:ext cx="9905999" cy="380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Κατά την διάρκεια υλοποίησης της εφαρμογής συναντήσαμε διάφορα προβλήματα όπως:</a:t>
            </a:r>
          </a:p>
          <a:p>
            <a:r>
              <a:rPr lang="el-GR" dirty="0" smtClean="0"/>
              <a:t>Βάση Δεδομένων – </a:t>
            </a:r>
            <a:r>
              <a:rPr lang="en-US" dirty="0" smtClean="0"/>
              <a:t>Parse</a:t>
            </a:r>
            <a:endParaRPr lang="el-GR" dirty="0" smtClean="0"/>
          </a:p>
          <a:p>
            <a:r>
              <a:rPr lang="el-GR" dirty="0" smtClean="0"/>
              <a:t>Εισαγωγή Σπιτιών και χρηστών</a:t>
            </a:r>
            <a:endParaRPr lang="el-GR" dirty="0" smtClean="0"/>
          </a:p>
          <a:p>
            <a:r>
              <a:rPr lang="en-US" dirty="0" smtClean="0"/>
              <a:t>Android Studio</a:t>
            </a:r>
            <a:endParaRPr lang="el-GR" dirty="0" smtClean="0"/>
          </a:p>
          <a:p>
            <a:r>
              <a:rPr lang="en-US" dirty="0" smtClean="0"/>
              <a:t>Upload </a:t>
            </a:r>
            <a:r>
              <a:rPr lang="el-GR" dirty="0" smtClean="0"/>
              <a:t>Φωτογραφιών</a:t>
            </a: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8926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ΕΠΟΜΕΝΑ ΒΗΜΑΤΑ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Κατά την συνέχεια υλοποίησης της εφαρμογής, θα θέλαμε να ασχοληθούμε με την επίλυση όλων των παραπάνω προβλημάτων καθώς επίσης:</a:t>
            </a:r>
          </a:p>
          <a:p>
            <a:r>
              <a:rPr lang="el-GR" dirty="0" smtClean="0"/>
              <a:t>Εύρεση νέου τρόπου για την δημιουργία της Βάσης Δεδομένων.</a:t>
            </a:r>
          </a:p>
          <a:p>
            <a:r>
              <a:rPr lang="en-US" dirty="0" smtClean="0"/>
              <a:t>Update </a:t>
            </a:r>
            <a:r>
              <a:rPr lang="el-GR" dirty="0" smtClean="0"/>
              <a:t>στο </a:t>
            </a:r>
            <a:r>
              <a:rPr lang="en-US" dirty="0" smtClean="0"/>
              <a:t>UI</a:t>
            </a:r>
          </a:p>
          <a:p>
            <a:r>
              <a:rPr lang="el-GR" dirty="0" smtClean="0"/>
              <a:t>Εισαγωγή έξτρα μενού και σελίδων για την καλύτερη διαχείριση των σπιτιών.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5673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3" y="1944131"/>
            <a:ext cx="9905999" cy="3525794"/>
          </a:xfrm>
        </p:spPr>
        <p:txBody>
          <a:bodyPr/>
          <a:lstStyle/>
          <a:p>
            <a:pPr marL="0" indent="0" algn="ctr">
              <a:buNone/>
            </a:pPr>
            <a:r>
              <a:rPr lang="el-GR" sz="4400" dirty="0" smtClean="0"/>
              <a:t>ΕΥΧΑΡΙΣΤΟΥΜΕ!</a:t>
            </a:r>
            <a:endParaRPr lang="en-US" sz="4400" dirty="0" smtClean="0"/>
          </a:p>
          <a:p>
            <a:pPr marL="0" indent="0" algn="ctr">
              <a:buNone/>
            </a:pPr>
            <a:endParaRPr lang="el-GR" sz="44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9</a:t>
            </a:fld>
            <a:endParaRPr lang="el-GR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3" b="39275"/>
          <a:stretch/>
        </p:blipFill>
        <p:spPr>
          <a:xfrm>
            <a:off x="3656863" y="2660821"/>
            <a:ext cx="5025818" cy="27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8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Κύκλωμα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Κύκλωμα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Κύκλωμα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188</TotalTime>
  <Words>204</Words>
  <Application>Microsoft Office PowerPoint</Application>
  <PresentationFormat>Ευρεία οθόνη</PresentationFormat>
  <Paragraphs>42</Paragraphs>
  <Slides>9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Trebuchet MS</vt:lpstr>
      <vt:lpstr>Tw Cen MT</vt:lpstr>
      <vt:lpstr>Wingdings</vt:lpstr>
      <vt:lpstr>Κύκλωμα</vt:lpstr>
      <vt:lpstr>Παρουσίαση του PowerPoint</vt:lpstr>
      <vt:lpstr>ΠΟΙΟΙ ΕΙΜΑΣte</vt:lpstr>
      <vt:lpstr>ΣΤΟΧΟΙ ΕΦΑΡΜΟΓΗΣ “karlovasi home”</vt:lpstr>
      <vt:lpstr>Τι εχει υλοΠοιηθει(1/3) </vt:lpstr>
      <vt:lpstr>Τι εχει υλοΠοιηθει(2/3)</vt:lpstr>
      <vt:lpstr>Τι εχει υλοΠοιηθει(3/3)</vt:lpstr>
      <vt:lpstr>ΤΙ ΔΕΝ ΕΧΕΙ ΥΛΟΠΟΙΗΘΕΙ/ΠΡΟΒΛΗΜΑΤΑ</vt:lpstr>
      <vt:lpstr>ΕΠΟΜΕΝΑ ΒΗΜΑΤΑ</vt:lpstr>
      <vt:lpstr>Παρουσίαση του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ΠΑΡΟΥΣΙΑΣΗ PROJECT ΤΟΥ μαθημαΤΟΣ τεχνολογια λογισμικου</dc:title>
  <dc:creator>George Tsiridis</dc:creator>
  <cp:lastModifiedBy>George Tsiridis</cp:lastModifiedBy>
  <cp:revision>34</cp:revision>
  <dcterms:created xsi:type="dcterms:W3CDTF">2015-12-03T16:33:30Z</dcterms:created>
  <dcterms:modified xsi:type="dcterms:W3CDTF">2016-02-19T15:53:51Z</dcterms:modified>
</cp:coreProperties>
</file>