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6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E93E0-190E-4D08-A99C-5945BE4E3E85}" type="datetimeFigureOut">
              <a:rPr lang="el-GR" smtClean="0"/>
              <a:t>6/2/2019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7A37D-6E2D-46AB-98C2-4B5D6B7FC2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9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07A37D-6E2D-46AB-98C2-4B5D6B7FC2F4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581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Στυλ κύριου υπότιτλου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F9692A-6B9D-4B01-8C44-E6640808152F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20116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2206-D8F0-45AE-A65F-6AC17A9C122F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817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563A-3EB9-4CC9-A824-67F5D35D6A9A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276769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D3F9-1F9B-450C-A28D-1891996E5C59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291772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F271-31DD-4527-95D0-B3B952077418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510984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668F-1600-48CB-8E55-EFF682875BB7}" type="datetime1">
              <a:rPr lang="el-GR" smtClean="0"/>
              <a:t>6/2/2019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7196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158F-E6E7-4F3A-94B3-EA3B4F864C21}" type="datetime1">
              <a:rPr lang="el-GR" smtClean="0"/>
              <a:t>6/2/2019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82861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7927D-1E7A-47B2-B667-94A743896019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286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611C-021D-47C6-B1E6-DB48FB8943F9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8951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1EF-6187-41A2-B7CD-74F282174DA1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29186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9EA-FD66-485E-A3C8-F003B1947AD1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254342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ADCDB-B02F-49EA-AD89-F33F1B4943EE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1197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AF0B-0FC0-4E3B-992F-B17B158675C7}" type="datetime1">
              <a:rPr lang="el-GR" smtClean="0"/>
              <a:t>6/2/2019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78036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6414-02C3-42DA-A7D0-2BCB294B2AAE}" type="datetime1">
              <a:rPr lang="el-GR" smtClean="0"/>
              <a:t>6/2/2019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9113719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EC956-1634-437A-8F5F-E36CEAA672D1}" type="datetime1">
              <a:rPr lang="el-GR" smtClean="0"/>
              <a:t>6/2/2019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76908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A072-949D-47D6-8DB1-62AD8C2C1EEC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799138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2664-8B70-498D-86CE-ACA559A8E657}" type="datetime1">
              <a:rPr lang="el-GR" smtClean="0"/>
              <a:t>6/2/2019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904023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4C49-E1A1-4E97-AD40-6E15CD24CC4B}" type="datetime1">
              <a:rPr lang="el-GR" smtClean="0"/>
              <a:t>6/2/2019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5EEA7-2BB1-4E6B-AB62-F15C1C4CD1F1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7100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csd14190@icsd.aegean.gr" TargetMode="External"/><Relationship Id="rId2" Type="http://schemas.openxmlformats.org/officeDocument/2006/relationships/hyperlink" Target="mailto:icsd13187@aegean.g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1</a:t>
            </a:fld>
            <a:endParaRPr lang="el-GR"/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39" y="1168551"/>
            <a:ext cx="5547344" cy="468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487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ΠΟΙΟΙ ΕΙΜΑΣ</a:t>
            </a:r>
            <a:r>
              <a:rPr lang="en-US" dirty="0" err="1"/>
              <a:t>te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853514"/>
            <a:ext cx="9905999" cy="393768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Γιώργος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Τσιρίδης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Manager, Planning, Design, Testing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icsd13187</a:t>
            </a:r>
            <a:endParaRPr lang="el-G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icsd13187@aegean.gr</a:t>
            </a:r>
            <a:endParaRPr lang="el-G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Ιωάννης Σταύρου –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Developer, Database Administrator, Testing</a:t>
            </a:r>
            <a:endParaRPr lang="el-GR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csd1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4190</a:t>
            </a:r>
            <a:endParaRPr lang="el-G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0" lvl="3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icsd1</a:t>
            </a:r>
            <a:r>
              <a:rPr lang="el-GR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4190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@icsd.aegean.gr</a:t>
            </a:r>
            <a:endParaRPr lang="el-G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556931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ΣΤΟΧΟΙ ΕΦΑΡΜΟΓΗΣ</a:t>
            </a:r>
            <a:r>
              <a:rPr lang="en-US" dirty="0"/>
              <a:t> “</a:t>
            </a:r>
            <a:r>
              <a:rPr lang="en-US" dirty="0" err="1"/>
              <a:t>karlovasi</a:t>
            </a:r>
            <a:r>
              <a:rPr lang="en-US" dirty="0"/>
              <a:t> home”</a:t>
            </a:r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2001796"/>
            <a:ext cx="9905999" cy="3995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l-GR" dirty="0"/>
              <a:t>Η εφαρμογή </a:t>
            </a:r>
            <a:r>
              <a:rPr lang="en-US" dirty="0" err="1"/>
              <a:t>Karlovasi</a:t>
            </a:r>
            <a:r>
              <a:rPr lang="en-US" dirty="0"/>
              <a:t> Home </a:t>
            </a:r>
            <a:r>
              <a:rPr lang="el-GR" dirty="0"/>
              <a:t>δίνει την δυνατότητα στους χρήστες της να ψάξουν και να βρουν σπίτι σύμφωνα με διάφορα κριτήρια όπως τ.μ., περιοχή, θέρμανση κλπ. Ο χρήστης μέσα από την εφαρμογή θα μπορεί να πραγματοποιήσει τις εξής λειτουργίες:</a:t>
            </a:r>
          </a:p>
          <a:p>
            <a:pPr lvl="0"/>
            <a:r>
              <a:rPr lang="el-GR" dirty="0"/>
              <a:t>Αναζήτηση σπιτιού με ανάλογα κριτήρια </a:t>
            </a:r>
          </a:p>
          <a:p>
            <a:pPr lvl="0"/>
            <a:r>
              <a:rPr lang="el-GR" dirty="0"/>
              <a:t>Εμφάνιση στοιχείων επικοινωνίας</a:t>
            </a:r>
          </a:p>
          <a:p>
            <a:pPr lvl="0"/>
            <a:r>
              <a:rPr lang="el-GR" dirty="0"/>
              <a:t>Εύρεση σπιτιού μέσω </a:t>
            </a:r>
            <a:r>
              <a:rPr lang="en-US" dirty="0"/>
              <a:t>Google Maps</a:t>
            </a:r>
            <a:endParaRPr lang="el-GR" dirty="0"/>
          </a:p>
          <a:p>
            <a:pPr lvl="0"/>
            <a:r>
              <a:rPr lang="el-GR" dirty="0"/>
              <a:t>Αποθήκευση αγαπημένων σπιτιών</a:t>
            </a:r>
          </a:p>
          <a:p>
            <a:pPr lvl="0"/>
            <a:r>
              <a:rPr lang="el-GR" dirty="0"/>
              <a:t>Καταχώρηση αγγελίας σπιτιού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21349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3001" y="218723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ΚΥΡΙΕΣ ΟΘΟΝΕΣ ΕΦΑΡΜΟΓΗΣ</a:t>
            </a:r>
            <a:r>
              <a:rPr lang="en-US" dirty="0"/>
              <a:t>(1/</a:t>
            </a:r>
            <a:r>
              <a:rPr lang="el-GR" dirty="0"/>
              <a:t>2</a:t>
            </a:r>
            <a:r>
              <a:rPr lang="en-US" dirty="0"/>
              <a:t>)</a:t>
            </a:r>
            <a:br>
              <a:rPr lang="el-GR" dirty="0"/>
            </a:b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4</a:t>
            </a:fld>
            <a:endParaRPr lang="el-GR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010E5D65-EB6C-4747-AB6A-7862579E92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1" y="1658143"/>
            <a:ext cx="2148980" cy="43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C3969B8B-2E18-4DCD-8380-A624C55852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21" y="1658143"/>
            <a:ext cx="2229339" cy="43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2CD5864A-27CF-43E6-94DB-E36E5DFC1BE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0" y="1658143"/>
            <a:ext cx="2125953" cy="436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F1E4479-B50D-4032-8E8F-31791C52887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3" y="1658143"/>
            <a:ext cx="2216132" cy="436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B3814E-FE5B-4E93-8031-2AD9758EA3DF}"/>
              </a:ext>
            </a:extLst>
          </p:cNvPr>
          <p:cNvSpPr txBox="1"/>
          <p:nvPr/>
        </p:nvSpPr>
        <p:spPr>
          <a:xfrm>
            <a:off x="675435" y="1288811"/>
            <a:ext cx="1084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    </a:t>
            </a:r>
            <a:r>
              <a:rPr lang="en-US" b="1" dirty="0"/>
              <a:t>      Log In                                       Register                         </a:t>
            </a:r>
            <a:r>
              <a:rPr lang="el-GR" b="1" dirty="0"/>
              <a:t> Αναζήτηση Σπιτιού              Καταχώρηση Σπιτιού</a:t>
            </a:r>
          </a:p>
        </p:txBody>
      </p:sp>
    </p:spTree>
    <p:extLst>
      <p:ext uri="{BB962C8B-B14F-4D97-AF65-F5344CB8AC3E}">
        <p14:creationId xmlns:p14="http://schemas.microsoft.com/office/powerpoint/2010/main" val="35176051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3001" y="218723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ΚΥΡΙΕΣ ΟΘΟΝΕΣ ΕΦΑΡΜΟΓΗΣ</a:t>
            </a:r>
            <a:r>
              <a:rPr lang="en-US" dirty="0"/>
              <a:t>(1/</a:t>
            </a:r>
            <a:r>
              <a:rPr lang="el-GR" dirty="0"/>
              <a:t>2</a:t>
            </a:r>
            <a:r>
              <a:rPr lang="en-US" dirty="0"/>
              <a:t>)</a:t>
            </a:r>
            <a:br>
              <a:rPr lang="el-GR" dirty="0"/>
            </a:b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5</a:t>
            </a:fld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3814E-FE5B-4E93-8031-2AD9758EA3DF}"/>
              </a:ext>
            </a:extLst>
          </p:cNvPr>
          <p:cNvSpPr txBox="1"/>
          <p:nvPr/>
        </p:nvSpPr>
        <p:spPr>
          <a:xfrm>
            <a:off x="675435" y="1288811"/>
            <a:ext cx="1084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 Διαχείριση Σπιτιών</a:t>
            </a:r>
            <a:r>
              <a:rPr lang="en-US" b="1" dirty="0"/>
              <a:t>                    </a:t>
            </a:r>
            <a:r>
              <a:rPr lang="el-GR" b="1" dirty="0"/>
              <a:t>Επιλογές Χρήστη</a:t>
            </a:r>
            <a:r>
              <a:rPr lang="en-US" b="1" dirty="0"/>
              <a:t> </a:t>
            </a:r>
            <a:r>
              <a:rPr lang="el-GR" b="1" dirty="0"/>
              <a:t>                     Χάρτης Σπιτιών                 Αγαπημένα Σπίτια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6D9E8003-DEB2-4540-BC9E-70E7FD78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AC48BAEF-69E1-4802-9FDC-FFFF231071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46" y="1658143"/>
            <a:ext cx="2218215" cy="43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BB420C62-87CC-4B27-9EC7-1773C033B19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4" y="1697293"/>
            <a:ext cx="2279872" cy="43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648C45C3-9AE8-4969-B905-7D3D0F3B458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120" y="1658142"/>
            <a:ext cx="2216132" cy="440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51E908C9-E74A-491D-A0D6-F9F83D5AFBC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46" y="1697293"/>
            <a:ext cx="2171700" cy="4354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56406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ΤΙ ΔΕΝ ΕΧΕΙ ΥΛΟΠΟΙΗΘΕΙ/ΠΡΟΒΛΗΜΑΤΑ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985319"/>
            <a:ext cx="9905999" cy="380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Κατά την διάρκεια υλοποίησης της εφαρμογής συναντήσαμε ελάχιστα προβλήματα. Παρόλα αυτά, κάποιες βελτιώσεις θα μπορούσαν να είναι:</a:t>
            </a:r>
          </a:p>
          <a:p>
            <a:r>
              <a:rPr lang="el-GR" dirty="0"/>
              <a:t>Αναζήτηση σπιτιών με συγκεκριμένα κριτήρια</a:t>
            </a:r>
          </a:p>
          <a:p>
            <a:r>
              <a:rPr lang="en-US" dirty="0"/>
              <a:t>Upload </a:t>
            </a:r>
            <a:r>
              <a:rPr lang="el-GR" dirty="0"/>
              <a:t>Φωτογραφιών</a:t>
            </a:r>
            <a:endParaRPr lang="en-US" dirty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89261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ΕΠΟΜΕΝΑ ΒΗΜΑΤΑ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2" y="198942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Κατά την συνέχεια υλοποίησης της εφαρμογής, θα θέλαμε να ασχοληθούμε με την επίλυση των παραπάνω προβλημάτων καθώς επίσης:</a:t>
            </a:r>
          </a:p>
          <a:p>
            <a:r>
              <a:rPr lang="el-GR" dirty="0"/>
              <a:t>Άμεση επικοινωνία των χρηστών.</a:t>
            </a:r>
          </a:p>
          <a:p>
            <a:r>
              <a:rPr lang="en-US" dirty="0"/>
              <a:t>Update </a:t>
            </a:r>
            <a:r>
              <a:rPr lang="el-GR" dirty="0"/>
              <a:t>στο </a:t>
            </a:r>
            <a:r>
              <a:rPr lang="en-US" dirty="0"/>
              <a:t>UI</a:t>
            </a:r>
            <a:r>
              <a:rPr lang="el-GR"/>
              <a:t>.</a:t>
            </a:r>
            <a:endParaRPr lang="en-US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56730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141413" y="1944131"/>
            <a:ext cx="9905999" cy="3525794"/>
          </a:xfrm>
        </p:spPr>
        <p:txBody>
          <a:bodyPr/>
          <a:lstStyle/>
          <a:p>
            <a:pPr marL="0" indent="0" algn="ctr">
              <a:buNone/>
            </a:pPr>
            <a:r>
              <a:rPr lang="el-GR" sz="4400" dirty="0"/>
              <a:t>ΕΥΧΑΡΙΣΤΟΥΜΕ!</a:t>
            </a:r>
            <a:endParaRPr lang="en-US" sz="4400" dirty="0"/>
          </a:p>
          <a:p>
            <a:pPr marL="0" indent="0" algn="ctr">
              <a:buNone/>
            </a:pPr>
            <a:endParaRPr lang="el-GR" sz="440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5EEA7-2BB1-4E6B-AB62-F15C1C4CD1F1}" type="slidenum">
              <a:rPr lang="el-GR" smtClean="0"/>
              <a:t>8</a:t>
            </a:fld>
            <a:endParaRPr lang="el-GR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" b="39275"/>
          <a:stretch/>
        </p:blipFill>
        <p:spPr>
          <a:xfrm>
            <a:off x="3656863" y="2660821"/>
            <a:ext cx="5025818" cy="27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5844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Κύκλωμα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206</TotalTime>
  <Words>215</Words>
  <Application>Microsoft Office PowerPoint</Application>
  <PresentationFormat>Ευρεία οθόνη</PresentationFormat>
  <Paragraphs>36</Paragraphs>
  <Slides>8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Tw Cen MT</vt:lpstr>
      <vt:lpstr>Wingdings</vt:lpstr>
      <vt:lpstr>Κύκλωμα</vt:lpstr>
      <vt:lpstr>Παρουσίαση του PowerPoint</vt:lpstr>
      <vt:lpstr>ΠΟΙΟΙ ΕΙΜΑΣte</vt:lpstr>
      <vt:lpstr>ΣΤΟΧΟΙ ΕΦΑΡΜΟΓΗΣ “karlovasi home”</vt:lpstr>
      <vt:lpstr>ΚΥΡΙΕΣ ΟΘΟΝΕΣ ΕΦΑΡΜΟΓΗΣ(1/2) </vt:lpstr>
      <vt:lpstr>ΚΥΡΙΕΣ ΟΘΟΝΕΣ ΕΦΑΡΜΟΓΗΣ(1/2) </vt:lpstr>
      <vt:lpstr>ΤΙ ΔΕΝ ΕΧΕΙ ΥΛΟΠΟΙΗΘΕΙ/ΠΡΟΒΛΗΜΑΤΑ</vt:lpstr>
      <vt:lpstr>ΕΠΟΜΕΝΑ ΒΗΜΑΤΑ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ΠΑΡΟΥΣΙΑΣΗ PROJECT ΤΟΥ μαθημαΤΟΣ τεχνολογια λογισμικου</dc:title>
  <dc:creator>George Tsiridis</dc:creator>
  <cp:lastModifiedBy>George Tsiridis</cp:lastModifiedBy>
  <cp:revision>42</cp:revision>
  <dcterms:created xsi:type="dcterms:W3CDTF">2015-12-03T16:33:30Z</dcterms:created>
  <dcterms:modified xsi:type="dcterms:W3CDTF">2019-02-05T22:39:01Z</dcterms:modified>
</cp:coreProperties>
</file>