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1448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6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4290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0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35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890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0FA55FD-0CEF-4E9B-B99C-04D576F5565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5A0FA80-B1D6-4D9D-913A-D05AAF726F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7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D6C133-CB5E-D452-2502-82643880A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sz="5400" dirty="0" err="1"/>
              <a:t>Пожароизвестителна</a:t>
            </a:r>
            <a:r>
              <a:rPr lang="bg-BG" sz="5400" dirty="0"/>
              <a:t> система</a:t>
            </a:r>
            <a:endParaRPr lang="en-US" sz="5400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4FED680-024E-1E47-86D8-17CC18B94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Изготвил: Георги Цветков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1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F3C2EA-52E1-9C87-0CD4-A743DE34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6EF635-5329-B5A5-F3FE-F38DA4A4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Описание на проекта</a:t>
            </a:r>
          </a:p>
          <a:p>
            <a:endParaRPr lang="ru-RU" dirty="0"/>
          </a:p>
          <a:p>
            <a:r>
              <a:rPr lang="ru-RU" dirty="0" err="1"/>
              <a:t>Блокова</a:t>
            </a:r>
            <a:r>
              <a:rPr lang="ru-RU" dirty="0"/>
              <a:t> схема</a:t>
            </a:r>
          </a:p>
          <a:p>
            <a:endParaRPr lang="ru-RU" dirty="0"/>
          </a:p>
          <a:p>
            <a:r>
              <a:rPr lang="ru-RU" dirty="0" err="1"/>
              <a:t>Електрическа</a:t>
            </a:r>
            <a:r>
              <a:rPr lang="ru-RU" dirty="0"/>
              <a:t> схема</a:t>
            </a:r>
          </a:p>
          <a:p>
            <a:endParaRPr lang="ru-RU" dirty="0"/>
          </a:p>
          <a:p>
            <a:r>
              <a:rPr lang="ru-RU" dirty="0" err="1"/>
              <a:t>Списък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съставни</a:t>
            </a:r>
            <a:r>
              <a:rPr lang="ru-RU" dirty="0"/>
              <a:t> части</a:t>
            </a:r>
          </a:p>
          <a:p>
            <a:endParaRPr lang="ru-RU" dirty="0"/>
          </a:p>
          <a:p>
            <a:r>
              <a:rPr lang="ru-RU" dirty="0" err="1"/>
              <a:t>Сорс</a:t>
            </a:r>
            <a:r>
              <a:rPr lang="ru-RU" dirty="0"/>
              <a:t> код</a:t>
            </a:r>
          </a:p>
          <a:p>
            <a:endParaRPr lang="ru-RU" dirty="0"/>
          </a:p>
          <a:p>
            <a:r>
              <a:rPr lang="ru-RU" dirty="0"/>
              <a:t>Линкове </a:t>
            </a:r>
            <a:r>
              <a:rPr lang="ru-RU" dirty="0" err="1"/>
              <a:t>към</a:t>
            </a:r>
            <a:r>
              <a:rPr lang="ru-RU" dirty="0"/>
              <a:t>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125E92-B61B-0FE4-BE9F-3FAFC1E9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C5D9C9D-A3C5-D5E6-9EDD-7680B9743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77" y="1553056"/>
            <a:ext cx="6074075" cy="4795607"/>
          </a:xfrm>
        </p:spPr>
      </p:pic>
    </p:spTree>
    <p:extLst>
      <p:ext uri="{BB962C8B-B14F-4D97-AF65-F5344CB8AC3E}">
        <p14:creationId xmlns:p14="http://schemas.microsoft.com/office/powerpoint/2010/main" val="288713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DC1901-5664-682F-0427-CD75EE55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D4C7818-97BE-94C9-0465-F2B98CE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42" y="2286000"/>
            <a:ext cx="6292515" cy="3581400"/>
          </a:xfrm>
        </p:spPr>
      </p:pic>
    </p:spTree>
    <p:extLst>
      <p:ext uri="{BB962C8B-B14F-4D97-AF65-F5344CB8AC3E}">
        <p14:creationId xmlns:p14="http://schemas.microsoft.com/office/powerpoint/2010/main" val="8594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91DC57-91A7-24E6-67B7-A1ED0709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СТАВНИ ЧАСТИ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5640CD-614E-6BBB-9F58-2171D23BC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 R3</a:t>
            </a:r>
            <a:endParaRPr lang="bg-BG" dirty="0"/>
          </a:p>
          <a:p>
            <a:r>
              <a:rPr lang="en-US" dirty="0"/>
              <a:t>LCD 16 x 2</a:t>
            </a:r>
            <a:endParaRPr lang="bg-BG" dirty="0"/>
          </a:p>
          <a:p>
            <a:r>
              <a:rPr lang="en-US" dirty="0"/>
              <a:t>250 k</a:t>
            </a:r>
            <a:r>
              <a:rPr lang="el-GR" dirty="0"/>
              <a:t>Ω </a:t>
            </a:r>
            <a:r>
              <a:rPr lang="en-US" dirty="0"/>
              <a:t>Potentiometer</a:t>
            </a:r>
          </a:p>
          <a:p>
            <a:r>
              <a:rPr lang="el-GR" dirty="0"/>
              <a:t>220 Ω </a:t>
            </a:r>
            <a:r>
              <a:rPr lang="en-US" dirty="0"/>
              <a:t>Resistor (</a:t>
            </a:r>
            <a:r>
              <a:rPr lang="bg-BG" dirty="0"/>
              <a:t>3 броя)</a:t>
            </a:r>
          </a:p>
          <a:p>
            <a:r>
              <a:rPr lang="bg-BG" dirty="0"/>
              <a:t>1 </a:t>
            </a:r>
            <a:r>
              <a:rPr lang="en-US" dirty="0"/>
              <a:t>k</a:t>
            </a:r>
            <a:r>
              <a:rPr lang="el-GR" dirty="0"/>
              <a:t>Ω</a:t>
            </a:r>
            <a:r>
              <a:rPr lang="en-US" dirty="0"/>
              <a:t> Resistor </a:t>
            </a:r>
          </a:p>
          <a:p>
            <a:r>
              <a:rPr lang="en-US" dirty="0"/>
              <a:t>1 piezo</a:t>
            </a:r>
          </a:p>
          <a:p>
            <a:r>
              <a:rPr lang="en-US" dirty="0"/>
              <a:t>2 LED</a:t>
            </a:r>
          </a:p>
          <a:p>
            <a:r>
              <a:rPr lang="en-US" dirty="0"/>
              <a:t>1 Gas sensor</a:t>
            </a:r>
          </a:p>
        </p:txBody>
      </p:sp>
    </p:spTree>
    <p:extLst>
      <p:ext uri="{BB962C8B-B14F-4D97-AF65-F5344CB8AC3E}">
        <p14:creationId xmlns:p14="http://schemas.microsoft.com/office/powerpoint/2010/main" val="168395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446FBE-D6C6-6262-79AD-7FE85BD3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292DBF1-D00D-BBA8-A0E9-D628E9E4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82" y="685800"/>
            <a:ext cx="3787997" cy="5572536"/>
          </a:xfrm>
        </p:spPr>
      </p:pic>
    </p:spTree>
    <p:extLst>
      <p:ext uri="{BB962C8B-B14F-4D97-AF65-F5344CB8AC3E}">
        <p14:creationId xmlns:p14="http://schemas.microsoft.com/office/powerpoint/2010/main" val="57983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837856A-70B0-A28C-B5AC-CBAD852E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ЛИНКОВЕ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2B6688-F128-D773-DC54-503AB3D4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https://github.com/GeorgeTsvetkov/Pojaroizvestitelna-sistema</a:t>
            </a:r>
          </a:p>
          <a:p>
            <a:r>
              <a:rPr lang="en-US" dirty="0" err="1"/>
              <a:t>Tinkercad</a:t>
            </a:r>
            <a:r>
              <a:rPr lang="en-US" dirty="0"/>
              <a:t> - https://www.tinkercad.com/things/2j78c810YE3-fire-alarm-system/editel</a:t>
            </a:r>
          </a:p>
        </p:txBody>
      </p:sp>
    </p:spTree>
    <p:extLst>
      <p:ext uri="{BB962C8B-B14F-4D97-AF65-F5344CB8AC3E}">
        <p14:creationId xmlns:p14="http://schemas.microsoft.com/office/powerpoint/2010/main" val="4204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9B367A-52A7-0EB3-FE52-12F6ECBD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47" y="2851484"/>
            <a:ext cx="9601200" cy="14859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3052"/>
      </p:ext>
    </p:extLst>
  </p:cSld>
  <p:clrMapOvr>
    <a:masterClrMapping/>
  </p:clrMapOvr>
</p:sld>
</file>

<file path=ppt/theme/theme1.xml><?xml version="1.0" encoding="utf-8"?>
<a:theme xmlns:a="http://schemas.openxmlformats.org/drawingml/2006/main" name="Реколта">
  <a:themeElements>
    <a:clrScheme name="Реколт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Реколт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Реколт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TM10001105[[fn=Реколта]]</Template>
  <TotalTime>15</TotalTime>
  <Words>94</Words>
  <Application>Microsoft Office PowerPoint</Application>
  <PresentationFormat>Широк екран</PresentationFormat>
  <Paragraphs>30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0" baseType="lpstr">
      <vt:lpstr>Franklin Gothic Book</vt:lpstr>
      <vt:lpstr>Реколта</vt:lpstr>
      <vt:lpstr>Пожароизвестителна система</vt:lpstr>
      <vt:lpstr>СЪДЪРЖАНИЕ</vt:lpstr>
      <vt:lpstr>БЛОКОВА СХЕМА</vt:lpstr>
      <vt:lpstr>ЕЛЕКТРИЧЕСКА СХЕМА</vt:lpstr>
      <vt:lpstr>СПИСЪК СЪС СТАВНИ ЧАСТИ</vt:lpstr>
      <vt:lpstr>Сорс Код</vt:lpstr>
      <vt:lpstr>ЛИНКОВЕ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Пожароизвестителна система</dc:title>
  <dc:creator>Georgi-PC</dc:creator>
  <cp:lastModifiedBy>Georgi-PC</cp:lastModifiedBy>
  <cp:revision>2</cp:revision>
  <dcterms:created xsi:type="dcterms:W3CDTF">2023-05-13T10:01:06Z</dcterms:created>
  <dcterms:modified xsi:type="dcterms:W3CDTF">2023-05-13T10:16:58Z</dcterms:modified>
</cp:coreProperties>
</file>