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0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04A7-6367-48DB-B3AA-299641068DF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012C-CC17-4E84-8DC8-DAB4F327B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75" y="1762234"/>
            <a:ext cx="1881274" cy="44265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49" y="578132"/>
            <a:ext cx="3011631" cy="5093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17" y="394826"/>
            <a:ext cx="1881274" cy="4426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689239"/>
            <a:ext cx="1132114" cy="11321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9" y="3124880"/>
            <a:ext cx="3401110" cy="22608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859485" y="543034"/>
            <a:ext cx="3004457" cy="104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665028" y="173702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инвентарь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42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Informatic 1-1-8</dc:creator>
  <cp:lastModifiedBy>Informatic 1-1-8</cp:lastModifiedBy>
  <cp:revision>2</cp:revision>
  <dcterms:created xsi:type="dcterms:W3CDTF">2018-12-25T08:48:22Z</dcterms:created>
  <dcterms:modified xsi:type="dcterms:W3CDTF">2018-12-25T09:03:34Z</dcterms:modified>
</cp:coreProperties>
</file>