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1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77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6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12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0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11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9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74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56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4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15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7859485" y="543034"/>
            <a:ext cx="3004457" cy="104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8" y="3288865"/>
            <a:ext cx="1257928" cy="12579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54" y="1520655"/>
            <a:ext cx="1881274" cy="44265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84" y="1191757"/>
            <a:ext cx="3011631" cy="509349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71" y="2223054"/>
            <a:ext cx="1384620" cy="16947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772" y="3917829"/>
            <a:ext cx="1132114" cy="11321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32" y="3353470"/>
            <a:ext cx="3401110" cy="22608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65028" y="173702"/>
            <a:ext cx="27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инвентарь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6" y="625700"/>
            <a:ext cx="3401110" cy="226083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330" y="625700"/>
            <a:ext cx="1132114" cy="1132114"/>
          </a:xfrm>
          <a:prstGeom prst="rect">
            <a:avLst/>
          </a:prstGeom>
        </p:spPr>
      </p:pic>
      <p:sp>
        <p:nvSpPr>
          <p:cNvPr id="20" name="Овал 19"/>
          <p:cNvSpPr/>
          <p:nvPr/>
        </p:nvSpPr>
        <p:spPr>
          <a:xfrm>
            <a:off x="3921376" y="4250358"/>
            <a:ext cx="2895600" cy="19495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02" y="1520654"/>
            <a:ext cx="1881274" cy="442652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09879" y="4901977"/>
            <a:ext cx="214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 нет тумбочка сломалась</a:t>
            </a:r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989" y="253476"/>
            <a:ext cx="1384620" cy="169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33281 -0.398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41" y="-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0.01614 -0.480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-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62474 0.2486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37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138 L 0.73072 -0.2592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57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3.95833E-6 0.00023 C 0.00351 -0.00232 0.00755 -0.00278 0.01067 -0.00649 C 0.01302 -0.00926 0.01328 -0.01019 0.01601 -0.01111 C 0.0177 -0.01181 0.01953 -0.01227 0.02135 -0.01274 C 0.03099 -0.01598 0.02005 -0.01297 0.03203 -0.01598 C 0.03854 -0.01968 0.03046 -0.01505 0.03828 -0.01922 C 0.03919 -0.01968 0.0401 -0.02014 0.04101 -0.02084 C 0.04244 -0.02176 0.04388 -0.02315 0.04544 -0.02385 C 0.04726 -0.02477 0.04908 -0.025 0.05078 -0.02547 C 0.05195 -0.02662 0.05312 -0.02778 0.05442 -0.02871 C 0.05442 -0.02848 0.06106 -0.03264 0.06237 -0.03334 L 0.0651 -0.03496 C 0.06601 -0.03565 0.06679 -0.03635 0.06783 -0.03658 C 0.07044 -0.03727 0.07565 -0.03843 0.07851 -0.03982 C 0.08033 -0.04074 0.08203 -0.0419 0.08385 -0.04306 C 0.08476 -0.04352 0.08554 -0.04445 0.08658 -0.04445 L 0.09362 -0.04607 C 0.10937 -0.05533 0.08984 -0.04375 0.10351 -0.05255 C 0.1052 -0.05371 0.10703 -0.05463 0.10885 -0.05556 L 0.11419 -0.0588 C 0.1151 -0.05926 0.11601 -0.05973 0.11692 -0.06042 C 0.11823 -0.06135 0.12213 -0.06436 0.12408 -0.06528 C 0.13138 -0.06852 0.12565 -0.06505 0.13203 -0.06829 C 0.13294 -0.06875 0.13385 -0.06945 0.13476 -0.06991 C 0.13711 -0.07107 0.13945 -0.07199 0.14192 -0.07315 C 0.14296 -0.07361 0.14427 -0.07431 0.14531 -0.07477 C 0.14752 -0.07524 0.14961 -0.07547 0.15169 -0.07639 C 0.15416 -0.07709 0.15651 -0.07848 0.15885 -0.0794 L 0.16237 -0.08102 C 0.16367 -0.08149 0.16484 -0.08195 0.16601 -0.08264 C 0.16692 -0.08311 0.1677 -0.0838 0.16862 -0.08426 C 0.17161 -0.08565 0.17369 -0.08635 0.17669 -0.0875 C 0.17786 -0.08843 0.17903 -0.09005 0.1802 -0.09051 C 0.18372 -0.09213 0.19101 -0.09375 0.19101 -0.09352 C 0.19244 -0.09491 0.19388 -0.09607 0.19544 -0.09699 C 0.19687 -0.09769 0.19843 -0.09746 0.19987 -0.09861 C 0.20091 -0.09908 0.20156 -0.10116 0.2026 -0.10162 C 0.20612 -0.10324 0.20976 -0.10371 0.21328 -0.10486 C 0.2207 -0.10695 0.21692 -0.10602 0.22487 -0.10811 C 0.22669 -0.10903 0.22838 -0.11065 0.2302 -0.11111 C 0.23268 -0.11181 0.23763 -0.1132 0.2401 -0.11436 C 0.24101 -0.11482 0.24192 -0.11551 0.2427 -0.11598 C 0.24401 -0.11667 0.24518 -0.1169 0.24635 -0.1176 C 0.24817 -0.11852 0.24987 -0.12014 0.25169 -0.12084 C 0.25481 -0.12176 0.25677 -0.12246 0.25976 -0.12385 C 0.2677 -0.12801 0.25416 -0.12223 0.26862 -0.12871 C 0.27109 -0.12986 0.27604 -0.13102 0.27851 -0.13195 C 0.27968 -0.13287 0.28073 -0.13426 0.28203 -0.13496 C 0.29218 -0.14098 0.29179 -0.14051 0.29987 -0.14306 C 0.30468 -0.14676 0.30937 -0.1507 0.31419 -0.15417 C 0.3181 -0.15672 0.322 -0.15903 0.32578 -0.16204 L 0.3401 -0.17315 L 0.34635 -0.17778 C 0.34895 -0.17986 0.35169 -0.18195 0.35429 -0.18426 C 0.35677 -0.18635 0.35898 -0.18866 0.36145 -0.19051 C 0.36679 -0.19445 0.37226 -0.19746 0.3776 -0.20162 C 0.38007 -0.20371 0.38294 -0.20579 0.38541 -0.20811 C 0.38802 -0.20996 0.3901 -0.21274 0.39257 -0.21436 C 0.39687 -0.2169 0.40117 -0.21783 0.40507 -0.22084 C 0.40677 -0.22176 0.4082 -0.22292 0.40976 -0.22385 C 0.41224 -0.22547 0.41588 -0.22639 0.41862 -0.22709 C 0.42265 -0.23172 0.42174 -0.23172 0.42851 -0.23172 C 0.45169 -0.23172 0.47487 -0.23079 0.49804 -0.23033 C 0.49935 -0.22871 0.50039 -0.22686 0.50169 -0.22547 C 0.50273 -0.22431 0.50416 -0.22361 0.5052 -0.22223 C 0.50599 -0.22153 0.50638 -0.21991 0.50703 -0.21922 C 0.50807 -0.21783 0.50937 -0.21713 0.51054 -0.21598 C 0.51484 -0.20834 0.50937 -0.2176 0.5151 -0.20973 C 0.51575 -0.20857 0.51614 -0.20741 0.51679 -0.20649 C 0.51796 -0.20463 0.51927 -0.20324 0.52044 -0.20162 C 0.52135 -0.20047 0.52226 -0.19977 0.52304 -0.19861 C 0.52617 -0.19422 0.52382 -0.1963 0.52669 -0.19051 C 0.52838 -0.18727 0.5302 -0.18426 0.53203 -0.18102 L 0.53385 -0.17778 C 0.53437 -0.17524 0.53476 -0.17246 0.53554 -0.16991 C 0.53606 -0.16852 0.53698 -0.16806 0.53737 -0.16667 C 0.53815 -0.16436 0.53854 -0.16158 0.53919 -0.1588 C 0.53945 -0.15625 0.53971 -0.15348 0.5401 -0.15093 C 0.54023 -0.14931 0.54101 -0.14769 0.54101 -0.14607 C 0.54101 -0.11922 0.54062 -0.09213 0.5401 -0.06528 C 0.53997 -0.06204 0.53945 -0.0588 0.53919 -0.05556 C 0.5388 -0.05093 0.53867 -0.04607 0.53828 -0.04144 C 0.5375 -0.03172 0.53763 -0.03611 0.53645 -0.02871 C 0.53619 -0.02662 0.53593 -0.02454 0.53554 -0.02223 C 0.53528 -0.01644 0.53515 -0.01065 0.53476 -0.00486 C 0.5345 -0.00209 0.53411 0.00046 0.53385 0.00301 C 0.53346 0.00671 0.53333 0.01041 0.53294 0.01412 C 0.53216 0.02106 0.53203 0.01944 0.53112 0.02523 C 0.53073 0.02731 0.53046 0.02963 0.5302 0.03171 C 0.52994 0.03426 0.52994 0.03703 0.52929 0.03958 C 0.52864 0.04236 0.52747 0.04467 0.52669 0.04745 C 0.52591 0.05 0.52565 0.05301 0.52487 0.05555 C 0.52382 0.05879 0.52252 0.0618 0.52135 0.06504 C 0.5207 0.06666 0.51992 0.06782 0.51953 0.06967 C 0.51875 0.07407 0.51718 0.08287 0.51601 0.08726 C 0.51549 0.08889 0.51471 0.09027 0.51419 0.09189 C 0.51354 0.09398 0.51302 0.09629 0.51237 0.09838 C 0.51185 0.1 0.51106 0.10139 0.51054 0.10301 C 0.50937 0.10717 0.50846 0.1118 0.50703 0.11574 C 0.50586 0.11898 0.50442 0.12199 0.50351 0.12523 C 0.50221 0.12963 0.50182 0.13472 0.49987 0.13796 C 0.49895 0.13958 0.49804 0.14097 0.49726 0.14282 C 0.49231 0.15301 0.49791 0.14213 0.49453 0.15231 C 0.49414 0.15347 0.49336 0.15439 0.4927 0.15555 C 0.49218 0.15856 0.4914 0.1618 0.49101 0.16504 C 0.49049 0.16759 0.49062 0.17037 0.4901 0.17291 C 0.48945 0.17569 0.48828 0.17824 0.48737 0.18078 C 0.48671 0.18287 0.48606 0.18495 0.48554 0.18726 C 0.48528 0.18865 0.48515 0.19051 0.48476 0.19189 C 0.48359 0.19583 0.48164 0.20092 0.4802 0.20463 C 0.47994 0.20625 0.47981 0.20787 0.47929 0.20949 C 0.4789 0.21064 0.47812 0.21134 0.4776 0.2125 C 0.47695 0.21412 0.47643 0.21597 0.47578 0.21736 C 0.47526 0.21851 0.47448 0.21944 0.47395 0.2206 C 0.47304 0.22245 0.47226 0.225 0.47135 0.22685 C 0.46783 0.23402 0.46744 0.23333 0.46328 0.23958 C 0.46263 0.24051 0.46224 0.24189 0.46145 0.24282 C 0.46041 0.24398 0.45911 0.24467 0.45794 0.24583 C 0.45703 0.24676 0.45625 0.24838 0.4552 0.24907 C 0.45299 0.25069 0.45052 0.25115 0.44804 0.25231 C 0.44635 0.25324 0.44453 0.25486 0.4427 0.25555 C 0.44127 0.25601 0.43971 0.25648 0.43828 0.25694 C 0.43711 0.2574 0.43593 0.25833 0.43476 0.25856 C 0.43229 0.25926 0.42994 0.25972 0.4276 0.26018 C 0.41992 0.26481 0.42825 0.26018 0.41041 0.26342 C 0.40833 0.26365 0.40625 0.26551 0.40429 0.26666 C 0.40299 0.26713 0.39935 0.26851 0.39791 0.26967 C 0.38971 0.27731 0.39687 0.27245 0.39101 0.27615 C 0.38151 0.28865 0.39362 0.27407 0.38294 0.2824 C 0.38151 0.28356 0.38073 0.28611 0.37929 0.28726 C 0.37799 0.28819 0.37643 0.28819 0.37474 0.28889 C 0.37252 0.28981 0.37005 0.29051 0.36757 0.29189 C 0.36354 0.29444 0.36549 0.29351 0.35976 0.29514 C 0.35755 0.2956 0.35546 0.29652 0.35351 0.29676 C 0.33502 0.29768 0.3164 0.29768 0.29817 0.29838 C 0.26028 0.31273 0.28984 0.30324 0.20794 0.30139 C 0.19505 0.29768 0.1944 0.29768 0.17942 0.29189 C 0.17526 0.29027 0.17096 0.28958 0.16692 0.28726 C 0.15898 0.2824 0.17148 0.29004 0.15976 0.2824 C 0.15494 0.27939 0.15507 0.27963 0.15078 0.27777 C 0.14974 0.27662 0.14908 0.27546 0.14817 0.27453 C 0.14492 0.27129 0.14466 0.27199 0.14192 0.26805 C 0.13554 0.25902 0.1457 0.27152 0.13724 0.2618 C 0.13671 0.26018 0.13645 0.25833 0.13567 0.25694 C 0.13489 0.25578 0.13385 0.25486 0.13294 0.25393 C 0.13177 0.25231 0.13046 0.25092 0.12942 0.24907 C 0.12838 0.24722 0.1276 0.24467 0.12669 0.24282 C 0.12617 0.24166 0.12539 0.24074 0.12487 0.23958 C 0.1233 0.23541 0.12135 0.23171 0.12044 0.22685 C 0.11953 0.22222 0.11966 0.22129 0.11783 0.21736 C 0.11406 0.20949 0.11471 0.21342 0.11237 0.20625 C 0.11171 0.20416 0.11132 0.20185 0.11067 0.2 C 0.10963 0.19699 0.10807 0.19467 0.10703 0.19189 C 0.10234 0.17939 0.10846 0.1912 0.1026 0.18078 C 0.10195 0.1787 0.10156 0.17639 0.10078 0.17453 C 0.09987 0.17199 0.0983 0.17037 0.09726 0.16805 C 0.09596 0.16551 0.09492 0.16273 0.09362 0.16018 C 0.0931 0.15902 0.09244 0.1581 0.09192 0.15694 C 0.09127 0.15555 0.09075 0.1537 0.0901 0.15231 C 0.08867 0.14953 0.08698 0.14722 0.08567 0.14444 C 0.08463 0.14236 0.08411 0.13981 0.08294 0.13796 C 0.08073 0.13449 0.07786 0.13217 0.07578 0.12847 C 0.07526 0.12731 0.07474 0.12615 0.07408 0.12523 C 0.07317 0.12407 0.07213 0.12338 0.07135 0.12222 C 0.0707 0.12129 0.07005 0.12014 0.06953 0.11898 C 0.06757 0.11435 0.06757 0.11226 0.0651 0.10787 C 0.06432 0.10648 0.06328 0.10601 0.06237 0.10463 C 0.0608 0.10208 0.0595 0.0993 0.05794 0.09676 L 0.05612 0.09351 C 0.05586 0.09189 0.05573 0.09027 0.05533 0.08889 C 0.05481 0.08703 0.0539 0.08588 0.05351 0.08402 C 0.05299 0.08194 0.05299 0.07986 0.0526 0.07777 C 0.05234 0.07615 0.05195 0.07453 0.05169 0.07291 C 0.0513 0.07037 0.0513 0.06759 0.05078 0.06504 C 0.05039 0.06226 0.04948 0.05972 0.04908 0.05694 C 0.04869 0.05486 0.04869 0.05254 0.04817 0.05069 C 0.04778 0.0493 0.047 0.04838 0.04635 0.04745 C 0.04466 0.04514 0.04257 0.04398 0.04101 0.0412 L 0.03828 0.03634 C 0.0358 0.02291 0.03932 0.03935 0.03567 0.02847 C 0.03515 0.02708 0.03541 0.025 0.03476 0.02361 C 0.0332 0.02106 0.03112 0.01944 0.02942 0.01736 C 0.02851 0.0162 0.02747 0.01551 0.02669 0.01412 C 0.02552 0.01203 0.02408 0.01041 0.02317 0.00787 C 0.02252 0.00625 0.02213 0.00439 0.02135 0.00301 C 0.02031 0.00115 0.01666 -0.00301 0.0151 -0.00486 C 0.01302 -0.01598 0.01328 -0.01111 0.01328 -0.01922 L 0.0151 -0.00649 " pathEditMode="relative" rAng="0" ptsTypes="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59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Informatic 1-1-8</dc:creator>
  <cp:lastModifiedBy>Informatic 1-1-8</cp:lastModifiedBy>
  <cp:revision>10</cp:revision>
  <dcterms:created xsi:type="dcterms:W3CDTF">2018-12-25T08:48:22Z</dcterms:created>
  <dcterms:modified xsi:type="dcterms:W3CDTF">2018-12-25T14:39:02Z</dcterms:modified>
</cp:coreProperties>
</file>