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bfea51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4bfea51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bfea51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bfea51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bfea51c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a4bfea51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a4bfea51c0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bfea51c0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a4bfea51c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a4bfea51c0_0_2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5" name="Google Shape;95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483000" y="509450"/>
            <a:ext cx="78429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80"/>
              <a:t>СОЗДАЙ СВОЙ ДЕНЬ</a:t>
            </a:r>
            <a:endParaRPr sz="3280"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477275" y="188465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Автор: Тюпин Георгий, 10 класс, ГБОУ школа 1571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Руководитель: Малыхина Анастасия Сергеевна</a:t>
            </a:r>
            <a:endParaRPr sz="1400"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2590" l="1990" r="2789" t="3193"/>
          <a:stretch/>
        </p:blipFill>
        <p:spPr>
          <a:xfrm>
            <a:off x="8039775" y="509450"/>
            <a:ext cx="669975" cy="6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477275" y="1014350"/>
            <a:ext cx="1442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ru" sz="32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TIMA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77275" y="1020000"/>
            <a:ext cx="3705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ru" sz="32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TIME MANAGER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8074613" y="1124125"/>
            <a:ext cx="6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TIMA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86425" y="724200"/>
            <a:ext cx="4045200" cy="31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8947"/>
              <a:buFont typeface="Arial"/>
              <a:buNone/>
            </a:pPr>
            <a:r>
              <a:rPr lang="ru"/>
              <a:t>Многозадачность и гибкость 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8947"/>
              <a:buFont typeface="Arial"/>
              <a:buNone/>
            </a:pPr>
            <a:r>
              <a:rPr lang="ru"/>
              <a:t>преимущества современных веб-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приложений</a:t>
            </a:r>
            <a:endParaRPr/>
          </a:p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СУЩЕСТВУЮЩИЕ ВЕБ-ПРИЛОЖЕНИЯ ДЛЯ ПЛАНИРОВАНИЯ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ВРЕМЕНИ. ИМЕЮТ СВОИ ПЛЮСЫ, НО ЕСТЬ И МИНУСЫ. ОСНОВНОЙ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– НЕВОЗМОЖНОСТЬ ОТВЕЧАТЬ РАЗНЫМ ЗАПРОСАМ КАЖДОГО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КОНКРЕТНОГО ПОЛЬЗОВАТЕЛЯ (НЕТ НАСТРОЙКИ ПОД СЕБЯ)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2590" l="1990" r="2789" t="3193"/>
          <a:stretch/>
        </p:blipFill>
        <p:spPr>
          <a:xfrm>
            <a:off x="1856425" y="3975600"/>
            <a:ext cx="669975" cy="6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1891263" y="4590275"/>
            <a:ext cx="6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TIMA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74350" y="999350"/>
            <a:ext cx="75624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00"/>
              <a:t>Цели и задачи моего проекта</a:t>
            </a:r>
            <a:endParaRPr sz="38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50550" y="2766922"/>
            <a:ext cx="36687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УПРОСТИТЬ ПЛАНИРОВАНИЕ ВРЕМЕНИ</a:t>
            </a:r>
            <a:endParaRPr sz="1800"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5429550" y="2752701"/>
            <a:ext cx="36687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СОЗДАТЬ УДОБНОЕ ПРИЛОЖЕНИЕ, КОТОРОЕ ПОЛЬЗОВАТЕЛЬ БЕЗ IT НАВЫКОВ СМОЖЕТ НАСТРОИТЬ ПОД СЕБЯ.</a:t>
            </a:r>
            <a:endParaRPr sz="1800"/>
          </a:p>
        </p:txBody>
      </p:sp>
      <p:sp>
        <p:nvSpPr>
          <p:cNvPr id="160" name="Google Shape;160;p28"/>
          <p:cNvSpPr txBox="1"/>
          <p:nvPr/>
        </p:nvSpPr>
        <p:spPr>
          <a:xfrm>
            <a:off x="299962" y="2269275"/>
            <a:ext cx="3668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533"/>
              <a:buNone/>
            </a:pPr>
            <a:r>
              <a:rPr lang="ru" sz="3025">
                <a:latin typeface="Raleway"/>
                <a:ea typeface="Raleway"/>
                <a:cs typeface="Raleway"/>
                <a:sym typeface="Raleway"/>
              </a:rPr>
              <a:t>Цель</a:t>
            </a:r>
            <a:endParaRPr sz="3025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429550" y="2178075"/>
            <a:ext cx="3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aleway"/>
                <a:ea typeface="Raleway"/>
                <a:cs typeface="Raleway"/>
                <a:sym typeface="Raleway"/>
              </a:rPr>
              <a:t>Задача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3810525" y="2733375"/>
            <a:ext cx="11175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2590" l="1990" r="2789" t="3193"/>
          <a:stretch/>
        </p:blipFill>
        <p:spPr>
          <a:xfrm>
            <a:off x="8039775" y="1119050"/>
            <a:ext cx="669975" cy="6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8074613" y="1733725"/>
            <a:ext cx="6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TIMA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23525" y="277725"/>
            <a:ext cx="72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" sz="3800"/>
              <a:t>Возможности основных тайм-планеров ограничены</a:t>
            </a:r>
            <a:endParaRPr sz="3800"/>
          </a:p>
        </p:txBody>
      </p:sp>
      <p:sp>
        <p:nvSpPr>
          <p:cNvPr id="171" name="Google Shape;171;p29"/>
          <p:cNvSpPr/>
          <p:nvPr/>
        </p:nvSpPr>
        <p:spPr>
          <a:xfrm>
            <a:off x="499725" y="1699025"/>
            <a:ext cx="6480600" cy="11376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Пользователь не может вносить изменения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Часто «виснет», особенно в начале учебного года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Нельзя пригласить к участию друзей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Только школа (нет хобби, спорта)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Только для государственных школ</a:t>
            </a:r>
            <a:endParaRPr/>
          </a:p>
        </p:txBody>
      </p:sp>
      <p:pic>
        <p:nvPicPr>
          <p:cNvPr descr="https://play-lh.googleusercontent.com/QK4sT2y8dZS3cH0ibKTqGt2VT4ZmmXZn_QFWlI0IPZbw4Y_Jm8gE6Zhho7Tc96OK2A"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2838" y="1778338"/>
            <a:ext cx="978954" cy="97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499728" y="3083085"/>
            <a:ext cx="6408600" cy="742200"/>
          </a:xfrm>
          <a:prstGeom prst="homePlate">
            <a:avLst>
              <a:gd fmla="val 70535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Только чат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Отсутствуют функции планера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 интегрировано с учебным расписанием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499728" y="4019109"/>
            <a:ext cx="6408600" cy="540000"/>
          </a:xfrm>
          <a:prstGeom prst="homePlate">
            <a:avLst>
              <a:gd fmla="val 94093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•"/>
            </a:pPr>
            <a:r>
              <a:rPr lang="ru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Нельзя пригласить к участию друзей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2590" l="1990" r="2789" t="3193"/>
          <a:stretch/>
        </p:blipFill>
        <p:spPr>
          <a:xfrm>
            <a:off x="7811825" y="488500"/>
            <a:ext cx="669975" cy="6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7846663" y="1103175"/>
            <a:ext cx="6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TIMA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772350" y="376875"/>
            <a:ext cx="8084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ru" sz="2800">
                <a:latin typeface="Raleway"/>
                <a:ea typeface="Raleway"/>
                <a:cs typeface="Raleway"/>
                <a:sym typeface="Raleway"/>
              </a:rPr>
              <a:t>«Время летит – это плохая новость. Хорошая новость – вы пилот своего времени». - </a:t>
            </a:r>
            <a:r>
              <a:rPr b="1" lang="ru" sz="2800">
                <a:latin typeface="Raleway"/>
                <a:ea typeface="Raleway"/>
                <a:cs typeface="Raleway"/>
                <a:sym typeface="Raleway"/>
              </a:rPr>
              <a:t>Майкл Альтшулер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764700" y="3021675"/>
            <a:ext cx="4572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«Управление временем – это управление жизнью»</a:t>
            </a:r>
            <a:r>
              <a:rPr lang="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 - </a:t>
            </a:r>
            <a:r>
              <a:rPr lang="ru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Робин Шарма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764700" y="3900351"/>
            <a:ext cx="4572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«На день надо смотреть как на маленькую жизнь»</a:t>
            </a:r>
            <a:r>
              <a:rPr lang="ru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 - </a:t>
            </a:r>
            <a:r>
              <a:rPr lang="ru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Максим Горький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764700" y="1935096"/>
            <a:ext cx="4572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«Самый мудрый человек тот, кого больше всего раздражает потеря времени»</a:t>
            </a:r>
            <a:r>
              <a:rPr lang="ru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 - </a:t>
            </a:r>
            <a:r>
              <a:rPr lang="ru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Данте Алигьери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2590" l="1990" r="2789" t="3193"/>
          <a:stretch/>
        </p:blipFill>
        <p:spPr>
          <a:xfrm>
            <a:off x="7963000" y="3939375"/>
            <a:ext cx="669975" cy="6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7997838" y="4554050"/>
            <a:ext cx="6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TIMA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