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7" r:id="rId3"/>
    <p:sldId id="302" r:id="rId4"/>
    <p:sldId id="304" r:id="rId5"/>
    <p:sldId id="305" r:id="rId6"/>
    <p:sldId id="306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EEE2-532F-49F7-9A56-14492CCAF2F3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C25BF-BEDC-4CF7-B3C4-C7A509942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C25BF-BEDC-4CF7-B3C4-C7A509942C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C25BF-BEDC-4CF7-B3C4-C7A509942C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8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C25BF-BEDC-4CF7-B3C4-C7A509942C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8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307D6-6A60-DFAC-880A-AF9E00A0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95F21-3953-5647-272A-23C7AB08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6FD8E-F940-0C4D-E06E-4D8B7AE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A12-333B-D102-DC13-88142A35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837C7-219E-EFA6-5E09-4018ACDA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8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D9DA9-1FD0-6662-6452-DA7507E6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38255-465C-FE52-6AA4-FA3AB4A95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7D777-8EB0-E36C-A04A-51749E5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A38AC-7571-5BAA-3A8C-C1B97564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4C59E-3076-4205-129E-53CBB467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9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8262CC-85F8-3DC7-F988-3D835B11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1D23D-9C69-75E7-847D-7A537F3C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4C28D-632F-AA4E-AECF-BEF113F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48512-5359-A54F-E8ED-00FA8F77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E731-06C1-31FF-D782-F15404A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8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81B89-6B25-6771-B52C-ABB1E5CE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5F4FB-D9D1-A971-4A22-41F494F0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1FEDE-50D6-3461-0373-098CC35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215FC-7848-91B4-4114-50DFA3BF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AC4B6-C22A-AEC9-E89B-3067E898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3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D888-B7F3-0BEE-2266-ABF34E5A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42C84-24FE-962C-7C00-8486A5BE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13E8-6CE0-1231-9366-CA35190D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01308-1E5D-C2AB-5BC2-3AA61BC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D7D69-A0D3-F920-4279-0D275548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668B6-E7CF-B6B9-8FB4-F8F7EC64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1CAF-CAEB-1E47-D2FE-48C9162A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31E26-B1DD-08CF-ACDF-126809BE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890EA-DF1A-D579-60CF-E1D82797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91C5A-0C07-D1B5-E167-A0D4D72A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65A4E-D7AC-898F-7D89-E92A3A9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DDB5-5772-35F6-5BC2-27B2A914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E8D18-0504-F9A3-DD36-1AFD4668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D0C8F-F760-E577-C58F-2FF8FA5F7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15AC46-AD84-D865-B0B2-B2D79227D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E2063-C22C-6842-0381-B6E50926D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07161-FCE2-E180-2AD0-CB0C5E25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396BA-AD86-AE75-AF96-BD626FF4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6DBB3-0470-86BA-FF6B-780F50C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2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0BA6-9273-BC0B-EAD9-0DC124D2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C57DA-577E-A9D2-DE51-98C17386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551CB-4ECC-32F1-D687-67F6F68A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5F888-FC50-2DC7-0C8D-A54C32F6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1A951-15E7-96CE-7557-00A396F5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B900AE-DC57-01D1-55C7-FB9A6D57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5A947-4B64-0AA7-2477-317C76E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2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E7F8-7D84-3041-91CA-383AD263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4B7BA-591B-B992-111E-61F8DF3B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C1790-99B7-9E36-1E2C-6A2AA56A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C755A-77DA-6097-83E5-F58F10E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10B7B-340A-9494-E961-90A65A3A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49E4D-5D51-45AC-16B8-49A9A9B3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1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78EAF-4EE4-FF3E-912F-2B1FB067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C68706-4BB4-A381-08E6-E95B74DC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4082B-3BDB-2492-916D-2AC92513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6F7D6-7A43-5919-9DA6-15CCDC1B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B2F39-106D-44DA-880C-526EBC55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77EC-47C6-4025-35EE-559DE8DD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8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6A143-FE17-B39A-99EE-96CD3AE3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7C1F0-D2BF-4109-7B08-1FB9DFC3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9DB10-531C-7A3B-A5EB-D5851F094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E949-1C0E-4949-9DEB-7BD6AE0402F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F3E71-9A43-44BA-125B-4BADADFD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2CD3-ED1D-9F26-EA18-90495AC5B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1B2D-6669-46F8-9BCC-C8A8B8524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0A4A3C-098D-6781-5D39-04A61E6F39B9}"/>
              </a:ext>
            </a:extLst>
          </p:cNvPr>
          <p:cNvSpPr txBox="1"/>
          <p:nvPr/>
        </p:nvSpPr>
        <p:spPr>
          <a:xfrm>
            <a:off x="939125" y="683084"/>
            <a:ext cx="63015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一、围棋基础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、围棋的棋盘：棋盘由纵横各</a:t>
            </a:r>
            <a:r>
              <a:rPr lang="en-US" altLang="zh-CN" b="1" dirty="0"/>
              <a:t>19</a:t>
            </a:r>
            <a:r>
              <a:rPr lang="zh-CN" altLang="en-US" dirty="0"/>
              <a:t>条等距离、垂直交叉的平行线构成。形成</a:t>
            </a:r>
            <a:r>
              <a:rPr lang="en-US" altLang="zh-CN" b="1" dirty="0"/>
              <a:t>361</a:t>
            </a:r>
            <a:r>
              <a:rPr lang="zh-CN" altLang="en-US" dirty="0"/>
              <a:t>个交叉点，简称为“</a:t>
            </a:r>
            <a:r>
              <a:rPr lang="zh-CN" altLang="en-US" b="1" dirty="0"/>
              <a:t>点</a:t>
            </a:r>
            <a:r>
              <a:rPr lang="zh-CN" altLang="en-US" dirty="0"/>
              <a:t>”。在棋盘上标有</a:t>
            </a:r>
            <a:r>
              <a:rPr lang="zh-CN" altLang="en-US" b="1" dirty="0"/>
              <a:t>九个小圆点</a:t>
            </a:r>
            <a:r>
              <a:rPr lang="zh-CN" altLang="en-US" dirty="0"/>
              <a:t>，称作“</a:t>
            </a:r>
            <a:r>
              <a:rPr lang="zh-CN" altLang="en-US" b="1" dirty="0"/>
              <a:t>星</a:t>
            </a:r>
            <a:r>
              <a:rPr lang="zh-CN" altLang="en-US" dirty="0"/>
              <a:t>”。中央的星又称“</a:t>
            </a:r>
            <a:r>
              <a:rPr lang="zh-CN" altLang="en-US" b="1" dirty="0"/>
              <a:t>天元</a:t>
            </a:r>
            <a:r>
              <a:rPr lang="zh-CN" altLang="en-US" dirty="0"/>
              <a:t>”。棋盘的顶点称为“</a:t>
            </a:r>
            <a:r>
              <a:rPr lang="zh-CN" altLang="en-US" b="1" dirty="0"/>
              <a:t>角</a:t>
            </a:r>
            <a:r>
              <a:rPr lang="zh-CN" altLang="en-US" dirty="0"/>
              <a:t>”，棋盘的边称为“</a:t>
            </a:r>
            <a:r>
              <a:rPr lang="zh-CN" altLang="en-US" b="1" dirty="0"/>
              <a:t>边</a:t>
            </a:r>
            <a:r>
              <a:rPr lang="zh-CN" altLang="en-US" dirty="0"/>
              <a:t>”。围棋只能下在交叉点上。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、围棋的下法：双方各执一色棋子，黑先白后，交替着一子于棋盘的点上。棋子下定后，不再向其他点移动，称为“</a:t>
            </a:r>
            <a:r>
              <a:rPr lang="zh-CN" altLang="en-US" b="1" dirty="0"/>
              <a:t>落子无悔</a:t>
            </a:r>
            <a:r>
              <a:rPr lang="zh-CN" altLang="en-US" dirty="0"/>
              <a:t>”。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、胜负判定：对局结束后，将双方死子清理出盘外后，对任意一方的活棋和活棋围住的点以子为单位进行计数，统称为“</a:t>
            </a:r>
            <a:r>
              <a:rPr lang="zh-CN" altLang="en-US" b="1" dirty="0"/>
              <a:t>目</a:t>
            </a:r>
            <a:r>
              <a:rPr lang="zh-CN" altLang="en-US" dirty="0"/>
              <a:t>”。除特殊情况外，白方超过</a:t>
            </a:r>
            <a:r>
              <a:rPr lang="en-US" altLang="zh-CN" dirty="0"/>
              <a:t>177</a:t>
            </a:r>
            <a:r>
              <a:rPr lang="zh-CN" altLang="en-US" dirty="0"/>
              <a:t>目为胜，黑方超过</a:t>
            </a:r>
            <a:r>
              <a:rPr lang="en-US" altLang="zh-CN" dirty="0"/>
              <a:t>185</a:t>
            </a:r>
            <a:r>
              <a:rPr lang="zh-CN" altLang="en-US" dirty="0"/>
              <a:t>目为胜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8A24B5-06B1-B7E1-2F54-6CE197CB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91" y="3081939"/>
            <a:ext cx="3834716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9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9935B5-FBE0-944E-6A4A-12369D2E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29" b="-8088"/>
          <a:stretch/>
        </p:blipFill>
        <p:spPr>
          <a:xfrm>
            <a:off x="-386511" y="59636"/>
            <a:ext cx="1722560" cy="17294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F1B6EE-0AE4-8AAC-9683-22F965153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34" t="-8580" r="-10009" b="-6382"/>
          <a:stretch/>
        </p:blipFill>
        <p:spPr>
          <a:xfrm>
            <a:off x="9675744" y="4799868"/>
            <a:ext cx="2087217" cy="2058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1BDDE-367D-C4D8-3B9B-1E036EF57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6449" b="-10840"/>
          <a:stretch/>
        </p:blipFill>
        <p:spPr>
          <a:xfrm>
            <a:off x="-49375" y="2077278"/>
            <a:ext cx="1530306" cy="15288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F822B1-85F4-AAB2-9704-50D841361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4089" b="-27413"/>
          <a:stretch/>
        </p:blipFill>
        <p:spPr>
          <a:xfrm>
            <a:off x="2301303" y="59636"/>
            <a:ext cx="2743536" cy="27233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0C662A-1913-F82E-FDE7-59B991D7A2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247" t="-8091" r="-6311" b="-6841"/>
          <a:stretch/>
        </p:blipFill>
        <p:spPr>
          <a:xfrm>
            <a:off x="5451613" y="67508"/>
            <a:ext cx="1939752" cy="18884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FB0F59-0684-E2F1-A21A-E17F29CFEB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5412" t="-9101" r="-3929" b="-430"/>
          <a:stretch/>
        </p:blipFill>
        <p:spPr>
          <a:xfrm>
            <a:off x="-1978941" y="0"/>
            <a:ext cx="6337482" cy="62115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E65CB3-B909-BF4A-48D9-35D1EA646A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4625" b="-1"/>
          <a:stretch/>
        </p:blipFill>
        <p:spPr>
          <a:xfrm>
            <a:off x="4660040" y="1356692"/>
            <a:ext cx="5078408" cy="50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666286" y="123658"/>
            <a:ext cx="62720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二、气与提子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zh-CN" altLang="en-US" b="1" dirty="0"/>
              <a:t>气</a:t>
            </a:r>
            <a:r>
              <a:rPr lang="zh-CN" altLang="en-US" dirty="0"/>
              <a:t>”指的是在棋盘上与棋子靠近并且有直线连接该棋子的交叉点。在围棋对局中，棋子在棋盘上是依赖“</a:t>
            </a:r>
            <a:r>
              <a:rPr lang="zh-CN" altLang="en-US" b="1" dirty="0"/>
              <a:t>气</a:t>
            </a:r>
            <a:r>
              <a:rPr lang="zh-CN" altLang="en-US" dirty="0"/>
              <a:t>”生存的。有气的子可以存活在棋盘上，没有气的子从棋盘上拿走。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，黑棋■三子有</a:t>
            </a:r>
            <a:r>
              <a:rPr lang="en-US" altLang="zh-CN" dirty="0"/>
              <a:t>5</a:t>
            </a:r>
            <a:r>
              <a:rPr lang="zh-CN" altLang="en-US" dirty="0"/>
              <a:t>气，○三子有</a:t>
            </a:r>
            <a:r>
              <a:rPr lang="en-US" altLang="zh-CN" dirty="0"/>
              <a:t>3</a:t>
            </a:r>
            <a:r>
              <a:rPr lang="zh-CN" altLang="en-US" dirty="0"/>
              <a:t>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2</a:t>
            </a:r>
            <a:r>
              <a:rPr lang="zh-CN" altLang="en-US" dirty="0"/>
              <a:t>，黑棋三子有</a:t>
            </a:r>
            <a:r>
              <a:rPr lang="en-US" altLang="zh-CN" dirty="0"/>
              <a:t>8</a:t>
            </a:r>
            <a:r>
              <a:rPr lang="zh-CN" altLang="en-US" dirty="0"/>
              <a:t>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颗白子堵住了黑棋。现在黑棋三子只有</a:t>
            </a:r>
            <a:r>
              <a:rPr lang="en-US" altLang="zh-CN" dirty="0"/>
              <a:t>1</a:t>
            </a:r>
            <a:r>
              <a:rPr lang="zh-CN" altLang="en-US" dirty="0"/>
              <a:t>气。现在轮到白棋行棋，下在</a:t>
            </a:r>
            <a:r>
              <a:rPr lang="en-US" altLang="zh-CN" dirty="0"/>
              <a:t>A</a:t>
            </a:r>
            <a:r>
              <a:rPr lang="zh-CN" altLang="en-US" dirty="0"/>
              <a:t>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4</a:t>
            </a:r>
            <a:r>
              <a:rPr lang="zh-CN" altLang="en-US" dirty="0"/>
              <a:t>，白棋下好后，黑棋三子没有气了，需要将这三颗子从棋盘上拿走。使对方棋子没有气因而从棋盘上拿走的过程称为“提子”。提子是下围棋最快乐的事情。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ACC355-8C80-E25D-0870-B45029AF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15" y="1043166"/>
            <a:ext cx="2950720" cy="16887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BDAD0DC-9DE5-32D3-C3C2-BFDF877F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22" y="281043"/>
            <a:ext cx="1658256" cy="23349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2633DF-9101-ADD9-11CF-4F86176E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319" y="3103833"/>
            <a:ext cx="1560711" cy="237764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6DF48E0-B54E-A5AE-36A0-CC52F9351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5925" y="3076938"/>
            <a:ext cx="1487553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168107-C583-340A-B644-3EF53B2C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2" t="14723" r="20081" b="13089"/>
          <a:stretch/>
        </p:blipFill>
        <p:spPr>
          <a:xfrm>
            <a:off x="3732143" y="575103"/>
            <a:ext cx="3761961" cy="37478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13BD6-6743-51CD-0481-1632CE62010D}"/>
              </a:ext>
            </a:extLst>
          </p:cNvPr>
          <p:cNvSpPr txBox="1"/>
          <p:nvPr/>
        </p:nvSpPr>
        <p:spPr>
          <a:xfrm>
            <a:off x="3392555" y="4805569"/>
            <a:ext cx="643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第一题。黑棋先下。如何吃掉白棋的子？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只可以下在</a:t>
            </a:r>
            <a:r>
              <a:rPr lang="en-US" altLang="zh-CN" dirty="0"/>
              <a:t>A</a:t>
            </a:r>
            <a:r>
              <a:rPr lang="zh-CN" altLang="en-US" dirty="0"/>
              <a:t>处，吃掉白棋</a:t>
            </a:r>
            <a:r>
              <a:rPr lang="en-US" altLang="zh-CN" dirty="0"/>
              <a:t>X</a:t>
            </a:r>
            <a:r>
              <a:rPr lang="zh-CN" altLang="en-US" dirty="0"/>
              <a:t>二子。否则无论黑棋下载哪里，白棋都</a:t>
            </a:r>
            <a:r>
              <a:rPr lang="zh-CN" altLang="en-US"/>
              <a:t>可以下在</a:t>
            </a:r>
            <a:r>
              <a:rPr lang="en-US" altLang="zh-CN"/>
              <a:t>A</a:t>
            </a:r>
            <a:r>
              <a:rPr lang="zh-CN" altLang="en-US" dirty="0"/>
              <a:t>处吃掉黑棋</a:t>
            </a:r>
            <a:r>
              <a:rPr lang="en-US" altLang="zh-CN" dirty="0"/>
              <a:t>Y</a:t>
            </a:r>
            <a:r>
              <a:rPr lang="zh-CN" altLang="en-US" dirty="0"/>
              <a:t>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6E9761-7977-4CF0-8DC2-2690C0E5DBB2}"/>
              </a:ext>
            </a:extLst>
          </p:cNvPr>
          <p:cNvSpPr txBox="1"/>
          <p:nvPr/>
        </p:nvSpPr>
        <p:spPr>
          <a:xfrm>
            <a:off x="5670275" y="1991429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6A8FAE-2EF8-C23A-3EDE-E53187F301EB}"/>
              </a:ext>
            </a:extLst>
          </p:cNvPr>
          <p:cNvSpPr txBox="1"/>
          <p:nvPr/>
        </p:nvSpPr>
        <p:spPr>
          <a:xfrm>
            <a:off x="5711688" y="1650605"/>
            <a:ext cx="75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   </a:t>
            </a:r>
            <a:r>
              <a:rPr lang="en-US" altLang="zh-CN" b="1" dirty="0" err="1"/>
              <a:t>X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D628B7-1102-486D-9943-EBC9B2675F20}"/>
              </a:ext>
            </a:extLst>
          </p:cNvPr>
          <p:cNvSpPr txBox="1"/>
          <p:nvPr/>
        </p:nvSpPr>
        <p:spPr>
          <a:xfrm>
            <a:off x="6046304" y="1984802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6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157400" y="133597"/>
            <a:ext cx="60495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三、禁入点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如某方下子后，该子立即呈无气状态，同时又不能提取对方的棋子使自己变成有气的状态。这个点叫做“禁入点”。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点是黑棋的禁入点。因为黑棋下在</a:t>
            </a:r>
            <a:r>
              <a:rPr lang="en-US" altLang="zh-CN" dirty="0"/>
              <a:t>A</a:t>
            </a:r>
            <a:r>
              <a:rPr lang="zh-CN" altLang="en-US" dirty="0"/>
              <a:t>点后没有气。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点不是黑棋的禁入点，因为黑棋下在</a:t>
            </a:r>
            <a:r>
              <a:rPr lang="en-US" altLang="zh-CN" dirty="0"/>
              <a:t>A</a:t>
            </a:r>
            <a:r>
              <a:rPr lang="zh-CN" altLang="en-US" dirty="0"/>
              <a:t>点后，可以提掉白棋■的子，这样一来，黑棋的子就有气了。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205399-6BE7-B3F0-E99C-8F5727A0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8481"/>
            <a:ext cx="2426418" cy="26458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9476A5-B212-4E89-4F92-DC3EF712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492" y="3663082"/>
            <a:ext cx="2499577" cy="26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0913BD6-6743-51CD-0481-1632CE62010D}"/>
              </a:ext>
            </a:extLst>
          </p:cNvPr>
          <p:cNvSpPr txBox="1"/>
          <p:nvPr/>
        </p:nvSpPr>
        <p:spPr>
          <a:xfrm>
            <a:off x="2284342" y="3786808"/>
            <a:ext cx="6438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第二题。（可以分两小问）</a:t>
            </a:r>
            <a:r>
              <a:rPr lang="en-US" altLang="zh-CN" dirty="0"/>
              <a:t>1</a:t>
            </a:r>
            <a:r>
              <a:rPr lang="zh-CN" altLang="en-US" dirty="0"/>
              <a:t>、黑棋先下。如何吃掉白棋的子？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、哪里是黑棋的禁入点？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、黑棋下在</a:t>
            </a:r>
            <a:r>
              <a:rPr lang="en-US" altLang="zh-CN" dirty="0"/>
              <a:t>A</a:t>
            </a:r>
            <a:r>
              <a:rPr lang="zh-CN" altLang="en-US" dirty="0"/>
              <a:t>点，可以吃掉白棋■三子。由于下在</a:t>
            </a:r>
            <a:r>
              <a:rPr lang="en-US" altLang="zh-CN" dirty="0"/>
              <a:t>A</a:t>
            </a:r>
            <a:r>
              <a:rPr lang="zh-CN" altLang="en-US" dirty="0"/>
              <a:t>可以提吃，因此这里不是黑棋的禁入点。不然无论黑棋走在哪里，白棋都可以走在</a:t>
            </a:r>
            <a:r>
              <a:rPr lang="en-US" altLang="zh-CN" dirty="0"/>
              <a:t>A</a:t>
            </a:r>
            <a:r>
              <a:rPr lang="zh-CN" altLang="en-US" dirty="0"/>
              <a:t>点，把黑棋的○三子吃掉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点是黑棋的禁入点。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1FF4C7-8927-6D25-9DAE-CFDA150C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11" y="582184"/>
            <a:ext cx="4560117" cy="2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644417" y="556010"/>
            <a:ext cx="497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四、活棋与真眼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，即使白棋已经把黑棋包围起来，黑棋的这块棋依然有两个禁入点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，白棋不可能同时下在两个点，因此不可能提吃黑棋。这样的无法被提吃，能够留在棋盘上的棋称为“</a:t>
            </a:r>
            <a:r>
              <a:rPr lang="zh-CN" altLang="en-US" b="1" dirty="0"/>
              <a:t>活棋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我们将禁入点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和称为“</a:t>
            </a:r>
            <a:r>
              <a:rPr lang="zh-CN" altLang="en-US" b="1" dirty="0"/>
              <a:t>真眼</a:t>
            </a:r>
            <a:r>
              <a:rPr lang="zh-CN" altLang="en-US" dirty="0"/>
              <a:t>”。当且仅当一块棋有里两只或以上的真眼，它是活棋。图二中的两块棋都是活棋，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都是真眼。我们可以总结出，当一只眼的四个角没有或只有一个角被挤掉，它才是真眼。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7FC17-E008-B728-3222-DA27803F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40" y="2248030"/>
            <a:ext cx="2329772" cy="23619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A7FCD9-DE66-0EEA-2C5F-B5DD810E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12" y="1163271"/>
            <a:ext cx="2072820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0913BD6-6743-51CD-0481-1632CE62010D}"/>
              </a:ext>
            </a:extLst>
          </p:cNvPr>
          <p:cNvSpPr txBox="1"/>
          <p:nvPr/>
        </p:nvSpPr>
        <p:spPr>
          <a:xfrm>
            <a:off x="2284342" y="3786808"/>
            <a:ext cx="643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第三题。黑棋先下，如何活棋？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、黑棋只能下在</a:t>
            </a:r>
            <a:r>
              <a:rPr lang="en-US" altLang="zh-CN" dirty="0"/>
              <a:t>A</a:t>
            </a:r>
            <a:r>
              <a:rPr lang="zh-CN" altLang="en-US" dirty="0"/>
              <a:t>点做活。若黑棋下在</a:t>
            </a:r>
            <a:r>
              <a:rPr lang="en-US" altLang="zh-CN" dirty="0"/>
              <a:t>B</a:t>
            </a:r>
            <a:r>
              <a:rPr lang="zh-CN" altLang="en-US" dirty="0"/>
              <a:t>点，白棋可以下在</a:t>
            </a:r>
            <a:r>
              <a:rPr lang="en-US" altLang="zh-CN" dirty="0"/>
              <a:t>A</a:t>
            </a:r>
            <a:r>
              <a:rPr lang="zh-CN" altLang="en-US" dirty="0"/>
              <a:t>点，黑棋无法活棋。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ADDF91-0CA4-F3A6-357D-18DE83F5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12" y="109710"/>
            <a:ext cx="344853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D271E1-3E21-D62B-591C-D3B0EC80C1AF}"/>
              </a:ext>
            </a:extLst>
          </p:cNvPr>
          <p:cNvSpPr txBox="1"/>
          <p:nvPr/>
        </p:nvSpPr>
        <p:spPr>
          <a:xfrm>
            <a:off x="644417" y="556010"/>
            <a:ext cx="497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四、死棋与假眼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如图</a:t>
            </a:r>
            <a:r>
              <a:rPr lang="en-US" altLang="zh-CN" dirty="0"/>
              <a:t>1</a:t>
            </a:r>
            <a:r>
              <a:rPr lang="zh-CN" altLang="en-US" dirty="0"/>
              <a:t>，即使白棋已经把黑棋包围起来，黑棋的这块棋依然有两个禁入点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，白棋不可能同时下在两个点，因此不可能提吃黑棋。这样的无法被提吃，能够留在棋盘上的棋称为“</a:t>
            </a:r>
            <a:r>
              <a:rPr lang="zh-CN" altLang="en-US" b="1" dirty="0"/>
              <a:t>活棋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我们将禁入点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和称为“</a:t>
            </a:r>
            <a:r>
              <a:rPr lang="zh-CN" altLang="en-US" b="1" dirty="0"/>
              <a:t>真眼</a:t>
            </a:r>
            <a:r>
              <a:rPr lang="zh-CN" altLang="en-US" dirty="0"/>
              <a:t>”。当且仅当一块棋有里两只或以上的真眼，它是活棋。图二中的两块棋都是活棋，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都是真眼。我们可以总结出，当一只眼的四个角没有或只有一个角被挤掉，它才是真眼。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7FC17-E008-B728-3222-DA27803F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40" y="2248030"/>
            <a:ext cx="2329772" cy="23619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A7FCD9-DE66-0EEA-2C5F-B5DD810E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12" y="1163271"/>
            <a:ext cx="2072820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916</Words>
  <Application>Microsoft Office PowerPoint</Application>
  <PresentationFormat>宽屏</PresentationFormat>
  <Paragraphs>76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正源</dc:creator>
  <cp:lastModifiedBy>王 正源</cp:lastModifiedBy>
  <cp:revision>8</cp:revision>
  <dcterms:created xsi:type="dcterms:W3CDTF">2023-06-07T06:49:22Z</dcterms:created>
  <dcterms:modified xsi:type="dcterms:W3CDTF">2023-06-08T15:31:55Z</dcterms:modified>
</cp:coreProperties>
</file>