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sldIdLst>
    <p:sldId id="256" r:id="rId3"/>
    <p:sldId id="266" r:id="rId4"/>
    <p:sldId id="272" r:id="rId5"/>
    <p:sldId id="269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BCBC-D72D-497E-9F7D-DAEF7350164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4183-A9E6-425F-BBAD-0922341183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«Прогульщик Вася»</a:t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4000" dirty="0">
                <a:solidFill>
                  <a:schemeClr val="tx1"/>
                </a:solidFill>
              </a:rPr>
              <a:t/>
            </a:r>
            <a:br>
              <a:rPr lang="ru-RU" sz="4000" dirty="0">
                <a:solidFill>
                  <a:schemeClr val="tx1"/>
                </a:solidFill>
              </a:rPr>
            </a:br>
            <a:r>
              <a:rPr lang="ru-RU" sz="3000" dirty="0">
                <a:solidFill>
                  <a:schemeClr val="tx1"/>
                </a:solidFill>
              </a:rPr>
              <a:t>Четвертной </a:t>
            </a:r>
            <a:r>
              <a:rPr lang="ru-RU" sz="3000" dirty="0" smtClean="0">
                <a:solidFill>
                  <a:schemeClr val="tx1"/>
                </a:solidFill>
              </a:rPr>
              <a:t>проект кафедры программирования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7256" y="3573016"/>
            <a:ext cx="6696744" cy="1473200"/>
          </a:xfrm>
        </p:spPr>
        <p:txBody>
          <a:bodyPr>
            <a:normAutofit fontScale="85000" lnSpcReduction="10000"/>
          </a:bodyPr>
          <a:lstStyle/>
          <a:p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Заказчик </a:t>
            </a: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ru-RU" sz="2800" dirty="0" err="1" smtClean="0">
                <a:solidFill>
                  <a:schemeClr val="tx1"/>
                </a:solidFill>
              </a:rPr>
              <a:t>Жедь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Алексей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Куратор </a:t>
            </a:r>
            <a:r>
              <a:rPr lang="ru-RU" sz="2800" dirty="0" smtClean="0">
                <a:solidFill>
                  <a:schemeClr val="tx1"/>
                </a:solidFill>
              </a:rPr>
              <a:t>проекта</a:t>
            </a:r>
            <a:r>
              <a:rPr lang="en-US" sz="2800" dirty="0" smtClean="0">
                <a:solidFill>
                  <a:schemeClr val="tx1"/>
                </a:solidFill>
              </a:rPr>
              <a:t> -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Масленников Иван 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Исполнитель </a:t>
            </a:r>
            <a:r>
              <a:rPr lang="ru-RU" sz="2800" dirty="0" smtClean="0">
                <a:solidFill>
                  <a:schemeClr val="tx1"/>
                </a:solidFill>
              </a:rPr>
              <a:t>проекта</a:t>
            </a:r>
            <a:r>
              <a:rPr lang="en-US" sz="2800" dirty="0" smtClean="0">
                <a:solidFill>
                  <a:schemeClr val="tx1"/>
                </a:solidFill>
              </a:rPr>
              <a:t> -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Победоносцев Георгий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12353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Модель для проведения социального эксперимента «Прогульщик Вася»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25609"/>
          </a:xfrm>
        </p:spPr>
        <p:txBody>
          <a:bodyPr>
            <a:noAutofit/>
          </a:bodyPr>
          <a:lstStyle/>
          <a:p>
            <a:r>
              <a:rPr lang="ru-RU" sz="2000" dirty="0" smtClean="0"/>
              <a:t>Есть некий прогульщик Вася, который учится в школе и часто опаздывает на занятия. Начало занятий в 9.00. Вася иногда приходит вовремя, иногда приходит позже, иногда раньше. «Игра» идет один игровой месяц; каждый «день» испытуемый получает информацию о том, во сколько сегодня пришел Вася. Затем игрок может применить одно из действий, имеющихся у него в наборе. После этого наступает следующий игровой день. Итого этот цикл повторяется 30 раз.</a:t>
            </a:r>
          </a:p>
          <a:p>
            <a:r>
              <a:rPr lang="ru-RU" sz="2000" dirty="0" smtClean="0"/>
              <a:t>В конце месяца игроку предлагается заполнить итоговую анкету: оценить по шкале от 1 до 10 эффективность всех его действий, которыми он мог влиять на Васю и ввести некоторые анкетные данные (пол, возраст, образование). </a:t>
            </a:r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27528474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Реализовать модель «Прогульщик Вася» в </a:t>
            </a:r>
            <a:r>
              <a:rPr lang="ru-RU" dirty="0" err="1" smtClean="0"/>
              <a:t>веб-интерфейсе</a:t>
            </a:r>
            <a:endParaRPr lang="ru-RU" dirty="0" smtClean="0"/>
          </a:p>
          <a:p>
            <a:pPr lvl="1"/>
            <a:r>
              <a:rPr lang="ru-RU" dirty="0" smtClean="0"/>
              <a:t>Алгоритмы прихода Васи</a:t>
            </a:r>
          </a:p>
          <a:p>
            <a:pPr lvl="2"/>
            <a:r>
              <a:rPr lang="ru-RU" dirty="0" smtClean="0"/>
              <a:t>Стандартный (рандом)</a:t>
            </a:r>
          </a:p>
          <a:p>
            <a:pPr lvl="2"/>
            <a:r>
              <a:rPr lang="ru-RU" dirty="0" smtClean="0"/>
              <a:t>Пользовательские (+механизм добавления новых)</a:t>
            </a:r>
          </a:p>
          <a:p>
            <a:pPr lvl="1"/>
            <a:r>
              <a:rPr lang="ru-RU" dirty="0" smtClean="0"/>
              <a:t>Сбор информации от испытуемого</a:t>
            </a:r>
          </a:p>
          <a:p>
            <a:pPr lvl="2"/>
            <a:r>
              <a:rPr lang="ru-RU" dirty="0" smtClean="0"/>
              <a:t>Механизм сбора информации</a:t>
            </a:r>
          </a:p>
          <a:p>
            <a:pPr lvl="3"/>
            <a:r>
              <a:rPr lang="ru-RU" dirty="0" smtClean="0"/>
              <a:t>Сохранение лога</a:t>
            </a:r>
          </a:p>
          <a:p>
            <a:pPr lvl="3"/>
            <a:r>
              <a:rPr lang="ru-RU" dirty="0" smtClean="0"/>
              <a:t>Анкета</a:t>
            </a:r>
          </a:p>
          <a:p>
            <a:pPr lvl="3"/>
            <a:r>
              <a:rPr lang="ru-RU" dirty="0" smtClean="0"/>
              <a:t>Защита от потери и дублирования информации</a:t>
            </a:r>
          </a:p>
          <a:p>
            <a:pPr lvl="2"/>
            <a:r>
              <a:rPr lang="ru-RU" dirty="0" smtClean="0"/>
              <a:t>Хранение информации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088048">
            <a:off x="-828520" y="2852954"/>
            <a:ext cx="11243222" cy="1252728"/>
          </a:xfrm>
        </p:spPr>
        <p:txBody>
          <a:bodyPr>
            <a:noAutofit/>
          </a:bodyPr>
          <a:lstStyle/>
          <a:p>
            <a:r>
              <a:rPr lang="ru-RU" sz="11500" dirty="0" smtClean="0"/>
              <a:t>Демонстрация</a:t>
            </a:r>
            <a:endParaRPr lang="ru-RU" sz="1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solidFill>
                  <a:srgbClr val="FFC000"/>
                </a:solidFill>
              </a:rPr>
              <a:t>Дальнейшее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sz="4800" dirty="0" smtClean="0">
                <a:solidFill>
                  <a:srgbClr val="FFC000"/>
                </a:solidFill>
              </a:rPr>
              <a:t>развитие</a:t>
            </a:r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Исправить мелкие неточности интерфейса</a:t>
            </a:r>
          </a:p>
          <a:p>
            <a:endParaRPr lang="ru-RU" sz="4800" dirty="0" smtClean="0"/>
          </a:p>
          <a:p>
            <a:r>
              <a:rPr lang="ru-RU" sz="4800" dirty="0" smtClean="0"/>
              <a:t>Облегчить добавление новых стратегий</a:t>
            </a:r>
          </a:p>
          <a:p>
            <a:pPr>
              <a:buNone/>
            </a:pPr>
            <a:endParaRPr lang="ru-RU" sz="4800" dirty="0" smtClean="0"/>
          </a:p>
          <a:p>
            <a:pPr>
              <a:buNone/>
            </a:pPr>
            <a:endParaRPr lang="ru-RU" sz="4800" dirty="0" smtClean="0"/>
          </a:p>
          <a:p>
            <a:pPr marL="11887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21192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763</TotalTime>
  <Words>202</Words>
  <Application>Microsoft Office PowerPoint</Application>
  <PresentationFormat>Экран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Модульная</vt:lpstr>
      <vt:lpstr>Тема Office</vt:lpstr>
      <vt:lpstr>«Прогульщик Вася»  Четвертной проект кафедры программирования    </vt:lpstr>
      <vt:lpstr>Модель для проведения социального эксперимента «Прогульщик Вася»</vt:lpstr>
      <vt:lpstr>Цели программы</vt:lpstr>
      <vt:lpstr>Демонстрация</vt:lpstr>
      <vt:lpstr>Дальнейшее развитие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«Без названия»</dc:title>
  <dc:creator>User</dc:creator>
  <cp:lastModifiedBy>user</cp:lastModifiedBy>
  <cp:revision>89</cp:revision>
  <dcterms:created xsi:type="dcterms:W3CDTF">2018-12-24T10:18:45Z</dcterms:created>
  <dcterms:modified xsi:type="dcterms:W3CDTF">2019-12-25T12:34:49Z</dcterms:modified>
</cp:coreProperties>
</file>