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63" r:id="rId4"/>
    <p:sldId id="262" r:id="rId5"/>
    <p:sldId id="265" r:id="rId6"/>
    <p:sldId id="264" r:id="rId7"/>
    <p:sldId id="258" r:id="rId8"/>
    <p:sldId id="259" r:id="rId9"/>
    <p:sldId id="260" r:id="rId10"/>
    <p:sldId id="257"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619CD-E5F6-CE43-AA66-3094001B1102}" v="117" dt="2025-10-06T12:31:06.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0"/>
    <p:restoredTop sz="94658"/>
  </p:normalViewPr>
  <p:slideViewPr>
    <p:cSldViewPr snapToGrid="0">
      <p:cViewPr varScale="1">
        <p:scale>
          <a:sx n="120" d="100"/>
          <a:sy n="120" d="100"/>
        </p:scale>
        <p:origin x="135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Viáfara Morales" userId="f2dc19b595dee5db" providerId="LiveId" clId="{32CFBAFA-08C4-5478-BB1A-7141E6DA0707}"/>
    <pc:docChg chg="undo redo custSel modSld">
      <pc:chgData name="Jorge Viáfara Morales" userId="f2dc19b595dee5db" providerId="LiveId" clId="{32CFBAFA-08C4-5478-BB1A-7141E6DA0707}" dt="2025-10-06T12:31:06.950" v="1615" actId="114"/>
      <pc:docMkLst>
        <pc:docMk/>
      </pc:docMkLst>
      <pc:sldChg chg="addSp delSp modSp mod">
        <pc:chgData name="Jorge Viáfara Morales" userId="f2dc19b595dee5db" providerId="LiveId" clId="{32CFBAFA-08C4-5478-BB1A-7141E6DA0707}" dt="2025-10-06T12:24:00.601" v="1181" actId="115"/>
        <pc:sldMkLst>
          <pc:docMk/>
          <pc:sldMk cId="1196430401" sldId="256"/>
        </pc:sldMkLst>
        <pc:spChg chg="mod">
          <ac:chgData name="Jorge Viáfara Morales" userId="f2dc19b595dee5db" providerId="LiveId" clId="{32CFBAFA-08C4-5478-BB1A-7141E6DA0707}" dt="2025-10-06T12:23:24.450" v="1180" actId="1076"/>
          <ac:spMkLst>
            <pc:docMk/>
            <pc:sldMk cId="1196430401" sldId="256"/>
            <ac:spMk id="2" creationId="{24B8E1F2-B536-21EA-25CC-6E6906354002}"/>
          </ac:spMkLst>
        </pc:spChg>
        <pc:spChg chg="mod">
          <ac:chgData name="Jorge Viáfara Morales" userId="f2dc19b595dee5db" providerId="LiveId" clId="{32CFBAFA-08C4-5478-BB1A-7141E6DA0707}" dt="2025-10-06T12:22:49.875" v="1171" actId="404"/>
          <ac:spMkLst>
            <pc:docMk/>
            <pc:sldMk cId="1196430401" sldId="256"/>
            <ac:spMk id="3" creationId="{CE4669F3-AA99-6204-566B-68E19BA348BA}"/>
          </ac:spMkLst>
        </pc:spChg>
        <pc:spChg chg="mod">
          <ac:chgData name="Jorge Viáfara Morales" userId="f2dc19b595dee5db" providerId="LiveId" clId="{32CFBAFA-08C4-5478-BB1A-7141E6DA0707}" dt="2025-10-06T12:24:00.601" v="1181" actId="115"/>
          <ac:spMkLst>
            <pc:docMk/>
            <pc:sldMk cId="1196430401" sldId="256"/>
            <ac:spMk id="4" creationId="{477F5474-9CDB-906A-D126-17EE258817E2}"/>
          </ac:spMkLst>
        </pc:spChg>
        <pc:spChg chg="add del mod">
          <ac:chgData name="Jorge Viáfara Morales" userId="f2dc19b595dee5db" providerId="LiveId" clId="{32CFBAFA-08C4-5478-BB1A-7141E6DA0707}" dt="2025-10-06T12:13:24.300" v="1003"/>
          <ac:spMkLst>
            <pc:docMk/>
            <pc:sldMk cId="1196430401" sldId="256"/>
            <ac:spMk id="5" creationId="{FC3409F4-86A4-6C1A-487A-F2E2665FC305}"/>
          </ac:spMkLst>
        </pc:spChg>
        <pc:spChg chg="add mod">
          <ac:chgData name="Jorge Viáfara Morales" userId="f2dc19b595dee5db" providerId="LiveId" clId="{32CFBAFA-08C4-5478-BB1A-7141E6DA0707}" dt="2025-10-06T12:14:38.781" v="1007"/>
          <ac:spMkLst>
            <pc:docMk/>
            <pc:sldMk cId="1196430401" sldId="256"/>
            <ac:spMk id="6" creationId="{288FA171-C50A-6DA6-FE07-F2E169B692C8}"/>
          </ac:spMkLst>
        </pc:spChg>
        <pc:picChg chg="add mod">
          <ac:chgData name="Jorge Viáfara Morales" userId="f2dc19b595dee5db" providerId="LiveId" clId="{32CFBAFA-08C4-5478-BB1A-7141E6DA0707}" dt="2025-10-06T12:16:38.449" v="1046"/>
          <ac:picMkLst>
            <pc:docMk/>
            <pc:sldMk cId="1196430401" sldId="256"/>
            <ac:picMk id="7" creationId="{A7EB5A48-814B-045F-5F04-7998B5F79CCC}"/>
          </ac:picMkLst>
        </pc:picChg>
      </pc:sldChg>
      <pc:sldChg chg="addSp delSp modSp mod">
        <pc:chgData name="Jorge Viáfara Morales" userId="f2dc19b595dee5db" providerId="LiveId" clId="{32CFBAFA-08C4-5478-BB1A-7141E6DA0707}" dt="2025-10-06T12:14:38.781" v="1007"/>
        <pc:sldMkLst>
          <pc:docMk/>
          <pc:sldMk cId="0" sldId="257"/>
        </pc:sldMkLst>
        <pc:spChg chg="add mod">
          <ac:chgData name="Jorge Viáfara Morales" userId="f2dc19b595dee5db" providerId="LiveId" clId="{32CFBAFA-08C4-5478-BB1A-7141E6DA0707}" dt="2025-10-06T12:02:32.087" v="843"/>
          <ac:spMkLst>
            <pc:docMk/>
            <pc:sldMk cId="0" sldId="257"/>
            <ac:spMk id="2" creationId="{35605995-54C7-2732-26BB-EA988E6FC450}"/>
          </ac:spMkLst>
        </pc:spChg>
        <pc:spChg chg="mod">
          <ac:chgData name="Jorge Viáfara Morales" userId="f2dc19b595dee5db" providerId="LiveId" clId="{32CFBAFA-08C4-5478-BB1A-7141E6DA0707}" dt="2025-10-06T12:10:14.245" v="996" actId="2085"/>
          <ac:spMkLst>
            <pc:docMk/>
            <pc:sldMk cId="0" sldId="257"/>
            <ac:spMk id="3" creationId="{00000000-0000-0000-0000-000000000000}"/>
          </ac:spMkLst>
        </pc:spChg>
        <pc:spChg chg="mod">
          <ac:chgData name="Jorge Viáfara Morales" userId="f2dc19b595dee5db" providerId="LiveId" clId="{32CFBAFA-08C4-5478-BB1A-7141E6DA0707}" dt="2025-10-06T12:10:09.752" v="995" actId="2085"/>
          <ac:spMkLst>
            <pc:docMk/>
            <pc:sldMk cId="0" sldId="257"/>
            <ac:spMk id="4" creationId="{00000000-0000-0000-0000-000000000000}"/>
          </ac:spMkLst>
        </pc:spChg>
        <pc:spChg chg="mod">
          <ac:chgData name="Jorge Viáfara Morales" userId="f2dc19b595dee5db" providerId="LiveId" clId="{32CFBAFA-08C4-5478-BB1A-7141E6DA0707}" dt="2025-10-06T12:10:18.074" v="997" actId="2085"/>
          <ac:spMkLst>
            <pc:docMk/>
            <pc:sldMk cId="0" sldId="257"/>
            <ac:spMk id="5" creationId="{00000000-0000-0000-0000-000000000000}"/>
          </ac:spMkLst>
        </pc:spChg>
        <pc:spChg chg="add del mod">
          <ac:chgData name="Jorge Viáfara Morales" userId="f2dc19b595dee5db" providerId="LiveId" clId="{32CFBAFA-08C4-5478-BB1A-7141E6DA0707}" dt="2025-10-06T12:02:54.388" v="853" actId="478"/>
          <ac:spMkLst>
            <pc:docMk/>
            <pc:sldMk cId="0" sldId="257"/>
            <ac:spMk id="6" creationId="{B6383F73-B406-667B-927F-1D14694068EE}"/>
          </ac:spMkLst>
        </pc:spChg>
        <pc:spChg chg="mod">
          <ac:chgData name="Jorge Viáfara Morales" userId="f2dc19b595dee5db" providerId="LiveId" clId="{32CFBAFA-08C4-5478-BB1A-7141E6DA0707}" dt="2025-10-06T12:05:29.678" v="913" actId="166"/>
          <ac:spMkLst>
            <pc:docMk/>
            <pc:sldMk cId="0" sldId="257"/>
            <ac:spMk id="8" creationId="{26F06749-E652-E708-3FB8-8B125E65C546}"/>
          </ac:spMkLst>
        </pc:spChg>
        <pc:spChg chg="del">
          <ac:chgData name="Jorge Viáfara Morales" userId="f2dc19b595dee5db" providerId="LiveId" clId="{32CFBAFA-08C4-5478-BB1A-7141E6DA0707}" dt="2025-10-06T12:08:48.501" v="978" actId="478"/>
          <ac:spMkLst>
            <pc:docMk/>
            <pc:sldMk cId="0" sldId="257"/>
            <ac:spMk id="10" creationId="{7D42A2F8-F586-7040-443D-EA6F26AF1A59}"/>
          </ac:spMkLst>
        </pc:spChg>
        <pc:spChg chg="add mod">
          <ac:chgData name="Jorge Viáfara Morales" userId="f2dc19b595dee5db" providerId="LiveId" clId="{32CFBAFA-08C4-5478-BB1A-7141E6DA0707}" dt="2025-10-06T12:09:24.530" v="985" actId="1076"/>
          <ac:spMkLst>
            <pc:docMk/>
            <pc:sldMk cId="0" sldId="257"/>
            <ac:spMk id="12" creationId="{07EFA1B1-26BB-D914-636D-1A6849F9668F}"/>
          </ac:spMkLst>
        </pc:spChg>
        <pc:spChg chg="add mod">
          <ac:chgData name="Jorge Viáfara Morales" userId="f2dc19b595dee5db" providerId="LiveId" clId="{32CFBAFA-08C4-5478-BB1A-7141E6DA0707}" dt="2025-10-06T12:09:10.243" v="982" actId="1076"/>
          <ac:spMkLst>
            <pc:docMk/>
            <pc:sldMk cId="0" sldId="257"/>
            <ac:spMk id="14" creationId="{3F64A42C-1E64-2D80-ABE8-BB5AC6B429D2}"/>
          </ac:spMkLst>
        </pc:spChg>
        <pc:spChg chg="add mod">
          <ac:chgData name="Jorge Viáfara Morales" userId="f2dc19b595dee5db" providerId="LiveId" clId="{32CFBAFA-08C4-5478-BB1A-7141E6DA0707}" dt="2025-10-06T12:09:58.901" v="994" actId="1076"/>
          <ac:spMkLst>
            <pc:docMk/>
            <pc:sldMk cId="0" sldId="257"/>
            <ac:spMk id="16" creationId="{72DED3D9-5CC4-7ED3-2245-6A7A6F996F8A}"/>
          </ac:spMkLst>
        </pc:spChg>
        <pc:spChg chg="add mod">
          <ac:chgData name="Jorge Viáfara Morales" userId="f2dc19b595dee5db" providerId="LiveId" clId="{32CFBAFA-08C4-5478-BB1A-7141E6DA0707}" dt="2025-10-06T12:14:38.781" v="1007"/>
          <ac:spMkLst>
            <pc:docMk/>
            <pc:sldMk cId="0" sldId="257"/>
            <ac:spMk id="17" creationId="{935B4467-3878-4B5B-0200-923719717724}"/>
          </ac:spMkLst>
        </pc:spChg>
        <pc:picChg chg="add mod">
          <ac:chgData name="Jorge Viáfara Morales" userId="f2dc19b595dee5db" providerId="LiveId" clId="{32CFBAFA-08C4-5478-BB1A-7141E6DA0707}" dt="2025-10-06T12:14:22.087" v="1006" actId="1076"/>
          <ac:picMkLst>
            <pc:docMk/>
            <pc:sldMk cId="0" sldId="257"/>
            <ac:picMk id="1026" creationId="{49CB2D64-5111-003A-2374-1940E2B069FE}"/>
          </ac:picMkLst>
        </pc:picChg>
        <pc:cxnChg chg="add mod">
          <ac:chgData name="Jorge Viáfara Morales" userId="f2dc19b595dee5db" providerId="LiveId" clId="{32CFBAFA-08C4-5478-BB1A-7141E6DA0707}" dt="2025-10-06T12:04:22.819" v="903"/>
          <ac:cxnSpMkLst>
            <pc:docMk/>
            <pc:sldMk cId="0" sldId="257"/>
            <ac:cxnSpMk id="7" creationId="{37AE48B5-BA3F-81F1-A43C-C0A1A9F50645}"/>
          </ac:cxnSpMkLst>
        </pc:cxnChg>
      </pc:sldChg>
      <pc:sldChg chg="addSp delSp modSp mod">
        <pc:chgData name="Jorge Viáfara Morales" userId="f2dc19b595dee5db" providerId="LiveId" clId="{32CFBAFA-08C4-5478-BB1A-7141E6DA0707}" dt="2025-10-06T12:19:04.720" v="1088" actId="1036"/>
        <pc:sldMkLst>
          <pc:docMk/>
          <pc:sldMk cId="3856850720" sldId="258"/>
        </pc:sldMkLst>
        <pc:spChg chg="add del mod">
          <ac:chgData name="Jorge Viáfara Morales" userId="f2dc19b595dee5db" providerId="LiveId" clId="{32CFBAFA-08C4-5478-BB1A-7141E6DA0707}" dt="2025-10-06T12:01:32.470" v="793" actId="478"/>
          <ac:spMkLst>
            <pc:docMk/>
            <pc:sldMk cId="3856850720" sldId="258"/>
            <ac:spMk id="2" creationId="{39851AC3-310D-4C0A-BA61-79B4D1CF2E3D}"/>
          </ac:spMkLst>
        </pc:spChg>
        <pc:spChg chg="mod">
          <ac:chgData name="Jorge Viáfara Morales" userId="f2dc19b595dee5db" providerId="LiveId" clId="{32CFBAFA-08C4-5478-BB1A-7141E6DA0707}" dt="2025-10-06T11:18:15.927" v="18" actId="20577"/>
          <ac:spMkLst>
            <pc:docMk/>
            <pc:sldMk cId="3856850720" sldId="258"/>
            <ac:spMk id="4" creationId="{0DA2CE43-A38C-D033-6858-5BC4682DB54E}"/>
          </ac:spMkLst>
        </pc:spChg>
        <pc:spChg chg="mod">
          <ac:chgData name="Jorge Viáfara Morales" userId="f2dc19b595dee5db" providerId="LiveId" clId="{32CFBAFA-08C4-5478-BB1A-7141E6DA0707}" dt="2025-10-06T12:05:08.855" v="910" actId="166"/>
          <ac:spMkLst>
            <pc:docMk/>
            <pc:sldMk cId="3856850720" sldId="258"/>
            <ac:spMk id="5" creationId="{C6A63F34-DDB4-C9C3-F988-75CC6E043066}"/>
          </ac:spMkLst>
        </pc:spChg>
        <pc:spChg chg="add mod">
          <ac:chgData name="Jorge Viáfara Morales" userId="f2dc19b595dee5db" providerId="LiveId" clId="{32CFBAFA-08C4-5478-BB1A-7141E6DA0707}" dt="2025-10-06T12:14:38.781" v="1007"/>
          <ac:spMkLst>
            <pc:docMk/>
            <pc:sldMk cId="3856850720" sldId="258"/>
            <ac:spMk id="7" creationId="{DA7DF61A-F57C-E989-0CA3-7C26B317A250}"/>
          </ac:spMkLst>
        </pc:spChg>
        <pc:spChg chg="mod">
          <ac:chgData name="Jorge Viáfara Morales" userId="f2dc19b595dee5db" providerId="LiveId" clId="{32CFBAFA-08C4-5478-BB1A-7141E6DA0707}" dt="2025-10-06T12:18:59.625" v="1080" actId="1076"/>
          <ac:spMkLst>
            <pc:docMk/>
            <pc:sldMk cId="3856850720" sldId="258"/>
            <ac:spMk id="74" creationId="{D12BC7B6-453B-B35A-C78F-34B7216DB80A}"/>
          </ac:spMkLst>
        </pc:spChg>
        <pc:picChg chg="add mod">
          <ac:chgData name="Jorge Viáfara Morales" userId="f2dc19b595dee5db" providerId="LiveId" clId="{32CFBAFA-08C4-5478-BB1A-7141E6DA0707}" dt="2025-10-06T12:15:48.709" v="1024"/>
          <ac:picMkLst>
            <pc:docMk/>
            <pc:sldMk cId="3856850720" sldId="258"/>
            <ac:picMk id="8" creationId="{F7CDBE55-7B51-0E63-DD15-6B314B0E8336}"/>
          </ac:picMkLst>
        </pc:picChg>
        <pc:cxnChg chg="add mod">
          <ac:chgData name="Jorge Viáfara Morales" userId="f2dc19b595dee5db" providerId="LiveId" clId="{32CFBAFA-08C4-5478-BB1A-7141E6DA0707}" dt="2025-10-06T12:04:00.759" v="887"/>
          <ac:cxnSpMkLst>
            <pc:docMk/>
            <pc:sldMk cId="3856850720" sldId="258"/>
            <ac:cxnSpMk id="3" creationId="{3E9C2C48-1DFD-0700-A31E-AA123F8FF9F4}"/>
          </ac:cxnSpMkLst>
        </pc:cxnChg>
        <pc:cxnChg chg="add mod">
          <ac:chgData name="Jorge Viáfara Morales" userId="f2dc19b595dee5db" providerId="LiveId" clId="{32CFBAFA-08C4-5478-BB1A-7141E6DA0707}" dt="2025-10-06T12:19:04.720" v="1088" actId="1036"/>
          <ac:cxnSpMkLst>
            <pc:docMk/>
            <pc:sldMk cId="3856850720" sldId="258"/>
            <ac:cxnSpMk id="9" creationId="{25275D2F-75F7-BE31-410C-44567E092CF0}"/>
          </ac:cxnSpMkLst>
        </pc:cxnChg>
      </pc:sldChg>
      <pc:sldChg chg="addSp delSp modSp mod">
        <pc:chgData name="Jorge Viáfara Morales" userId="f2dc19b595dee5db" providerId="LiveId" clId="{32CFBAFA-08C4-5478-BB1A-7141E6DA0707}" dt="2025-10-06T12:31:06.950" v="1615" actId="114"/>
        <pc:sldMkLst>
          <pc:docMk/>
          <pc:sldMk cId="1632239713" sldId="259"/>
        </pc:sldMkLst>
        <pc:spChg chg="mod">
          <ac:chgData name="Jorge Viáfara Morales" userId="f2dc19b595dee5db" providerId="LiveId" clId="{32CFBAFA-08C4-5478-BB1A-7141E6DA0707}" dt="2025-10-06T12:05:16.433" v="911" actId="166"/>
          <ac:spMkLst>
            <pc:docMk/>
            <pc:sldMk cId="1632239713" sldId="259"/>
            <ac:spMk id="2" creationId="{F5F1CEAD-8379-02D7-2947-79238E444C95}"/>
          </ac:spMkLst>
        </pc:spChg>
        <pc:spChg chg="add mod">
          <ac:chgData name="Jorge Viáfara Morales" userId="f2dc19b595dee5db" providerId="LiveId" clId="{32CFBAFA-08C4-5478-BB1A-7141E6DA0707}" dt="2025-10-06T12:30:07.422" v="1597" actId="207"/>
          <ac:spMkLst>
            <pc:docMk/>
            <pc:sldMk cId="1632239713" sldId="259"/>
            <ac:spMk id="3" creationId="{7251FE43-5B8B-7570-2307-FADF683C5EB0}"/>
          </ac:spMkLst>
        </pc:spChg>
        <pc:spChg chg="add mod">
          <ac:chgData name="Jorge Viáfara Morales" userId="f2dc19b595dee5db" providerId="LiveId" clId="{32CFBAFA-08C4-5478-BB1A-7141E6DA0707}" dt="2025-10-06T11:49:39.701" v="605" actId="1076"/>
          <ac:spMkLst>
            <pc:docMk/>
            <pc:sldMk cId="1632239713" sldId="259"/>
            <ac:spMk id="4" creationId="{E4221793-7331-AFE3-06EF-E54527FFDAF7}"/>
          </ac:spMkLst>
        </pc:spChg>
        <pc:spChg chg="mod">
          <ac:chgData name="Jorge Viáfara Morales" userId="f2dc19b595dee5db" providerId="LiveId" clId="{32CFBAFA-08C4-5478-BB1A-7141E6DA0707}" dt="2025-10-06T12:26:57.614" v="1186" actId="20577"/>
          <ac:spMkLst>
            <pc:docMk/>
            <pc:sldMk cId="1632239713" sldId="259"/>
            <ac:spMk id="5" creationId="{A8C12FA0-ACB6-8395-5217-F1608949453F}"/>
          </ac:spMkLst>
        </pc:spChg>
        <pc:spChg chg="mod">
          <ac:chgData name="Jorge Viáfara Morales" userId="f2dc19b595dee5db" providerId="LiveId" clId="{32CFBAFA-08C4-5478-BB1A-7141E6DA0707}" dt="2025-10-06T12:31:06.950" v="1615" actId="114"/>
          <ac:spMkLst>
            <pc:docMk/>
            <pc:sldMk cId="1632239713" sldId="259"/>
            <ac:spMk id="7" creationId="{AE720C9D-B5E2-7A6E-7331-16FF14D9FFD1}"/>
          </ac:spMkLst>
        </pc:spChg>
        <pc:spChg chg="mod">
          <ac:chgData name="Jorge Viáfara Morales" userId="f2dc19b595dee5db" providerId="LiveId" clId="{32CFBAFA-08C4-5478-BB1A-7141E6DA0707}" dt="2025-10-06T12:20:32.230" v="1106" actId="20577"/>
          <ac:spMkLst>
            <pc:docMk/>
            <pc:sldMk cId="1632239713" sldId="259"/>
            <ac:spMk id="8" creationId="{6E7D731F-4358-6B1B-2080-7F52CFBA25AB}"/>
          </ac:spMkLst>
        </pc:spChg>
        <pc:spChg chg="mod">
          <ac:chgData name="Jorge Viáfara Morales" userId="f2dc19b595dee5db" providerId="LiveId" clId="{32CFBAFA-08C4-5478-BB1A-7141E6DA0707}" dt="2025-10-06T12:15:37.011" v="1021" actId="164"/>
          <ac:spMkLst>
            <pc:docMk/>
            <pc:sldMk cId="1632239713" sldId="259"/>
            <ac:spMk id="9" creationId="{F3EB7FF0-37B3-1599-41FB-7834DE8B5F78}"/>
          </ac:spMkLst>
        </pc:spChg>
        <pc:spChg chg="mod">
          <ac:chgData name="Jorge Viáfara Morales" userId="f2dc19b595dee5db" providerId="LiveId" clId="{32CFBAFA-08C4-5478-BB1A-7141E6DA0707}" dt="2025-10-06T12:21:17.894" v="1107" actId="14100"/>
          <ac:spMkLst>
            <pc:docMk/>
            <pc:sldMk cId="1632239713" sldId="259"/>
            <ac:spMk id="10" creationId="{B06B3515-83B9-9E5D-5972-4C59BBF8553C}"/>
          </ac:spMkLst>
        </pc:spChg>
        <pc:spChg chg="add mod">
          <ac:chgData name="Jorge Viáfara Morales" userId="f2dc19b595dee5db" providerId="LiveId" clId="{32CFBAFA-08C4-5478-BB1A-7141E6DA0707}" dt="2025-10-06T12:21:48.879" v="1108" actId="14100"/>
          <ac:spMkLst>
            <pc:docMk/>
            <pc:sldMk cId="1632239713" sldId="259"/>
            <ac:spMk id="11" creationId="{0778E030-7A60-9E47-EA77-6F21BB2BAB36}"/>
          </ac:spMkLst>
        </pc:spChg>
        <pc:spChg chg="add mod">
          <ac:chgData name="Jorge Viáfara Morales" userId="f2dc19b595dee5db" providerId="LiveId" clId="{32CFBAFA-08C4-5478-BB1A-7141E6DA0707}" dt="2025-10-06T12:15:37.011" v="1021" actId="164"/>
          <ac:spMkLst>
            <pc:docMk/>
            <pc:sldMk cId="1632239713" sldId="259"/>
            <ac:spMk id="12" creationId="{1713CE90-F997-E712-262B-5D832D096E63}"/>
          </ac:spMkLst>
        </pc:spChg>
        <pc:spChg chg="add mod">
          <ac:chgData name="Jorge Viáfara Morales" userId="f2dc19b595dee5db" providerId="LiveId" clId="{32CFBAFA-08C4-5478-BB1A-7141E6DA0707}" dt="2025-10-06T12:29:34.518" v="1365" actId="207"/>
          <ac:spMkLst>
            <pc:docMk/>
            <pc:sldMk cId="1632239713" sldId="259"/>
            <ac:spMk id="13" creationId="{BBBAC4F8-6B58-219D-4BB8-D109A59C11CD}"/>
          </ac:spMkLst>
        </pc:spChg>
        <pc:spChg chg="add del mod">
          <ac:chgData name="Jorge Viáfara Morales" userId="f2dc19b595dee5db" providerId="LiveId" clId="{32CFBAFA-08C4-5478-BB1A-7141E6DA0707}" dt="2025-10-06T12:01:55.610" v="828" actId="478"/>
          <ac:spMkLst>
            <pc:docMk/>
            <pc:sldMk cId="1632239713" sldId="259"/>
            <ac:spMk id="31" creationId="{69AFBD73-D93E-5B48-CE33-13AFFEE72572}"/>
          </ac:spMkLst>
        </pc:spChg>
        <pc:spChg chg="add mod">
          <ac:chgData name="Jorge Viáfara Morales" userId="f2dc19b595dee5db" providerId="LiveId" clId="{32CFBAFA-08C4-5478-BB1A-7141E6DA0707}" dt="2025-10-06T12:14:38.781" v="1007"/>
          <ac:spMkLst>
            <pc:docMk/>
            <pc:sldMk cId="1632239713" sldId="259"/>
            <ac:spMk id="33" creationId="{92BA2251-053E-BC56-542A-68E9AA851AFA}"/>
          </ac:spMkLst>
        </pc:spChg>
        <pc:grpChg chg="add mod">
          <ac:chgData name="Jorge Viáfara Morales" userId="f2dc19b595dee5db" providerId="LiveId" clId="{32CFBAFA-08C4-5478-BB1A-7141E6DA0707}" dt="2025-10-06T12:28:33.671" v="1204" actId="1076"/>
          <ac:grpSpMkLst>
            <pc:docMk/>
            <pc:sldMk cId="1632239713" sldId="259"/>
            <ac:grpSpMk id="6" creationId="{3EE7AF6F-AEBE-8D40-97C7-40F31C57F558}"/>
          </ac:grpSpMkLst>
        </pc:grpChg>
        <pc:grpChg chg="add mod">
          <ac:chgData name="Jorge Viáfara Morales" userId="f2dc19b595dee5db" providerId="LiveId" clId="{32CFBAFA-08C4-5478-BB1A-7141E6DA0707}" dt="2025-10-06T12:15:40.540" v="1022" actId="1076"/>
          <ac:grpSpMkLst>
            <pc:docMk/>
            <pc:sldMk cId="1632239713" sldId="259"/>
            <ac:grpSpMk id="35" creationId="{D9B4DAAE-9FB8-2754-CA38-0AB12E37ECAD}"/>
          </ac:grpSpMkLst>
        </pc:grpChg>
        <pc:picChg chg="add mod">
          <ac:chgData name="Jorge Viáfara Morales" userId="f2dc19b595dee5db" providerId="LiveId" clId="{32CFBAFA-08C4-5478-BB1A-7141E6DA0707}" dt="2025-10-06T12:15:14.997" v="1017"/>
          <ac:picMkLst>
            <pc:docMk/>
            <pc:sldMk cId="1632239713" sldId="259"/>
            <ac:picMk id="34" creationId="{0CFCBB25-29C4-5E52-DB7C-5FF417A12425}"/>
          </ac:picMkLst>
        </pc:picChg>
        <pc:cxnChg chg="add mod">
          <ac:chgData name="Jorge Viáfara Morales" userId="f2dc19b595dee5db" providerId="LiveId" clId="{32CFBAFA-08C4-5478-BB1A-7141E6DA0707}" dt="2025-10-06T12:21:48.879" v="1108" actId="14100"/>
          <ac:cxnSpMkLst>
            <pc:docMk/>
            <pc:sldMk cId="1632239713" sldId="259"/>
            <ac:cxnSpMk id="14" creationId="{B2313024-3BE7-F6B5-5B80-B2C43804B0FF}"/>
          </ac:cxnSpMkLst>
        </pc:cxnChg>
        <pc:cxnChg chg="add del mod">
          <ac:chgData name="Jorge Viáfara Morales" userId="f2dc19b595dee5db" providerId="LiveId" clId="{32CFBAFA-08C4-5478-BB1A-7141E6DA0707}" dt="2025-10-06T11:50:35.039" v="612" actId="11529"/>
          <ac:cxnSpMkLst>
            <pc:docMk/>
            <pc:sldMk cId="1632239713" sldId="259"/>
            <ac:cxnSpMk id="18" creationId="{8A10EBA3-DA2F-2834-8BAB-D83B7350FA50}"/>
          </ac:cxnSpMkLst>
        </pc:cxnChg>
        <pc:cxnChg chg="add mod">
          <ac:chgData name="Jorge Viáfara Morales" userId="f2dc19b595dee5db" providerId="LiveId" clId="{32CFBAFA-08C4-5478-BB1A-7141E6DA0707}" dt="2025-10-06T12:21:48.879" v="1108" actId="14100"/>
          <ac:cxnSpMkLst>
            <pc:docMk/>
            <pc:sldMk cId="1632239713" sldId="259"/>
            <ac:cxnSpMk id="20" creationId="{960CFC30-7D15-39CC-0FAF-6EE244D9FBDD}"/>
          </ac:cxnSpMkLst>
        </pc:cxnChg>
        <pc:cxnChg chg="add mod">
          <ac:chgData name="Jorge Viáfara Morales" userId="f2dc19b595dee5db" providerId="LiveId" clId="{32CFBAFA-08C4-5478-BB1A-7141E6DA0707}" dt="2025-10-06T12:21:17.894" v="1107" actId="14100"/>
          <ac:cxnSpMkLst>
            <pc:docMk/>
            <pc:sldMk cId="1632239713" sldId="259"/>
            <ac:cxnSpMk id="22" creationId="{54C01636-7961-983D-18CB-C7BB59F693B7}"/>
          </ac:cxnSpMkLst>
        </pc:cxnChg>
        <pc:cxnChg chg="add mod">
          <ac:chgData name="Jorge Viáfara Morales" userId="f2dc19b595dee5db" providerId="LiveId" clId="{32CFBAFA-08C4-5478-BB1A-7141E6DA0707}" dt="2025-10-06T12:15:37.011" v="1021" actId="164"/>
          <ac:cxnSpMkLst>
            <pc:docMk/>
            <pc:sldMk cId="1632239713" sldId="259"/>
            <ac:cxnSpMk id="26" creationId="{CA1345D0-79DC-ECEA-DB06-905CFBF1C179}"/>
          </ac:cxnSpMkLst>
        </pc:cxnChg>
        <pc:cxnChg chg="add mod">
          <ac:chgData name="Jorge Viáfara Morales" userId="f2dc19b595dee5db" providerId="LiveId" clId="{32CFBAFA-08C4-5478-BB1A-7141E6DA0707}" dt="2025-10-06T12:04:07.415" v="892"/>
          <ac:cxnSpMkLst>
            <pc:docMk/>
            <pc:sldMk cId="1632239713" sldId="259"/>
            <ac:cxnSpMk id="32" creationId="{899E1A8B-B9B1-F1FD-43F5-56DA5B16C962}"/>
          </ac:cxnSpMkLst>
        </pc:cxnChg>
      </pc:sldChg>
      <pc:sldChg chg="addSp delSp modSp mod">
        <pc:chgData name="Jorge Viáfara Morales" userId="f2dc19b595dee5db" providerId="LiveId" clId="{32CFBAFA-08C4-5478-BB1A-7141E6DA0707}" dt="2025-10-06T12:27:33.193" v="1193" actId="1076"/>
        <pc:sldMkLst>
          <pc:docMk/>
          <pc:sldMk cId="2346324655" sldId="260"/>
        </pc:sldMkLst>
        <pc:spChg chg="add del mod">
          <ac:chgData name="Jorge Viáfara Morales" userId="f2dc19b595dee5db" providerId="LiveId" clId="{32CFBAFA-08C4-5478-BB1A-7141E6DA0707}" dt="2025-10-06T12:02:07.944" v="833" actId="478"/>
          <ac:spMkLst>
            <pc:docMk/>
            <pc:sldMk cId="2346324655" sldId="260"/>
            <ac:spMk id="3" creationId="{AA61F535-8727-C5AE-588E-0DC1E481004C}"/>
          </ac:spMkLst>
        </pc:spChg>
        <pc:spChg chg="add del mod">
          <ac:chgData name="Jorge Viáfara Morales" userId="f2dc19b595dee5db" providerId="LiveId" clId="{32CFBAFA-08C4-5478-BB1A-7141E6DA0707}" dt="2025-10-06T12:05:22.892" v="912" actId="166"/>
          <ac:spMkLst>
            <pc:docMk/>
            <pc:sldMk cId="2346324655" sldId="260"/>
            <ac:spMk id="4" creationId="{E792B44E-7EFC-19AF-7E28-B01E4091ECB5}"/>
          </ac:spMkLst>
        </pc:spChg>
        <pc:spChg chg="add mod">
          <ac:chgData name="Jorge Viáfara Morales" userId="f2dc19b595dee5db" providerId="LiveId" clId="{32CFBAFA-08C4-5478-BB1A-7141E6DA0707}" dt="2025-10-06T12:02:03.977" v="831"/>
          <ac:spMkLst>
            <pc:docMk/>
            <pc:sldMk cId="2346324655" sldId="260"/>
            <ac:spMk id="5" creationId="{8152C6A3-090C-CA8D-ED02-0947F291C747}"/>
          </ac:spMkLst>
        </pc:spChg>
        <pc:spChg chg="mod">
          <ac:chgData name="Jorge Viáfara Morales" userId="f2dc19b595dee5db" providerId="LiveId" clId="{32CFBAFA-08C4-5478-BB1A-7141E6DA0707}" dt="2025-10-06T12:27:33.193" v="1193" actId="1076"/>
          <ac:spMkLst>
            <pc:docMk/>
            <pc:sldMk cId="2346324655" sldId="260"/>
            <ac:spMk id="6" creationId="{13112C9B-58AA-79DE-C78A-7D04AE2DF6D7}"/>
          </ac:spMkLst>
        </pc:spChg>
        <pc:spChg chg="add del mod">
          <ac:chgData name="Jorge Viáfara Morales" userId="f2dc19b595dee5db" providerId="LiveId" clId="{32CFBAFA-08C4-5478-BB1A-7141E6DA0707}" dt="2025-10-06T12:02:26.925" v="841" actId="478"/>
          <ac:spMkLst>
            <pc:docMk/>
            <pc:sldMk cId="2346324655" sldId="260"/>
            <ac:spMk id="8" creationId="{C58BF915-72EE-FB37-4DE8-931EBE58E1BE}"/>
          </ac:spMkLst>
        </pc:spChg>
        <pc:spChg chg="add mod">
          <ac:chgData name="Jorge Viáfara Morales" userId="f2dc19b595dee5db" providerId="LiveId" clId="{32CFBAFA-08C4-5478-BB1A-7141E6DA0707}" dt="2025-10-06T12:14:38.781" v="1007"/>
          <ac:spMkLst>
            <pc:docMk/>
            <pc:sldMk cId="2346324655" sldId="260"/>
            <ac:spMk id="11" creationId="{7B69BF8B-8F4A-DC7C-DAAE-99DD42184DB8}"/>
          </ac:spMkLst>
        </pc:spChg>
        <pc:picChg chg="add mod">
          <ac:chgData name="Jorge Viáfara Morales" userId="f2dc19b595dee5db" providerId="LiveId" clId="{32CFBAFA-08C4-5478-BB1A-7141E6DA0707}" dt="2025-10-06T12:15:12.987" v="1016"/>
          <ac:picMkLst>
            <pc:docMk/>
            <pc:sldMk cId="2346324655" sldId="260"/>
            <ac:picMk id="12" creationId="{7E7DE031-E2EA-4A3B-2DEE-FBACC89902DB}"/>
          </ac:picMkLst>
        </pc:picChg>
        <pc:cxnChg chg="add mod">
          <ac:chgData name="Jorge Viáfara Morales" userId="f2dc19b595dee5db" providerId="LiveId" clId="{32CFBAFA-08C4-5478-BB1A-7141E6DA0707}" dt="2025-10-06T12:04:15.369" v="898"/>
          <ac:cxnSpMkLst>
            <pc:docMk/>
            <pc:sldMk cId="2346324655" sldId="260"/>
            <ac:cxnSpMk id="10" creationId="{826D2FC7-B879-228F-AAE9-D02CDF0FB544}"/>
          </ac:cxnSpMkLst>
        </pc:cxnChg>
      </pc:sldChg>
      <pc:sldChg chg="addSp delSp modSp mod">
        <pc:chgData name="Jorge Viáfara Morales" userId="f2dc19b595dee5db" providerId="LiveId" clId="{32CFBAFA-08C4-5478-BB1A-7141E6DA0707}" dt="2025-10-06T12:17:31.690" v="1052" actId="113"/>
        <pc:sldMkLst>
          <pc:docMk/>
          <pc:sldMk cId="1275401926" sldId="261"/>
        </pc:sldMkLst>
        <pc:spChg chg="mod">
          <ac:chgData name="Jorge Viáfara Morales" userId="f2dc19b595dee5db" providerId="LiveId" clId="{32CFBAFA-08C4-5478-BB1A-7141E6DA0707}" dt="2025-10-06T12:16:11.999" v="1031" actId="1076"/>
          <ac:spMkLst>
            <pc:docMk/>
            <pc:sldMk cId="1275401926" sldId="261"/>
            <ac:spMk id="3" creationId="{8CE5177B-CE23-6F4C-BDE0-950CFF4C5876}"/>
          </ac:spMkLst>
        </pc:spChg>
        <pc:spChg chg="add del mod">
          <ac:chgData name="Jorge Viáfara Morales" userId="f2dc19b595dee5db" providerId="LiveId" clId="{32CFBAFA-08C4-5478-BB1A-7141E6DA0707}" dt="2025-10-06T12:04:45.530" v="907" actId="166"/>
          <ac:spMkLst>
            <pc:docMk/>
            <pc:sldMk cId="1275401926" sldId="261"/>
            <ac:spMk id="4" creationId="{2E446720-9316-577C-BFFC-5FBF0A761108}"/>
          </ac:spMkLst>
        </pc:spChg>
        <pc:spChg chg="mod">
          <ac:chgData name="Jorge Viáfara Morales" userId="f2dc19b595dee5db" providerId="LiveId" clId="{32CFBAFA-08C4-5478-BB1A-7141E6DA0707}" dt="2025-10-06T12:16:33.591" v="1045" actId="1035"/>
          <ac:spMkLst>
            <pc:docMk/>
            <pc:sldMk cId="1275401926" sldId="261"/>
            <ac:spMk id="6" creationId="{94EBEA26-EEFB-89BF-94B4-83C075F6E8EA}"/>
          </ac:spMkLst>
        </pc:spChg>
        <pc:spChg chg="add del mod">
          <ac:chgData name="Jorge Viáfara Morales" userId="f2dc19b595dee5db" providerId="LiveId" clId="{32CFBAFA-08C4-5478-BB1A-7141E6DA0707}" dt="2025-10-06T11:56:14.704" v="710" actId="11529"/>
          <ac:spMkLst>
            <pc:docMk/>
            <pc:sldMk cId="1275401926" sldId="261"/>
            <ac:spMk id="7" creationId="{16402FE6-D24A-C3D8-1020-4BAA195AC75A}"/>
          </ac:spMkLst>
        </pc:spChg>
        <pc:spChg chg="add mod">
          <ac:chgData name="Jorge Viáfara Morales" userId="f2dc19b595dee5db" providerId="LiveId" clId="{32CFBAFA-08C4-5478-BB1A-7141E6DA0707}" dt="2025-10-06T12:14:38.781" v="1007"/>
          <ac:spMkLst>
            <pc:docMk/>
            <pc:sldMk cId="1275401926" sldId="261"/>
            <ac:spMk id="11" creationId="{33D24083-208B-94D7-5138-E8CD45DA006B}"/>
          </ac:spMkLst>
        </pc:spChg>
        <pc:graphicFrameChg chg="mod">
          <ac:chgData name="Jorge Viáfara Morales" userId="f2dc19b595dee5db" providerId="LiveId" clId="{32CFBAFA-08C4-5478-BB1A-7141E6DA0707}" dt="2025-10-06T12:17:31.690" v="1052" actId="113"/>
          <ac:graphicFrameMkLst>
            <pc:docMk/>
            <pc:sldMk cId="1275401926" sldId="261"/>
            <ac:graphicFrameMk id="2" creationId="{30EE1BBC-9E1A-14FF-D31D-799E0C595A81}"/>
          </ac:graphicFrameMkLst>
        </pc:graphicFrameChg>
        <pc:picChg chg="mod">
          <ac:chgData name="Jorge Viáfara Morales" userId="f2dc19b595dee5db" providerId="LiveId" clId="{32CFBAFA-08C4-5478-BB1A-7141E6DA0707}" dt="2025-10-06T12:16:33.591" v="1045" actId="1035"/>
          <ac:picMkLst>
            <pc:docMk/>
            <pc:sldMk cId="1275401926" sldId="261"/>
            <ac:picMk id="5" creationId="{0F824AF3-0A2C-1307-24A7-CF776CF54F7D}"/>
          </ac:picMkLst>
        </pc:picChg>
        <pc:picChg chg="add mod">
          <ac:chgData name="Jorge Viáfara Morales" userId="f2dc19b595dee5db" providerId="LiveId" clId="{32CFBAFA-08C4-5478-BB1A-7141E6DA0707}" dt="2025-10-06T12:16:07.824" v="1030"/>
          <ac:picMkLst>
            <pc:docMk/>
            <pc:sldMk cId="1275401926" sldId="261"/>
            <ac:picMk id="12" creationId="{11584DD4-8C6B-3CBD-0546-C7FBB2513FA6}"/>
          </ac:picMkLst>
        </pc:picChg>
        <pc:cxnChg chg="add mod">
          <ac:chgData name="Jorge Viáfara Morales" userId="f2dc19b595dee5db" providerId="LiveId" clId="{32CFBAFA-08C4-5478-BB1A-7141E6DA0707}" dt="2025-10-06T12:03:34.288" v="874" actId="14100"/>
          <ac:cxnSpMkLst>
            <pc:docMk/>
            <pc:sldMk cId="1275401926" sldId="261"/>
            <ac:cxnSpMk id="9" creationId="{D75FBF52-C238-ABDC-9EE9-0B63540C6F5A}"/>
          </ac:cxnSpMkLst>
        </pc:cxnChg>
      </pc:sldChg>
      <pc:sldChg chg="addSp delSp modSp mod">
        <pc:chgData name="Jorge Viáfara Morales" userId="f2dc19b595dee5db" providerId="LiveId" clId="{32CFBAFA-08C4-5478-BB1A-7141E6DA0707}" dt="2025-10-06T12:16:03.167" v="1028"/>
        <pc:sldMkLst>
          <pc:docMk/>
          <pc:sldMk cId="2708507469" sldId="262"/>
        </pc:sldMkLst>
        <pc:spChg chg="mod">
          <ac:chgData name="Jorge Viáfara Morales" userId="f2dc19b595dee5db" providerId="LiveId" clId="{32CFBAFA-08C4-5478-BB1A-7141E6DA0707}" dt="2025-10-06T12:04:58.151" v="909" actId="166"/>
          <ac:spMkLst>
            <pc:docMk/>
            <pc:sldMk cId="2708507469" sldId="262"/>
            <ac:spMk id="2" creationId="{38E1E350-6219-B44C-AE52-BE0FF6F949FA}"/>
          </ac:spMkLst>
        </pc:spChg>
        <pc:spChg chg="add del mod">
          <ac:chgData name="Jorge Viáfara Morales" userId="f2dc19b595dee5db" providerId="LiveId" clId="{32CFBAFA-08C4-5478-BB1A-7141E6DA0707}" dt="2025-10-06T11:59:12.863" v="737" actId="478"/>
          <ac:spMkLst>
            <pc:docMk/>
            <pc:sldMk cId="2708507469" sldId="262"/>
            <ac:spMk id="3" creationId="{BAEA5E7E-CAC7-6EDC-11A4-1B7ECBFCD5E6}"/>
          </ac:spMkLst>
        </pc:spChg>
        <pc:spChg chg="add mod">
          <ac:chgData name="Jorge Viáfara Morales" userId="f2dc19b595dee5db" providerId="LiveId" clId="{32CFBAFA-08C4-5478-BB1A-7141E6DA0707}" dt="2025-10-06T12:14:38.781" v="1007"/>
          <ac:spMkLst>
            <pc:docMk/>
            <pc:sldMk cId="2708507469" sldId="262"/>
            <ac:spMk id="6" creationId="{D25C2B57-DC5A-6B73-F894-9A17A890B40C}"/>
          </ac:spMkLst>
        </pc:spChg>
        <pc:picChg chg="add mod">
          <ac:chgData name="Jorge Viáfara Morales" userId="f2dc19b595dee5db" providerId="LiveId" clId="{32CFBAFA-08C4-5478-BB1A-7141E6DA0707}" dt="2025-10-06T12:16:03.167" v="1028"/>
          <ac:picMkLst>
            <pc:docMk/>
            <pc:sldMk cId="2708507469" sldId="262"/>
            <ac:picMk id="7" creationId="{00C46DF5-C8A8-8F66-5AD2-CD60DFF38281}"/>
          </ac:picMkLst>
        </pc:picChg>
        <pc:cxnChg chg="add mod">
          <ac:chgData name="Jorge Viáfara Morales" userId="f2dc19b595dee5db" providerId="LiveId" clId="{32CFBAFA-08C4-5478-BB1A-7141E6DA0707}" dt="2025-10-06T12:03:45.043" v="876"/>
          <ac:cxnSpMkLst>
            <pc:docMk/>
            <pc:sldMk cId="2708507469" sldId="262"/>
            <ac:cxnSpMk id="4" creationId="{7C758540-C8B3-93E2-560F-A449EAB82C99}"/>
          </ac:cxnSpMkLst>
        </pc:cxnChg>
      </pc:sldChg>
      <pc:sldChg chg="addSp modSp">
        <pc:chgData name="Jorge Viáfara Morales" userId="f2dc19b595dee5db" providerId="LiveId" clId="{32CFBAFA-08C4-5478-BB1A-7141E6DA0707}" dt="2025-10-06T12:16:05.107" v="1029"/>
        <pc:sldMkLst>
          <pc:docMk/>
          <pc:sldMk cId="997920657" sldId="263"/>
        </pc:sldMkLst>
        <pc:spChg chg="mod">
          <ac:chgData name="Jorge Viáfara Morales" userId="f2dc19b595dee5db" providerId="LiveId" clId="{32CFBAFA-08C4-5478-BB1A-7141E6DA0707}" dt="2025-10-06T12:04:51.713" v="908" actId="166"/>
          <ac:spMkLst>
            <pc:docMk/>
            <pc:sldMk cId="997920657" sldId="263"/>
            <ac:spMk id="4" creationId="{502744A1-5A77-B664-2857-282E46BDC95C}"/>
          </ac:spMkLst>
        </pc:spChg>
        <pc:spChg chg="add mod">
          <ac:chgData name="Jorge Viáfara Morales" userId="f2dc19b595dee5db" providerId="LiveId" clId="{32CFBAFA-08C4-5478-BB1A-7141E6DA0707}" dt="2025-10-06T12:14:38.781" v="1007"/>
          <ac:spMkLst>
            <pc:docMk/>
            <pc:sldMk cId="997920657" sldId="263"/>
            <ac:spMk id="5" creationId="{67074B8F-CF89-39C5-FA42-2894D65CA1E6}"/>
          </ac:spMkLst>
        </pc:spChg>
        <pc:picChg chg="add mod">
          <ac:chgData name="Jorge Viáfara Morales" userId="f2dc19b595dee5db" providerId="LiveId" clId="{32CFBAFA-08C4-5478-BB1A-7141E6DA0707}" dt="2025-10-06T12:16:05.107" v="1029"/>
          <ac:picMkLst>
            <pc:docMk/>
            <pc:sldMk cId="997920657" sldId="263"/>
            <ac:picMk id="7" creationId="{C2571B85-8E4F-0EFA-2C4A-893280683673}"/>
          </ac:picMkLst>
        </pc:picChg>
        <pc:cxnChg chg="add mod">
          <ac:chgData name="Jorge Viáfara Morales" userId="f2dc19b595dee5db" providerId="LiveId" clId="{32CFBAFA-08C4-5478-BB1A-7141E6DA0707}" dt="2025-10-06T12:03:41.608" v="875"/>
          <ac:cxnSpMkLst>
            <pc:docMk/>
            <pc:sldMk cId="997920657" sldId="263"/>
            <ac:cxnSpMk id="2" creationId="{2C4B5362-1FE4-007F-FB08-7D420CB58D5A}"/>
          </ac:cxnSpMkLst>
        </pc:cxnChg>
      </pc:sldChg>
      <pc:sldChg chg="addSp delSp modSp mod">
        <pc:chgData name="Jorge Viáfara Morales" userId="f2dc19b595dee5db" providerId="LiveId" clId="{32CFBAFA-08C4-5478-BB1A-7141E6DA0707}" dt="2025-10-06T12:15:51.436" v="1025"/>
        <pc:sldMkLst>
          <pc:docMk/>
          <pc:sldMk cId="1784479207" sldId="264"/>
        </pc:sldMkLst>
        <pc:spChg chg="add mod">
          <ac:chgData name="Jorge Viáfara Morales" userId="f2dc19b595dee5db" providerId="LiveId" clId="{32CFBAFA-08C4-5478-BB1A-7141E6DA0707}" dt="2025-10-06T12:00:55.857" v="776"/>
          <ac:spMkLst>
            <pc:docMk/>
            <pc:sldMk cId="1784479207" sldId="264"/>
            <ac:spMk id="2" creationId="{66824238-EAE4-CD5B-9B6B-A15AB07C97C4}"/>
          </ac:spMkLst>
        </pc:spChg>
        <pc:spChg chg="add del mod">
          <ac:chgData name="Jorge Viáfara Morales" userId="f2dc19b595dee5db" providerId="LiveId" clId="{32CFBAFA-08C4-5478-BB1A-7141E6DA0707}" dt="2025-10-06T12:01:13.662" v="786" actId="478"/>
          <ac:spMkLst>
            <pc:docMk/>
            <pc:sldMk cId="1784479207" sldId="264"/>
            <ac:spMk id="3" creationId="{1E6083EB-B5F4-83C8-F8D4-D1CC5D99F20B}"/>
          </ac:spMkLst>
        </pc:spChg>
        <pc:spChg chg="mod">
          <ac:chgData name="Jorge Viáfara Morales" userId="f2dc19b595dee5db" providerId="LiveId" clId="{32CFBAFA-08C4-5478-BB1A-7141E6DA0707}" dt="2025-10-06T12:00:36.992" v="774" actId="14100"/>
          <ac:spMkLst>
            <pc:docMk/>
            <pc:sldMk cId="1784479207" sldId="264"/>
            <ac:spMk id="4" creationId="{2BEBFF47-A840-D70E-03F2-F41BC4CA91AC}"/>
          </ac:spMkLst>
        </pc:spChg>
        <pc:spChg chg="mod">
          <ac:chgData name="Jorge Viáfara Morales" userId="f2dc19b595dee5db" providerId="LiveId" clId="{32CFBAFA-08C4-5478-BB1A-7141E6DA0707}" dt="2025-10-06T12:03:58.244" v="886" actId="1035"/>
          <ac:spMkLst>
            <pc:docMk/>
            <pc:sldMk cId="1784479207" sldId="264"/>
            <ac:spMk id="5" creationId="{075E72CC-44E4-3DC4-341E-05DD07B45186}"/>
          </ac:spMkLst>
        </pc:spChg>
        <pc:spChg chg="add mod">
          <ac:chgData name="Jorge Viáfara Morales" userId="f2dc19b595dee5db" providerId="LiveId" clId="{32CFBAFA-08C4-5478-BB1A-7141E6DA0707}" dt="2025-10-06T12:14:38.781" v="1007"/>
          <ac:spMkLst>
            <pc:docMk/>
            <pc:sldMk cId="1784479207" sldId="264"/>
            <ac:spMk id="8" creationId="{D56A9EAB-C699-6310-6266-2FCBE2C6BA82}"/>
          </ac:spMkLst>
        </pc:spChg>
        <pc:picChg chg="add mod">
          <ac:chgData name="Jorge Viáfara Morales" userId="f2dc19b595dee5db" providerId="LiveId" clId="{32CFBAFA-08C4-5478-BB1A-7141E6DA0707}" dt="2025-10-06T12:15:51.436" v="1025"/>
          <ac:picMkLst>
            <pc:docMk/>
            <pc:sldMk cId="1784479207" sldId="264"/>
            <ac:picMk id="9" creationId="{80CD506B-5C88-2EE3-0CE3-A33AA8444AE9}"/>
          </ac:picMkLst>
        </pc:picChg>
        <pc:cxnChg chg="add mod">
          <ac:chgData name="Jorge Viáfara Morales" userId="f2dc19b595dee5db" providerId="LiveId" clId="{32CFBAFA-08C4-5478-BB1A-7141E6DA0707}" dt="2025-10-06T12:03:55.119" v="883"/>
          <ac:cxnSpMkLst>
            <pc:docMk/>
            <pc:sldMk cId="1784479207" sldId="264"/>
            <ac:cxnSpMk id="7" creationId="{DD57A43C-F3AF-A551-3616-1C7AB9BD09F6}"/>
          </ac:cxnSpMkLst>
        </pc:cxnChg>
      </pc:sldChg>
      <pc:sldChg chg="addSp delSp modSp mod">
        <pc:chgData name="Jorge Viáfara Morales" userId="f2dc19b595dee5db" providerId="LiveId" clId="{32CFBAFA-08C4-5478-BB1A-7141E6DA0707}" dt="2025-10-06T12:18:36.004" v="1076" actId="166"/>
        <pc:sldMkLst>
          <pc:docMk/>
          <pc:sldMk cId="3500973012" sldId="265"/>
        </pc:sldMkLst>
        <pc:spChg chg="mod">
          <ac:chgData name="Jorge Viáfara Morales" userId="f2dc19b595dee5db" providerId="LiveId" clId="{32CFBAFA-08C4-5478-BB1A-7141E6DA0707}" dt="2025-10-06T12:16:00.526" v="1027" actId="1076"/>
          <ac:spMkLst>
            <pc:docMk/>
            <pc:sldMk cId="3500973012" sldId="265"/>
            <ac:spMk id="2" creationId="{06846A70-6317-69DC-0958-F9536F530E6A}"/>
          </ac:spMkLst>
        </pc:spChg>
        <pc:spChg chg="add mod">
          <ac:chgData name="Jorge Viáfara Morales" userId="f2dc19b595dee5db" providerId="LiveId" clId="{32CFBAFA-08C4-5478-BB1A-7141E6DA0707}" dt="2025-10-06T11:58:41.200" v="730" actId="1076"/>
          <ac:spMkLst>
            <pc:docMk/>
            <pc:sldMk cId="3500973012" sldId="265"/>
            <ac:spMk id="3" creationId="{3E038FC5-2155-BA95-EBA1-7568A735B81E}"/>
          </ac:spMkLst>
        </pc:spChg>
        <pc:spChg chg="mod">
          <ac:chgData name="Jorge Viáfara Morales" userId="f2dc19b595dee5db" providerId="LiveId" clId="{32CFBAFA-08C4-5478-BB1A-7141E6DA0707}" dt="2025-10-06T12:00:02.820" v="767" actId="1076"/>
          <ac:spMkLst>
            <pc:docMk/>
            <pc:sldMk cId="3500973012" sldId="265"/>
            <ac:spMk id="4" creationId="{3D6287BD-BD46-D327-1D25-0BDE9E3A86F6}"/>
          </ac:spMkLst>
        </pc:spChg>
        <pc:spChg chg="mod">
          <ac:chgData name="Jorge Viáfara Morales" userId="f2dc19b595dee5db" providerId="LiveId" clId="{32CFBAFA-08C4-5478-BB1A-7141E6DA0707}" dt="2025-10-06T12:03:52.213" v="882" actId="1036"/>
          <ac:spMkLst>
            <pc:docMk/>
            <pc:sldMk cId="3500973012" sldId="265"/>
            <ac:spMk id="5" creationId="{A4EA4E7D-E4CF-8C3B-267C-B16FF0ED1467}"/>
          </ac:spMkLst>
        </pc:spChg>
        <pc:spChg chg="add mod">
          <ac:chgData name="Jorge Viáfara Morales" userId="f2dc19b595dee5db" providerId="LiveId" clId="{32CFBAFA-08C4-5478-BB1A-7141E6DA0707}" dt="2025-10-06T11:59:09.064" v="734" actId="14100"/>
          <ac:spMkLst>
            <pc:docMk/>
            <pc:sldMk cId="3500973012" sldId="265"/>
            <ac:spMk id="6" creationId="{1F6B9E5B-DD8E-BA6B-D2E0-387EB0B02491}"/>
          </ac:spMkLst>
        </pc:spChg>
        <pc:spChg chg="add del mod">
          <ac:chgData name="Jorge Viáfara Morales" userId="f2dc19b595dee5db" providerId="LiveId" clId="{32CFBAFA-08C4-5478-BB1A-7141E6DA0707}" dt="2025-10-06T11:59:36.013" v="742" actId="478"/>
          <ac:spMkLst>
            <pc:docMk/>
            <pc:sldMk cId="3500973012" sldId="265"/>
            <ac:spMk id="7" creationId="{B56758FE-8BD6-9016-FD7D-D652930A6D0D}"/>
          </ac:spMkLst>
        </pc:spChg>
        <pc:spChg chg="add del mod">
          <ac:chgData name="Jorge Viáfara Morales" userId="f2dc19b595dee5db" providerId="LiveId" clId="{32CFBAFA-08C4-5478-BB1A-7141E6DA0707}" dt="2025-10-06T11:59:38.190" v="743" actId="478"/>
          <ac:spMkLst>
            <pc:docMk/>
            <pc:sldMk cId="3500973012" sldId="265"/>
            <ac:spMk id="9" creationId="{53E8AFB9-693B-8595-06E1-A65FFA36700A}"/>
          </ac:spMkLst>
        </pc:spChg>
        <pc:spChg chg="add mod">
          <ac:chgData name="Jorge Viáfara Morales" userId="f2dc19b595dee5db" providerId="LiveId" clId="{32CFBAFA-08C4-5478-BB1A-7141E6DA0707}" dt="2025-10-06T12:14:38.781" v="1007"/>
          <ac:spMkLst>
            <pc:docMk/>
            <pc:sldMk cId="3500973012" sldId="265"/>
            <ac:spMk id="11" creationId="{F38E5985-BDDB-2340-4C37-85D17E765C35}"/>
          </ac:spMkLst>
        </pc:spChg>
        <pc:spChg chg="mod">
          <ac:chgData name="Jorge Viáfara Morales" userId="f2dc19b595dee5db" providerId="LiveId" clId="{32CFBAFA-08C4-5478-BB1A-7141E6DA0707}" dt="2025-10-06T12:18:36.004" v="1076" actId="166"/>
          <ac:spMkLst>
            <pc:docMk/>
            <pc:sldMk cId="3500973012" sldId="265"/>
            <ac:spMk id="74" creationId="{66EC2E00-DE6F-9EDF-5E32-9F8F122C8A9E}"/>
          </ac:spMkLst>
        </pc:spChg>
        <pc:picChg chg="add mod">
          <ac:chgData name="Jorge Viáfara Morales" userId="f2dc19b595dee5db" providerId="LiveId" clId="{32CFBAFA-08C4-5478-BB1A-7141E6DA0707}" dt="2025-10-06T12:15:54.011" v="1026"/>
          <ac:picMkLst>
            <pc:docMk/>
            <pc:sldMk cId="3500973012" sldId="265"/>
            <ac:picMk id="12" creationId="{9267396E-521A-12B5-CA60-8CCC86FE176C}"/>
          </ac:picMkLst>
        </pc:picChg>
        <pc:cxnChg chg="add mod">
          <ac:chgData name="Jorge Viáfara Morales" userId="f2dc19b595dee5db" providerId="LiveId" clId="{32CFBAFA-08C4-5478-BB1A-7141E6DA0707}" dt="2025-10-06T12:03:47.652" v="877"/>
          <ac:cxnSpMkLst>
            <pc:docMk/>
            <pc:sldMk cId="3500973012" sldId="265"/>
            <ac:cxnSpMk id="10" creationId="{DFA3EA39-AFA3-AFF6-AEE2-B164B050E136}"/>
          </ac:cxnSpMkLst>
        </pc:cxnChg>
        <pc:cxnChg chg="add mod">
          <ac:chgData name="Jorge Viáfara Morales" userId="f2dc19b595dee5db" providerId="LiveId" clId="{32CFBAFA-08C4-5478-BB1A-7141E6DA0707}" dt="2025-10-06T12:18:29.916" v="1075" actId="1038"/>
          <ac:cxnSpMkLst>
            <pc:docMk/>
            <pc:sldMk cId="3500973012" sldId="265"/>
            <ac:cxnSpMk id="13" creationId="{D21B2EE9-A18C-B2EF-4304-A4965C0533B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uanGuillermoSanchez\Downloads\Energ&#237;a%20inyectada%20por%20fuente%20(MBTUD)%20(1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Helvetica" pitchFamily="2" charset="0"/>
                <a:ea typeface="+mn-ea"/>
                <a:cs typeface="+mn-cs"/>
              </a:defRPr>
            </a:pPr>
            <a:r>
              <a:rPr lang="es-CO" b="1">
                <a:latin typeface="Helvetica" pitchFamily="2" charset="0"/>
              </a:rPr>
              <a:t>Oferta historica de gas natural al mercado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Helvetica" pitchFamily="2" charset="0"/>
              <a:ea typeface="+mn-ea"/>
              <a:cs typeface="+mn-cs"/>
            </a:defRPr>
          </a:pPr>
          <a:endParaRPr lang="es-CO"/>
        </a:p>
      </c:txPr>
    </c:title>
    <c:autoTitleDeleted val="0"/>
    <c:plotArea>
      <c:layout/>
      <c:areaChart>
        <c:grouping val="stacked"/>
        <c:varyColors val="0"/>
        <c:ser>
          <c:idx val="2"/>
          <c:order val="0"/>
          <c:tx>
            <c:strRef>
              <c:f>Hoja3!$BT$4</c:f>
              <c:strCache>
                <c:ptCount val="1"/>
                <c:pt idx="0">
                  <c:v>Nacional</c:v>
                </c:pt>
              </c:strCache>
            </c:strRef>
          </c:tx>
          <c:spPr>
            <a:solidFill>
              <a:schemeClr val="accent6"/>
            </a:solidFill>
            <a:ln>
              <a:noFill/>
            </a:ln>
            <a:effectLst/>
          </c:spPr>
          <c:cat>
            <c:numRef>
              <c:f>Hoja3!$BQ$5:$BQ$3138</c:f>
              <c:numCache>
                <c:formatCode>m/d/yyyy</c:formatCode>
                <c:ptCount val="313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42872</c:v>
                </c:pt>
                <c:pt idx="137">
                  <c:v>42873</c:v>
                </c:pt>
                <c:pt idx="138">
                  <c:v>42874</c:v>
                </c:pt>
                <c:pt idx="139">
                  <c:v>42875</c:v>
                </c:pt>
                <c:pt idx="140">
                  <c:v>42876</c:v>
                </c:pt>
                <c:pt idx="141">
                  <c:v>42877</c:v>
                </c:pt>
                <c:pt idx="142">
                  <c:v>42878</c:v>
                </c:pt>
                <c:pt idx="143">
                  <c:v>42879</c:v>
                </c:pt>
                <c:pt idx="144">
                  <c:v>42880</c:v>
                </c:pt>
                <c:pt idx="145">
                  <c:v>42881</c:v>
                </c:pt>
                <c:pt idx="146">
                  <c:v>42882</c:v>
                </c:pt>
                <c:pt idx="147">
                  <c:v>42883</c:v>
                </c:pt>
                <c:pt idx="148">
                  <c:v>42884</c:v>
                </c:pt>
                <c:pt idx="149">
                  <c:v>42885</c:v>
                </c:pt>
                <c:pt idx="150">
                  <c:v>42886</c:v>
                </c:pt>
                <c:pt idx="151">
                  <c:v>42887</c:v>
                </c:pt>
                <c:pt idx="152">
                  <c:v>42888</c:v>
                </c:pt>
                <c:pt idx="153">
                  <c:v>42889</c:v>
                </c:pt>
                <c:pt idx="154">
                  <c:v>42890</c:v>
                </c:pt>
                <c:pt idx="155">
                  <c:v>42891</c:v>
                </c:pt>
                <c:pt idx="156">
                  <c:v>42892</c:v>
                </c:pt>
                <c:pt idx="157">
                  <c:v>42893</c:v>
                </c:pt>
                <c:pt idx="158">
                  <c:v>42894</c:v>
                </c:pt>
                <c:pt idx="159">
                  <c:v>42895</c:v>
                </c:pt>
                <c:pt idx="160">
                  <c:v>42896</c:v>
                </c:pt>
                <c:pt idx="161">
                  <c:v>42897</c:v>
                </c:pt>
                <c:pt idx="162">
                  <c:v>42898</c:v>
                </c:pt>
                <c:pt idx="163">
                  <c:v>42899</c:v>
                </c:pt>
                <c:pt idx="164">
                  <c:v>42900</c:v>
                </c:pt>
                <c:pt idx="165">
                  <c:v>42901</c:v>
                </c:pt>
                <c:pt idx="166">
                  <c:v>42902</c:v>
                </c:pt>
                <c:pt idx="167">
                  <c:v>42903</c:v>
                </c:pt>
                <c:pt idx="168">
                  <c:v>42904</c:v>
                </c:pt>
                <c:pt idx="169">
                  <c:v>42905</c:v>
                </c:pt>
                <c:pt idx="170">
                  <c:v>42906</c:v>
                </c:pt>
                <c:pt idx="171">
                  <c:v>42907</c:v>
                </c:pt>
                <c:pt idx="172">
                  <c:v>42908</c:v>
                </c:pt>
                <c:pt idx="173">
                  <c:v>42909</c:v>
                </c:pt>
                <c:pt idx="174">
                  <c:v>42910</c:v>
                </c:pt>
                <c:pt idx="175">
                  <c:v>42911</c:v>
                </c:pt>
                <c:pt idx="176">
                  <c:v>42912</c:v>
                </c:pt>
                <c:pt idx="177">
                  <c:v>42913</c:v>
                </c:pt>
                <c:pt idx="178">
                  <c:v>42914</c:v>
                </c:pt>
                <c:pt idx="179">
                  <c:v>42915</c:v>
                </c:pt>
                <c:pt idx="180">
                  <c:v>42916</c:v>
                </c:pt>
                <c:pt idx="181">
                  <c:v>42917</c:v>
                </c:pt>
                <c:pt idx="182">
                  <c:v>42918</c:v>
                </c:pt>
                <c:pt idx="183">
                  <c:v>42919</c:v>
                </c:pt>
                <c:pt idx="184">
                  <c:v>42920</c:v>
                </c:pt>
                <c:pt idx="185">
                  <c:v>42921</c:v>
                </c:pt>
                <c:pt idx="186">
                  <c:v>42922</c:v>
                </c:pt>
                <c:pt idx="187">
                  <c:v>42923</c:v>
                </c:pt>
                <c:pt idx="188">
                  <c:v>42924</c:v>
                </c:pt>
                <c:pt idx="189">
                  <c:v>42925</c:v>
                </c:pt>
                <c:pt idx="190">
                  <c:v>42926</c:v>
                </c:pt>
                <c:pt idx="191">
                  <c:v>42927</c:v>
                </c:pt>
                <c:pt idx="192">
                  <c:v>42928</c:v>
                </c:pt>
                <c:pt idx="193">
                  <c:v>42929</c:v>
                </c:pt>
                <c:pt idx="194">
                  <c:v>42930</c:v>
                </c:pt>
                <c:pt idx="195">
                  <c:v>42931</c:v>
                </c:pt>
                <c:pt idx="196">
                  <c:v>42932</c:v>
                </c:pt>
                <c:pt idx="197">
                  <c:v>42933</c:v>
                </c:pt>
                <c:pt idx="198">
                  <c:v>42934</c:v>
                </c:pt>
                <c:pt idx="199">
                  <c:v>42935</c:v>
                </c:pt>
                <c:pt idx="200">
                  <c:v>42936</c:v>
                </c:pt>
                <c:pt idx="201">
                  <c:v>42937</c:v>
                </c:pt>
                <c:pt idx="202">
                  <c:v>42938</c:v>
                </c:pt>
                <c:pt idx="203">
                  <c:v>42939</c:v>
                </c:pt>
                <c:pt idx="204">
                  <c:v>42940</c:v>
                </c:pt>
                <c:pt idx="205">
                  <c:v>42941</c:v>
                </c:pt>
                <c:pt idx="206">
                  <c:v>42942</c:v>
                </c:pt>
                <c:pt idx="207">
                  <c:v>42943</c:v>
                </c:pt>
                <c:pt idx="208">
                  <c:v>42944</c:v>
                </c:pt>
                <c:pt idx="209">
                  <c:v>42945</c:v>
                </c:pt>
                <c:pt idx="210">
                  <c:v>42946</c:v>
                </c:pt>
                <c:pt idx="211">
                  <c:v>42947</c:v>
                </c:pt>
                <c:pt idx="212">
                  <c:v>42948</c:v>
                </c:pt>
                <c:pt idx="213">
                  <c:v>42949</c:v>
                </c:pt>
                <c:pt idx="214">
                  <c:v>42950</c:v>
                </c:pt>
                <c:pt idx="215">
                  <c:v>42951</c:v>
                </c:pt>
                <c:pt idx="216">
                  <c:v>42952</c:v>
                </c:pt>
                <c:pt idx="217">
                  <c:v>42953</c:v>
                </c:pt>
                <c:pt idx="218">
                  <c:v>42954</c:v>
                </c:pt>
                <c:pt idx="219">
                  <c:v>42955</c:v>
                </c:pt>
                <c:pt idx="220">
                  <c:v>42956</c:v>
                </c:pt>
                <c:pt idx="221">
                  <c:v>42957</c:v>
                </c:pt>
                <c:pt idx="222">
                  <c:v>42958</c:v>
                </c:pt>
                <c:pt idx="223">
                  <c:v>42959</c:v>
                </c:pt>
                <c:pt idx="224">
                  <c:v>42960</c:v>
                </c:pt>
                <c:pt idx="225">
                  <c:v>42961</c:v>
                </c:pt>
                <c:pt idx="226">
                  <c:v>42962</c:v>
                </c:pt>
                <c:pt idx="227">
                  <c:v>42963</c:v>
                </c:pt>
                <c:pt idx="228">
                  <c:v>42964</c:v>
                </c:pt>
                <c:pt idx="229">
                  <c:v>42965</c:v>
                </c:pt>
                <c:pt idx="230">
                  <c:v>42966</c:v>
                </c:pt>
                <c:pt idx="231">
                  <c:v>42967</c:v>
                </c:pt>
                <c:pt idx="232">
                  <c:v>42968</c:v>
                </c:pt>
                <c:pt idx="233">
                  <c:v>42969</c:v>
                </c:pt>
                <c:pt idx="234">
                  <c:v>42970</c:v>
                </c:pt>
                <c:pt idx="235">
                  <c:v>42971</c:v>
                </c:pt>
                <c:pt idx="236">
                  <c:v>42972</c:v>
                </c:pt>
                <c:pt idx="237">
                  <c:v>42973</c:v>
                </c:pt>
                <c:pt idx="238">
                  <c:v>42974</c:v>
                </c:pt>
                <c:pt idx="239">
                  <c:v>42975</c:v>
                </c:pt>
                <c:pt idx="240">
                  <c:v>42976</c:v>
                </c:pt>
                <c:pt idx="241">
                  <c:v>42977</c:v>
                </c:pt>
                <c:pt idx="242">
                  <c:v>42978</c:v>
                </c:pt>
                <c:pt idx="243">
                  <c:v>42979</c:v>
                </c:pt>
                <c:pt idx="244">
                  <c:v>42980</c:v>
                </c:pt>
                <c:pt idx="245">
                  <c:v>42981</c:v>
                </c:pt>
                <c:pt idx="246">
                  <c:v>42982</c:v>
                </c:pt>
                <c:pt idx="247">
                  <c:v>42983</c:v>
                </c:pt>
                <c:pt idx="248">
                  <c:v>42984</c:v>
                </c:pt>
                <c:pt idx="249">
                  <c:v>42985</c:v>
                </c:pt>
                <c:pt idx="250">
                  <c:v>42986</c:v>
                </c:pt>
                <c:pt idx="251">
                  <c:v>42987</c:v>
                </c:pt>
                <c:pt idx="252">
                  <c:v>42988</c:v>
                </c:pt>
                <c:pt idx="253">
                  <c:v>42989</c:v>
                </c:pt>
                <c:pt idx="254">
                  <c:v>42990</c:v>
                </c:pt>
                <c:pt idx="255">
                  <c:v>42991</c:v>
                </c:pt>
                <c:pt idx="256">
                  <c:v>42992</c:v>
                </c:pt>
                <c:pt idx="257">
                  <c:v>42993</c:v>
                </c:pt>
                <c:pt idx="258">
                  <c:v>42994</c:v>
                </c:pt>
                <c:pt idx="259">
                  <c:v>42995</c:v>
                </c:pt>
                <c:pt idx="260">
                  <c:v>42996</c:v>
                </c:pt>
                <c:pt idx="261">
                  <c:v>42997</c:v>
                </c:pt>
                <c:pt idx="262">
                  <c:v>42998</c:v>
                </c:pt>
                <c:pt idx="263">
                  <c:v>42999</c:v>
                </c:pt>
                <c:pt idx="264">
                  <c:v>43000</c:v>
                </c:pt>
                <c:pt idx="265">
                  <c:v>43001</c:v>
                </c:pt>
                <c:pt idx="266">
                  <c:v>43002</c:v>
                </c:pt>
                <c:pt idx="267">
                  <c:v>43003</c:v>
                </c:pt>
                <c:pt idx="268">
                  <c:v>43004</c:v>
                </c:pt>
                <c:pt idx="269">
                  <c:v>43005</c:v>
                </c:pt>
                <c:pt idx="270">
                  <c:v>43006</c:v>
                </c:pt>
                <c:pt idx="271">
                  <c:v>43007</c:v>
                </c:pt>
                <c:pt idx="272">
                  <c:v>43008</c:v>
                </c:pt>
                <c:pt idx="273">
                  <c:v>43009</c:v>
                </c:pt>
                <c:pt idx="274">
                  <c:v>43010</c:v>
                </c:pt>
                <c:pt idx="275">
                  <c:v>43011</c:v>
                </c:pt>
                <c:pt idx="276">
                  <c:v>43012</c:v>
                </c:pt>
                <c:pt idx="277">
                  <c:v>43013</c:v>
                </c:pt>
                <c:pt idx="278">
                  <c:v>43014</c:v>
                </c:pt>
                <c:pt idx="279">
                  <c:v>43015</c:v>
                </c:pt>
                <c:pt idx="280">
                  <c:v>43016</c:v>
                </c:pt>
                <c:pt idx="281">
                  <c:v>43017</c:v>
                </c:pt>
                <c:pt idx="282">
                  <c:v>43018</c:v>
                </c:pt>
                <c:pt idx="283">
                  <c:v>43019</c:v>
                </c:pt>
                <c:pt idx="284">
                  <c:v>43020</c:v>
                </c:pt>
                <c:pt idx="285">
                  <c:v>43021</c:v>
                </c:pt>
                <c:pt idx="286">
                  <c:v>43022</c:v>
                </c:pt>
                <c:pt idx="287">
                  <c:v>43023</c:v>
                </c:pt>
                <c:pt idx="288">
                  <c:v>43024</c:v>
                </c:pt>
                <c:pt idx="289">
                  <c:v>43025</c:v>
                </c:pt>
                <c:pt idx="290">
                  <c:v>43026</c:v>
                </c:pt>
                <c:pt idx="291">
                  <c:v>43027</c:v>
                </c:pt>
                <c:pt idx="292">
                  <c:v>43028</c:v>
                </c:pt>
                <c:pt idx="293">
                  <c:v>43029</c:v>
                </c:pt>
                <c:pt idx="294">
                  <c:v>43030</c:v>
                </c:pt>
                <c:pt idx="295">
                  <c:v>43031</c:v>
                </c:pt>
                <c:pt idx="296">
                  <c:v>43032</c:v>
                </c:pt>
                <c:pt idx="297">
                  <c:v>43033</c:v>
                </c:pt>
                <c:pt idx="298">
                  <c:v>43034</c:v>
                </c:pt>
                <c:pt idx="299">
                  <c:v>43035</c:v>
                </c:pt>
                <c:pt idx="300">
                  <c:v>43036</c:v>
                </c:pt>
                <c:pt idx="301">
                  <c:v>43037</c:v>
                </c:pt>
                <c:pt idx="302">
                  <c:v>43038</c:v>
                </c:pt>
                <c:pt idx="303">
                  <c:v>43039</c:v>
                </c:pt>
                <c:pt idx="304">
                  <c:v>43040</c:v>
                </c:pt>
                <c:pt idx="305">
                  <c:v>43041</c:v>
                </c:pt>
                <c:pt idx="306">
                  <c:v>43042</c:v>
                </c:pt>
                <c:pt idx="307">
                  <c:v>43043</c:v>
                </c:pt>
                <c:pt idx="308">
                  <c:v>43044</c:v>
                </c:pt>
                <c:pt idx="309">
                  <c:v>43045</c:v>
                </c:pt>
                <c:pt idx="310">
                  <c:v>43046</c:v>
                </c:pt>
                <c:pt idx="311">
                  <c:v>43047</c:v>
                </c:pt>
                <c:pt idx="312">
                  <c:v>43048</c:v>
                </c:pt>
                <c:pt idx="313">
                  <c:v>43049</c:v>
                </c:pt>
                <c:pt idx="314">
                  <c:v>43050</c:v>
                </c:pt>
                <c:pt idx="315">
                  <c:v>43051</c:v>
                </c:pt>
                <c:pt idx="316">
                  <c:v>43052</c:v>
                </c:pt>
                <c:pt idx="317">
                  <c:v>43053</c:v>
                </c:pt>
                <c:pt idx="318">
                  <c:v>43054</c:v>
                </c:pt>
                <c:pt idx="319">
                  <c:v>43055</c:v>
                </c:pt>
                <c:pt idx="320">
                  <c:v>43056</c:v>
                </c:pt>
                <c:pt idx="321">
                  <c:v>43057</c:v>
                </c:pt>
                <c:pt idx="322">
                  <c:v>43058</c:v>
                </c:pt>
                <c:pt idx="323">
                  <c:v>43059</c:v>
                </c:pt>
                <c:pt idx="324">
                  <c:v>43060</c:v>
                </c:pt>
                <c:pt idx="325">
                  <c:v>43061</c:v>
                </c:pt>
                <c:pt idx="326">
                  <c:v>43062</c:v>
                </c:pt>
                <c:pt idx="327">
                  <c:v>43063</c:v>
                </c:pt>
                <c:pt idx="328">
                  <c:v>43064</c:v>
                </c:pt>
                <c:pt idx="329">
                  <c:v>43065</c:v>
                </c:pt>
                <c:pt idx="330">
                  <c:v>43066</c:v>
                </c:pt>
                <c:pt idx="331">
                  <c:v>43067</c:v>
                </c:pt>
                <c:pt idx="332">
                  <c:v>43068</c:v>
                </c:pt>
                <c:pt idx="333">
                  <c:v>43069</c:v>
                </c:pt>
                <c:pt idx="334">
                  <c:v>43070</c:v>
                </c:pt>
                <c:pt idx="335">
                  <c:v>43071</c:v>
                </c:pt>
                <c:pt idx="336">
                  <c:v>43072</c:v>
                </c:pt>
                <c:pt idx="337">
                  <c:v>43073</c:v>
                </c:pt>
                <c:pt idx="338">
                  <c:v>43074</c:v>
                </c:pt>
                <c:pt idx="339">
                  <c:v>43075</c:v>
                </c:pt>
                <c:pt idx="340">
                  <c:v>43076</c:v>
                </c:pt>
                <c:pt idx="341">
                  <c:v>43077</c:v>
                </c:pt>
                <c:pt idx="342">
                  <c:v>43078</c:v>
                </c:pt>
                <c:pt idx="343">
                  <c:v>43079</c:v>
                </c:pt>
                <c:pt idx="344">
                  <c:v>43080</c:v>
                </c:pt>
                <c:pt idx="345">
                  <c:v>43081</c:v>
                </c:pt>
                <c:pt idx="346">
                  <c:v>43082</c:v>
                </c:pt>
                <c:pt idx="347">
                  <c:v>43083</c:v>
                </c:pt>
                <c:pt idx="348">
                  <c:v>43084</c:v>
                </c:pt>
                <c:pt idx="349">
                  <c:v>43085</c:v>
                </c:pt>
                <c:pt idx="350">
                  <c:v>43086</c:v>
                </c:pt>
                <c:pt idx="351">
                  <c:v>43087</c:v>
                </c:pt>
                <c:pt idx="352">
                  <c:v>43088</c:v>
                </c:pt>
                <c:pt idx="353">
                  <c:v>43089</c:v>
                </c:pt>
                <c:pt idx="354">
                  <c:v>43090</c:v>
                </c:pt>
                <c:pt idx="355">
                  <c:v>43091</c:v>
                </c:pt>
                <c:pt idx="356">
                  <c:v>43092</c:v>
                </c:pt>
                <c:pt idx="357">
                  <c:v>43093</c:v>
                </c:pt>
                <c:pt idx="358">
                  <c:v>43094</c:v>
                </c:pt>
                <c:pt idx="359">
                  <c:v>43095</c:v>
                </c:pt>
                <c:pt idx="360">
                  <c:v>43096</c:v>
                </c:pt>
                <c:pt idx="361">
                  <c:v>43097</c:v>
                </c:pt>
                <c:pt idx="362">
                  <c:v>43098</c:v>
                </c:pt>
                <c:pt idx="363">
                  <c:v>43099</c:v>
                </c:pt>
                <c:pt idx="364">
                  <c:v>43100</c:v>
                </c:pt>
                <c:pt idx="365">
                  <c:v>43101</c:v>
                </c:pt>
                <c:pt idx="366">
                  <c:v>43102</c:v>
                </c:pt>
                <c:pt idx="367">
                  <c:v>43103</c:v>
                </c:pt>
                <c:pt idx="368">
                  <c:v>43104</c:v>
                </c:pt>
                <c:pt idx="369">
                  <c:v>43105</c:v>
                </c:pt>
                <c:pt idx="370">
                  <c:v>43106</c:v>
                </c:pt>
                <c:pt idx="371">
                  <c:v>43107</c:v>
                </c:pt>
                <c:pt idx="372">
                  <c:v>43108</c:v>
                </c:pt>
                <c:pt idx="373">
                  <c:v>43109</c:v>
                </c:pt>
                <c:pt idx="374">
                  <c:v>43110</c:v>
                </c:pt>
                <c:pt idx="375">
                  <c:v>43111</c:v>
                </c:pt>
                <c:pt idx="376">
                  <c:v>43112</c:v>
                </c:pt>
                <c:pt idx="377">
                  <c:v>43113</c:v>
                </c:pt>
                <c:pt idx="378">
                  <c:v>43114</c:v>
                </c:pt>
                <c:pt idx="379">
                  <c:v>43115</c:v>
                </c:pt>
                <c:pt idx="380">
                  <c:v>43116</c:v>
                </c:pt>
                <c:pt idx="381">
                  <c:v>43117</c:v>
                </c:pt>
                <c:pt idx="382">
                  <c:v>43118</c:v>
                </c:pt>
                <c:pt idx="383">
                  <c:v>43119</c:v>
                </c:pt>
                <c:pt idx="384">
                  <c:v>43120</c:v>
                </c:pt>
                <c:pt idx="385">
                  <c:v>43121</c:v>
                </c:pt>
                <c:pt idx="386">
                  <c:v>43122</c:v>
                </c:pt>
                <c:pt idx="387">
                  <c:v>43123</c:v>
                </c:pt>
                <c:pt idx="388">
                  <c:v>43124</c:v>
                </c:pt>
                <c:pt idx="389">
                  <c:v>43125</c:v>
                </c:pt>
                <c:pt idx="390">
                  <c:v>43126</c:v>
                </c:pt>
                <c:pt idx="391">
                  <c:v>43127</c:v>
                </c:pt>
                <c:pt idx="392">
                  <c:v>43128</c:v>
                </c:pt>
                <c:pt idx="393">
                  <c:v>43129</c:v>
                </c:pt>
                <c:pt idx="394">
                  <c:v>43130</c:v>
                </c:pt>
                <c:pt idx="395">
                  <c:v>43131</c:v>
                </c:pt>
                <c:pt idx="396">
                  <c:v>43132</c:v>
                </c:pt>
                <c:pt idx="397">
                  <c:v>43133</c:v>
                </c:pt>
                <c:pt idx="398">
                  <c:v>43134</c:v>
                </c:pt>
                <c:pt idx="399">
                  <c:v>43135</c:v>
                </c:pt>
                <c:pt idx="400">
                  <c:v>43136</c:v>
                </c:pt>
                <c:pt idx="401">
                  <c:v>43137</c:v>
                </c:pt>
                <c:pt idx="402">
                  <c:v>43138</c:v>
                </c:pt>
                <c:pt idx="403">
                  <c:v>43139</c:v>
                </c:pt>
                <c:pt idx="404">
                  <c:v>43140</c:v>
                </c:pt>
                <c:pt idx="405">
                  <c:v>43141</c:v>
                </c:pt>
                <c:pt idx="406">
                  <c:v>43142</c:v>
                </c:pt>
                <c:pt idx="407">
                  <c:v>43143</c:v>
                </c:pt>
                <c:pt idx="408">
                  <c:v>43144</c:v>
                </c:pt>
                <c:pt idx="409">
                  <c:v>43145</c:v>
                </c:pt>
                <c:pt idx="410">
                  <c:v>43146</c:v>
                </c:pt>
                <c:pt idx="411">
                  <c:v>43147</c:v>
                </c:pt>
                <c:pt idx="412">
                  <c:v>43148</c:v>
                </c:pt>
                <c:pt idx="413">
                  <c:v>43149</c:v>
                </c:pt>
                <c:pt idx="414">
                  <c:v>43150</c:v>
                </c:pt>
                <c:pt idx="415">
                  <c:v>43151</c:v>
                </c:pt>
                <c:pt idx="416">
                  <c:v>43152</c:v>
                </c:pt>
                <c:pt idx="417">
                  <c:v>43153</c:v>
                </c:pt>
                <c:pt idx="418">
                  <c:v>43154</c:v>
                </c:pt>
                <c:pt idx="419">
                  <c:v>43155</c:v>
                </c:pt>
                <c:pt idx="420">
                  <c:v>43156</c:v>
                </c:pt>
                <c:pt idx="421">
                  <c:v>43157</c:v>
                </c:pt>
                <c:pt idx="422">
                  <c:v>43158</c:v>
                </c:pt>
                <c:pt idx="423">
                  <c:v>43159</c:v>
                </c:pt>
                <c:pt idx="424">
                  <c:v>43160</c:v>
                </c:pt>
                <c:pt idx="425">
                  <c:v>43161</c:v>
                </c:pt>
                <c:pt idx="426">
                  <c:v>43162</c:v>
                </c:pt>
                <c:pt idx="427">
                  <c:v>43163</c:v>
                </c:pt>
                <c:pt idx="428">
                  <c:v>43164</c:v>
                </c:pt>
                <c:pt idx="429">
                  <c:v>43165</c:v>
                </c:pt>
                <c:pt idx="430">
                  <c:v>43166</c:v>
                </c:pt>
                <c:pt idx="431">
                  <c:v>43167</c:v>
                </c:pt>
                <c:pt idx="432">
                  <c:v>43168</c:v>
                </c:pt>
                <c:pt idx="433">
                  <c:v>43169</c:v>
                </c:pt>
                <c:pt idx="434">
                  <c:v>43170</c:v>
                </c:pt>
                <c:pt idx="435">
                  <c:v>43171</c:v>
                </c:pt>
                <c:pt idx="436">
                  <c:v>43172</c:v>
                </c:pt>
                <c:pt idx="437">
                  <c:v>43173</c:v>
                </c:pt>
                <c:pt idx="438">
                  <c:v>43174</c:v>
                </c:pt>
                <c:pt idx="439">
                  <c:v>43175</c:v>
                </c:pt>
                <c:pt idx="440">
                  <c:v>43176</c:v>
                </c:pt>
                <c:pt idx="441">
                  <c:v>43177</c:v>
                </c:pt>
                <c:pt idx="442">
                  <c:v>43178</c:v>
                </c:pt>
                <c:pt idx="443">
                  <c:v>43179</c:v>
                </c:pt>
                <c:pt idx="444">
                  <c:v>43180</c:v>
                </c:pt>
                <c:pt idx="445">
                  <c:v>43181</c:v>
                </c:pt>
                <c:pt idx="446">
                  <c:v>43182</c:v>
                </c:pt>
                <c:pt idx="447">
                  <c:v>43183</c:v>
                </c:pt>
                <c:pt idx="448">
                  <c:v>43184</c:v>
                </c:pt>
                <c:pt idx="449">
                  <c:v>43185</c:v>
                </c:pt>
                <c:pt idx="450">
                  <c:v>43186</c:v>
                </c:pt>
                <c:pt idx="451">
                  <c:v>43187</c:v>
                </c:pt>
                <c:pt idx="452">
                  <c:v>43188</c:v>
                </c:pt>
                <c:pt idx="453">
                  <c:v>43189</c:v>
                </c:pt>
                <c:pt idx="454">
                  <c:v>43190</c:v>
                </c:pt>
                <c:pt idx="455">
                  <c:v>43191</c:v>
                </c:pt>
                <c:pt idx="456">
                  <c:v>43192</c:v>
                </c:pt>
                <c:pt idx="457">
                  <c:v>43193</c:v>
                </c:pt>
                <c:pt idx="458">
                  <c:v>43194</c:v>
                </c:pt>
                <c:pt idx="459">
                  <c:v>43195</c:v>
                </c:pt>
                <c:pt idx="460">
                  <c:v>43196</c:v>
                </c:pt>
                <c:pt idx="461">
                  <c:v>43197</c:v>
                </c:pt>
                <c:pt idx="462">
                  <c:v>43198</c:v>
                </c:pt>
                <c:pt idx="463">
                  <c:v>43199</c:v>
                </c:pt>
                <c:pt idx="464">
                  <c:v>43200</c:v>
                </c:pt>
                <c:pt idx="465">
                  <c:v>43201</c:v>
                </c:pt>
                <c:pt idx="466">
                  <c:v>43202</c:v>
                </c:pt>
                <c:pt idx="467">
                  <c:v>43203</c:v>
                </c:pt>
                <c:pt idx="468">
                  <c:v>43204</c:v>
                </c:pt>
                <c:pt idx="469">
                  <c:v>43205</c:v>
                </c:pt>
                <c:pt idx="470">
                  <c:v>43206</c:v>
                </c:pt>
                <c:pt idx="471">
                  <c:v>43207</c:v>
                </c:pt>
                <c:pt idx="472">
                  <c:v>43208</c:v>
                </c:pt>
                <c:pt idx="473">
                  <c:v>43209</c:v>
                </c:pt>
                <c:pt idx="474">
                  <c:v>43210</c:v>
                </c:pt>
                <c:pt idx="475">
                  <c:v>43211</c:v>
                </c:pt>
                <c:pt idx="476">
                  <c:v>43212</c:v>
                </c:pt>
                <c:pt idx="477">
                  <c:v>43213</c:v>
                </c:pt>
                <c:pt idx="478">
                  <c:v>43214</c:v>
                </c:pt>
                <c:pt idx="479">
                  <c:v>43215</c:v>
                </c:pt>
                <c:pt idx="480">
                  <c:v>43216</c:v>
                </c:pt>
                <c:pt idx="481">
                  <c:v>43217</c:v>
                </c:pt>
                <c:pt idx="482">
                  <c:v>43218</c:v>
                </c:pt>
                <c:pt idx="483">
                  <c:v>43219</c:v>
                </c:pt>
                <c:pt idx="484">
                  <c:v>43220</c:v>
                </c:pt>
                <c:pt idx="485">
                  <c:v>43221</c:v>
                </c:pt>
                <c:pt idx="486">
                  <c:v>43222</c:v>
                </c:pt>
                <c:pt idx="487">
                  <c:v>43223</c:v>
                </c:pt>
                <c:pt idx="488">
                  <c:v>43224</c:v>
                </c:pt>
                <c:pt idx="489">
                  <c:v>43225</c:v>
                </c:pt>
                <c:pt idx="490">
                  <c:v>43226</c:v>
                </c:pt>
                <c:pt idx="491">
                  <c:v>43227</c:v>
                </c:pt>
                <c:pt idx="492">
                  <c:v>43228</c:v>
                </c:pt>
                <c:pt idx="493">
                  <c:v>43229</c:v>
                </c:pt>
                <c:pt idx="494">
                  <c:v>43230</c:v>
                </c:pt>
                <c:pt idx="495">
                  <c:v>43231</c:v>
                </c:pt>
                <c:pt idx="496">
                  <c:v>43232</c:v>
                </c:pt>
                <c:pt idx="497">
                  <c:v>43233</c:v>
                </c:pt>
                <c:pt idx="498">
                  <c:v>43234</c:v>
                </c:pt>
                <c:pt idx="499">
                  <c:v>43235</c:v>
                </c:pt>
                <c:pt idx="500">
                  <c:v>43236</c:v>
                </c:pt>
                <c:pt idx="501">
                  <c:v>43237</c:v>
                </c:pt>
                <c:pt idx="502">
                  <c:v>43238</c:v>
                </c:pt>
                <c:pt idx="503">
                  <c:v>43239</c:v>
                </c:pt>
                <c:pt idx="504">
                  <c:v>43240</c:v>
                </c:pt>
                <c:pt idx="505">
                  <c:v>43241</c:v>
                </c:pt>
                <c:pt idx="506">
                  <c:v>43242</c:v>
                </c:pt>
                <c:pt idx="507">
                  <c:v>43243</c:v>
                </c:pt>
                <c:pt idx="508">
                  <c:v>43244</c:v>
                </c:pt>
                <c:pt idx="509">
                  <c:v>43245</c:v>
                </c:pt>
                <c:pt idx="510">
                  <c:v>43246</c:v>
                </c:pt>
                <c:pt idx="511">
                  <c:v>43247</c:v>
                </c:pt>
                <c:pt idx="512">
                  <c:v>43248</c:v>
                </c:pt>
                <c:pt idx="513">
                  <c:v>43249</c:v>
                </c:pt>
                <c:pt idx="514">
                  <c:v>43250</c:v>
                </c:pt>
                <c:pt idx="515">
                  <c:v>43251</c:v>
                </c:pt>
                <c:pt idx="516">
                  <c:v>43252</c:v>
                </c:pt>
                <c:pt idx="517">
                  <c:v>43253</c:v>
                </c:pt>
                <c:pt idx="518">
                  <c:v>43254</c:v>
                </c:pt>
                <c:pt idx="519">
                  <c:v>43255</c:v>
                </c:pt>
                <c:pt idx="520">
                  <c:v>43256</c:v>
                </c:pt>
                <c:pt idx="521">
                  <c:v>43257</c:v>
                </c:pt>
                <c:pt idx="522">
                  <c:v>43258</c:v>
                </c:pt>
                <c:pt idx="523">
                  <c:v>43259</c:v>
                </c:pt>
                <c:pt idx="524">
                  <c:v>43260</c:v>
                </c:pt>
                <c:pt idx="525">
                  <c:v>43261</c:v>
                </c:pt>
                <c:pt idx="526">
                  <c:v>43262</c:v>
                </c:pt>
                <c:pt idx="527">
                  <c:v>43263</c:v>
                </c:pt>
                <c:pt idx="528">
                  <c:v>43264</c:v>
                </c:pt>
                <c:pt idx="529">
                  <c:v>43265</c:v>
                </c:pt>
                <c:pt idx="530">
                  <c:v>43266</c:v>
                </c:pt>
                <c:pt idx="531">
                  <c:v>43267</c:v>
                </c:pt>
                <c:pt idx="532">
                  <c:v>43268</c:v>
                </c:pt>
                <c:pt idx="533">
                  <c:v>43269</c:v>
                </c:pt>
                <c:pt idx="534">
                  <c:v>43270</c:v>
                </c:pt>
                <c:pt idx="535">
                  <c:v>43271</c:v>
                </c:pt>
                <c:pt idx="536">
                  <c:v>43272</c:v>
                </c:pt>
                <c:pt idx="537">
                  <c:v>43273</c:v>
                </c:pt>
                <c:pt idx="538">
                  <c:v>43274</c:v>
                </c:pt>
                <c:pt idx="539">
                  <c:v>43275</c:v>
                </c:pt>
                <c:pt idx="540">
                  <c:v>43276</c:v>
                </c:pt>
                <c:pt idx="541">
                  <c:v>43277</c:v>
                </c:pt>
                <c:pt idx="542">
                  <c:v>43278</c:v>
                </c:pt>
                <c:pt idx="543">
                  <c:v>43279</c:v>
                </c:pt>
                <c:pt idx="544">
                  <c:v>43280</c:v>
                </c:pt>
                <c:pt idx="545">
                  <c:v>43281</c:v>
                </c:pt>
                <c:pt idx="546">
                  <c:v>43282</c:v>
                </c:pt>
                <c:pt idx="547">
                  <c:v>43283</c:v>
                </c:pt>
                <c:pt idx="548">
                  <c:v>43284</c:v>
                </c:pt>
                <c:pt idx="549">
                  <c:v>43285</c:v>
                </c:pt>
                <c:pt idx="550">
                  <c:v>43286</c:v>
                </c:pt>
                <c:pt idx="551">
                  <c:v>43287</c:v>
                </c:pt>
                <c:pt idx="552">
                  <c:v>43288</c:v>
                </c:pt>
                <c:pt idx="553">
                  <c:v>43289</c:v>
                </c:pt>
                <c:pt idx="554">
                  <c:v>43290</c:v>
                </c:pt>
                <c:pt idx="555">
                  <c:v>43291</c:v>
                </c:pt>
                <c:pt idx="556">
                  <c:v>43292</c:v>
                </c:pt>
                <c:pt idx="557">
                  <c:v>43293</c:v>
                </c:pt>
                <c:pt idx="558">
                  <c:v>43294</c:v>
                </c:pt>
                <c:pt idx="559">
                  <c:v>43295</c:v>
                </c:pt>
                <c:pt idx="560">
                  <c:v>43296</c:v>
                </c:pt>
                <c:pt idx="561">
                  <c:v>43297</c:v>
                </c:pt>
                <c:pt idx="562">
                  <c:v>43298</c:v>
                </c:pt>
                <c:pt idx="563">
                  <c:v>43299</c:v>
                </c:pt>
                <c:pt idx="564">
                  <c:v>43300</c:v>
                </c:pt>
                <c:pt idx="565">
                  <c:v>43301</c:v>
                </c:pt>
                <c:pt idx="566">
                  <c:v>43302</c:v>
                </c:pt>
                <c:pt idx="567">
                  <c:v>43303</c:v>
                </c:pt>
                <c:pt idx="568">
                  <c:v>43304</c:v>
                </c:pt>
                <c:pt idx="569">
                  <c:v>43305</c:v>
                </c:pt>
                <c:pt idx="570">
                  <c:v>43306</c:v>
                </c:pt>
                <c:pt idx="571">
                  <c:v>43307</c:v>
                </c:pt>
                <c:pt idx="572">
                  <c:v>43308</c:v>
                </c:pt>
                <c:pt idx="573">
                  <c:v>43309</c:v>
                </c:pt>
                <c:pt idx="574">
                  <c:v>43310</c:v>
                </c:pt>
                <c:pt idx="575">
                  <c:v>43311</c:v>
                </c:pt>
                <c:pt idx="576">
                  <c:v>43312</c:v>
                </c:pt>
                <c:pt idx="577">
                  <c:v>43313</c:v>
                </c:pt>
                <c:pt idx="578">
                  <c:v>43314</c:v>
                </c:pt>
                <c:pt idx="579">
                  <c:v>43315</c:v>
                </c:pt>
                <c:pt idx="580">
                  <c:v>43316</c:v>
                </c:pt>
                <c:pt idx="581">
                  <c:v>43317</c:v>
                </c:pt>
                <c:pt idx="582">
                  <c:v>43318</c:v>
                </c:pt>
                <c:pt idx="583">
                  <c:v>43319</c:v>
                </c:pt>
                <c:pt idx="584">
                  <c:v>43320</c:v>
                </c:pt>
                <c:pt idx="585">
                  <c:v>43321</c:v>
                </c:pt>
                <c:pt idx="586">
                  <c:v>43322</c:v>
                </c:pt>
                <c:pt idx="587">
                  <c:v>43323</c:v>
                </c:pt>
                <c:pt idx="588">
                  <c:v>43324</c:v>
                </c:pt>
                <c:pt idx="589">
                  <c:v>43325</c:v>
                </c:pt>
                <c:pt idx="590">
                  <c:v>43326</c:v>
                </c:pt>
                <c:pt idx="591">
                  <c:v>43327</c:v>
                </c:pt>
                <c:pt idx="592">
                  <c:v>43328</c:v>
                </c:pt>
                <c:pt idx="593">
                  <c:v>43329</c:v>
                </c:pt>
                <c:pt idx="594">
                  <c:v>43330</c:v>
                </c:pt>
                <c:pt idx="595">
                  <c:v>43331</c:v>
                </c:pt>
                <c:pt idx="596">
                  <c:v>43332</c:v>
                </c:pt>
                <c:pt idx="597">
                  <c:v>43333</c:v>
                </c:pt>
                <c:pt idx="598">
                  <c:v>43334</c:v>
                </c:pt>
                <c:pt idx="599">
                  <c:v>43335</c:v>
                </c:pt>
                <c:pt idx="600">
                  <c:v>43336</c:v>
                </c:pt>
                <c:pt idx="601">
                  <c:v>43337</c:v>
                </c:pt>
                <c:pt idx="602">
                  <c:v>43338</c:v>
                </c:pt>
                <c:pt idx="603">
                  <c:v>43339</c:v>
                </c:pt>
                <c:pt idx="604">
                  <c:v>43340</c:v>
                </c:pt>
                <c:pt idx="605">
                  <c:v>43341</c:v>
                </c:pt>
                <c:pt idx="606">
                  <c:v>43342</c:v>
                </c:pt>
                <c:pt idx="607">
                  <c:v>43343</c:v>
                </c:pt>
                <c:pt idx="608">
                  <c:v>43344</c:v>
                </c:pt>
                <c:pt idx="609">
                  <c:v>43345</c:v>
                </c:pt>
                <c:pt idx="610">
                  <c:v>43346</c:v>
                </c:pt>
                <c:pt idx="611">
                  <c:v>43347</c:v>
                </c:pt>
                <c:pt idx="612">
                  <c:v>43348</c:v>
                </c:pt>
                <c:pt idx="613">
                  <c:v>43349</c:v>
                </c:pt>
                <c:pt idx="614">
                  <c:v>43350</c:v>
                </c:pt>
                <c:pt idx="615">
                  <c:v>43351</c:v>
                </c:pt>
                <c:pt idx="616">
                  <c:v>43352</c:v>
                </c:pt>
                <c:pt idx="617">
                  <c:v>43353</c:v>
                </c:pt>
                <c:pt idx="618">
                  <c:v>43354</c:v>
                </c:pt>
                <c:pt idx="619">
                  <c:v>43355</c:v>
                </c:pt>
                <c:pt idx="620">
                  <c:v>43356</c:v>
                </c:pt>
                <c:pt idx="621">
                  <c:v>43357</c:v>
                </c:pt>
                <c:pt idx="622">
                  <c:v>43358</c:v>
                </c:pt>
                <c:pt idx="623">
                  <c:v>43359</c:v>
                </c:pt>
                <c:pt idx="624">
                  <c:v>43360</c:v>
                </c:pt>
                <c:pt idx="625">
                  <c:v>43361</c:v>
                </c:pt>
                <c:pt idx="626">
                  <c:v>43362</c:v>
                </c:pt>
                <c:pt idx="627">
                  <c:v>43363</c:v>
                </c:pt>
                <c:pt idx="628">
                  <c:v>43364</c:v>
                </c:pt>
                <c:pt idx="629">
                  <c:v>43365</c:v>
                </c:pt>
                <c:pt idx="630">
                  <c:v>43366</c:v>
                </c:pt>
                <c:pt idx="631">
                  <c:v>43367</c:v>
                </c:pt>
                <c:pt idx="632">
                  <c:v>43368</c:v>
                </c:pt>
                <c:pt idx="633">
                  <c:v>43369</c:v>
                </c:pt>
                <c:pt idx="634">
                  <c:v>43370</c:v>
                </c:pt>
                <c:pt idx="635">
                  <c:v>43371</c:v>
                </c:pt>
                <c:pt idx="636">
                  <c:v>43372</c:v>
                </c:pt>
                <c:pt idx="637">
                  <c:v>43373</c:v>
                </c:pt>
                <c:pt idx="638">
                  <c:v>43374</c:v>
                </c:pt>
                <c:pt idx="639">
                  <c:v>43375</c:v>
                </c:pt>
                <c:pt idx="640">
                  <c:v>43376</c:v>
                </c:pt>
                <c:pt idx="641">
                  <c:v>43377</c:v>
                </c:pt>
                <c:pt idx="642">
                  <c:v>43378</c:v>
                </c:pt>
                <c:pt idx="643">
                  <c:v>43379</c:v>
                </c:pt>
                <c:pt idx="644">
                  <c:v>43380</c:v>
                </c:pt>
                <c:pt idx="645">
                  <c:v>43381</c:v>
                </c:pt>
                <c:pt idx="646">
                  <c:v>43382</c:v>
                </c:pt>
                <c:pt idx="647">
                  <c:v>43383</c:v>
                </c:pt>
                <c:pt idx="648">
                  <c:v>43384</c:v>
                </c:pt>
                <c:pt idx="649">
                  <c:v>43385</c:v>
                </c:pt>
                <c:pt idx="650">
                  <c:v>43386</c:v>
                </c:pt>
                <c:pt idx="651">
                  <c:v>43387</c:v>
                </c:pt>
                <c:pt idx="652">
                  <c:v>43388</c:v>
                </c:pt>
                <c:pt idx="653">
                  <c:v>43389</c:v>
                </c:pt>
                <c:pt idx="654">
                  <c:v>43390</c:v>
                </c:pt>
                <c:pt idx="655">
                  <c:v>43391</c:v>
                </c:pt>
                <c:pt idx="656">
                  <c:v>43392</c:v>
                </c:pt>
                <c:pt idx="657">
                  <c:v>43393</c:v>
                </c:pt>
                <c:pt idx="658">
                  <c:v>43394</c:v>
                </c:pt>
                <c:pt idx="659">
                  <c:v>43395</c:v>
                </c:pt>
                <c:pt idx="660">
                  <c:v>43396</c:v>
                </c:pt>
                <c:pt idx="661">
                  <c:v>43397</c:v>
                </c:pt>
                <c:pt idx="662">
                  <c:v>43398</c:v>
                </c:pt>
                <c:pt idx="663">
                  <c:v>43399</c:v>
                </c:pt>
                <c:pt idx="664">
                  <c:v>43400</c:v>
                </c:pt>
                <c:pt idx="665">
                  <c:v>43401</c:v>
                </c:pt>
                <c:pt idx="666">
                  <c:v>43402</c:v>
                </c:pt>
                <c:pt idx="667">
                  <c:v>43403</c:v>
                </c:pt>
                <c:pt idx="668">
                  <c:v>43404</c:v>
                </c:pt>
                <c:pt idx="669">
                  <c:v>43405</c:v>
                </c:pt>
                <c:pt idx="670">
                  <c:v>43406</c:v>
                </c:pt>
                <c:pt idx="671">
                  <c:v>43407</c:v>
                </c:pt>
                <c:pt idx="672">
                  <c:v>43408</c:v>
                </c:pt>
                <c:pt idx="673">
                  <c:v>43409</c:v>
                </c:pt>
                <c:pt idx="674">
                  <c:v>43410</c:v>
                </c:pt>
                <c:pt idx="675">
                  <c:v>43411</c:v>
                </c:pt>
                <c:pt idx="676">
                  <c:v>43412</c:v>
                </c:pt>
                <c:pt idx="677">
                  <c:v>43413</c:v>
                </c:pt>
                <c:pt idx="678">
                  <c:v>43414</c:v>
                </c:pt>
                <c:pt idx="679">
                  <c:v>43415</c:v>
                </c:pt>
                <c:pt idx="680">
                  <c:v>43416</c:v>
                </c:pt>
                <c:pt idx="681">
                  <c:v>43417</c:v>
                </c:pt>
                <c:pt idx="682">
                  <c:v>43418</c:v>
                </c:pt>
                <c:pt idx="683">
                  <c:v>43419</c:v>
                </c:pt>
                <c:pt idx="684">
                  <c:v>43420</c:v>
                </c:pt>
                <c:pt idx="685">
                  <c:v>43421</c:v>
                </c:pt>
                <c:pt idx="686">
                  <c:v>43422</c:v>
                </c:pt>
                <c:pt idx="687">
                  <c:v>43423</c:v>
                </c:pt>
                <c:pt idx="688">
                  <c:v>43424</c:v>
                </c:pt>
                <c:pt idx="689">
                  <c:v>43425</c:v>
                </c:pt>
                <c:pt idx="690">
                  <c:v>43426</c:v>
                </c:pt>
                <c:pt idx="691">
                  <c:v>43427</c:v>
                </c:pt>
                <c:pt idx="692">
                  <c:v>43428</c:v>
                </c:pt>
                <c:pt idx="693">
                  <c:v>43429</c:v>
                </c:pt>
                <c:pt idx="694">
                  <c:v>43430</c:v>
                </c:pt>
                <c:pt idx="695">
                  <c:v>43431</c:v>
                </c:pt>
                <c:pt idx="696">
                  <c:v>43432</c:v>
                </c:pt>
                <c:pt idx="697">
                  <c:v>43433</c:v>
                </c:pt>
                <c:pt idx="698">
                  <c:v>43434</c:v>
                </c:pt>
                <c:pt idx="699">
                  <c:v>43435</c:v>
                </c:pt>
                <c:pt idx="700">
                  <c:v>43436</c:v>
                </c:pt>
                <c:pt idx="701">
                  <c:v>43437</c:v>
                </c:pt>
                <c:pt idx="702">
                  <c:v>43438</c:v>
                </c:pt>
                <c:pt idx="703">
                  <c:v>43439</c:v>
                </c:pt>
                <c:pt idx="704">
                  <c:v>43440</c:v>
                </c:pt>
                <c:pt idx="705">
                  <c:v>43441</c:v>
                </c:pt>
                <c:pt idx="706">
                  <c:v>43442</c:v>
                </c:pt>
                <c:pt idx="707">
                  <c:v>43443</c:v>
                </c:pt>
                <c:pt idx="708">
                  <c:v>43444</c:v>
                </c:pt>
                <c:pt idx="709">
                  <c:v>43445</c:v>
                </c:pt>
                <c:pt idx="710">
                  <c:v>43446</c:v>
                </c:pt>
                <c:pt idx="711">
                  <c:v>43447</c:v>
                </c:pt>
                <c:pt idx="712">
                  <c:v>43448</c:v>
                </c:pt>
                <c:pt idx="713">
                  <c:v>43449</c:v>
                </c:pt>
                <c:pt idx="714">
                  <c:v>43450</c:v>
                </c:pt>
                <c:pt idx="715">
                  <c:v>43451</c:v>
                </c:pt>
                <c:pt idx="716">
                  <c:v>43452</c:v>
                </c:pt>
                <c:pt idx="717">
                  <c:v>43453</c:v>
                </c:pt>
                <c:pt idx="718">
                  <c:v>43454</c:v>
                </c:pt>
                <c:pt idx="719">
                  <c:v>43455</c:v>
                </c:pt>
                <c:pt idx="720">
                  <c:v>43456</c:v>
                </c:pt>
                <c:pt idx="721">
                  <c:v>43457</c:v>
                </c:pt>
                <c:pt idx="722">
                  <c:v>43458</c:v>
                </c:pt>
                <c:pt idx="723">
                  <c:v>43459</c:v>
                </c:pt>
                <c:pt idx="724">
                  <c:v>43460</c:v>
                </c:pt>
                <c:pt idx="725">
                  <c:v>43461</c:v>
                </c:pt>
                <c:pt idx="726">
                  <c:v>43462</c:v>
                </c:pt>
                <c:pt idx="727">
                  <c:v>43463</c:v>
                </c:pt>
                <c:pt idx="728">
                  <c:v>43464</c:v>
                </c:pt>
                <c:pt idx="729">
                  <c:v>43465</c:v>
                </c:pt>
                <c:pt idx="730">
                  <c:v>43466</c:v>
                </c:pt>
                <c:pt idx="731">
                  <c:v>43467</c:v>
                </c:pt>
                <c:pt idx="732">
                  <c:v>43468</c:v>
                </c:pt>
                <c:pt idx="733">
                  <c:v>43469</c:v>
                </c:pt>
                <c:pt idx="734">
                  <c:v>43470</c:v>
                </c:pt>
                <c:pt idx="735">
                  <c:v>43471</c:v>
                </c:pt>
                <c:pt idx="736">
                  <c:v>43472</c:v>
                </c:pt>
                <c:pt idx="737">
                  <c:v>43473</c:v>
                </c:pt>
                <c:pt idx="738">
                  <c:v>43474</c:v>
                </c:pt>
                <c:pt idx="739">
                  <c:v>43475</c:v>
                </c:pt>
                <c:pt idx="740">
                  <c:v>43476</c:v>
                </c:pt>
                <c:pt idx="741">
                  <c:v>43477</c:v>
                </c:pt>
                <c:pt idx="742">
                  <c:v>43478</c:v>
                </c:pt>
                <c:pt idx="743">
                  <c:v>43479</c:v>
                </c:pt>
                <c:pt idx="744">
                  <c:v>43480</c:v>
                </c:pt>
                <c:pt idx="745">
                  <c:v>43481</c:v>
                </c:pt>
                <c:pt idx="746">
                  <c:v>43482</c:v>
                </c:pt>
                <c:pt idx="747">
                  <c:v>43483</c:v>
                </c:pt>
                <c:pt idx="748">
                  <c:v>43484</c:v>
                </c:pt>
                <c:pt idx="749">
                  <c:v>43485</c:v>
                </c:pt>
                <c:pt idx="750">
                  <c:v>43486</c:v>
                </c:pt>
                <c:pt idx="751">
                  <c:v>43487</c:v>
                </c:pt>
                <c:pt idx="752">
                  <c:v>43488</c:v>
                </c:pt>
                <c:pt idx="753">
                  <c:v>43489</c:v>
                </c:pt>
                <c:pt idx="754">
                  <c:v>43490</c:v>
                </c:pt>
                <c:pt idx="755">
                  <c:v>43491</c:v>
                </c:pt>
                <c:pt idx="756">
                  <c:v>43492</c:v>
                </c:pt>
                <c:pt idx="757">
                  <c:v>43493</c:v>
                </c:pt>
                <c:pt idx="758">
                  <c:v>43494</c:v>
                </c:pt>
                <c:pt idx="759">
                  <c:v>43495</c:v>
                </c:pt>
                <c:pt idx="760">
                  <c:v>43496</c:v>
                </c:pt>
                <c:pt idx="761">
                  <c:v>43497</c:v>
                </c:pt>
                <c:pt idx="762">
                  <c:v>43498</c:v>
                </c:pt>
                <c:pt idx="763">
                  <c:v>43499</c:v>
                </c:pt>
                <c:pt idx="764">
                  <c:v>43500</c:v>
                </c:pt>
                <c:pt idx="765">
                  <c:v>43501</c:v>
                </c:pt>
                <c:pt idx="766">
                  <c:v>43502</c:v>
                </c:pt>
                <c:pt idx="767">
                  <c:v>43503</c:v>
                </c:pt>
                <c:pt idx="768">
                  <c:v>43504</c:v>
                </c:pt>
                <c:pt idx="769">
                  <c:v>43505</c:v>
                </c:pt>
                <c:pt idx="770">
                  <c:v>43506</c:v>
                </c:pt>
                <c:pt idx="771">
                  <c:v>43507</c:v>
                </c:pt>
                <c:pt idx="772">
                  <c:v>43508</c:v>
                </c:pt>
                <c:pt idx="773">
                  <c:v>43509</c:v>
                </c:pt>
                <c:pt idx="774">
                  <c:v>43510</c:v>
                </c:pt>
                <c:pt idx="775">
                  <c:v>43511</c:v>
                </c:pt>
                <c:pt idx="776">
                  <c:v>43512</c:v>
                </c:pt>
                <c:pt idx="777">
                  <c:v>43513</c:v>
                </c:pt>
                <c:pt idx="778">
                  <c:v>43514</c:v>
                </c:pt>
                <c:pt idx="779">
                  <c:v>43515</c:v>
                </c:pt>
                <c:pt idx="780">
                  <c:v>43516</c:v>
                </c:pt>
                <c:pt idx="781">
                  <c:v>43517</c:v>
                </c:pt>
                <c:pt idx="782">
                  <c:v>43518</c:v>
                </c:pt>
                <c:pt idx="783">
                  <c:v>43519</c:v>
                </c:pt>
                <c:pt idx="784">
                  <c:v>43520</c:v>
                </c:pt>
                <c:pt idx="785">
                  <c:v>43521</c:v>
                </c:pt>
                <c:pt idx="786">
                  <c:v>43522</c:v>
                </c:pt>
                <c:pt idx="787">
                  <c:v>43523</c:v>
                </c:pt>
                <c:pt idx="788">
                  <c:v>43524</c:v>
                </c:pt>
                <c:pt idx="789">
                  <c:v>43525</c:v>
                </c:pt>
                <c:pt idx="790">
                  <c:v>43526</c:v>
                </c:pt>
                <c:pt idx="791">
                  <c:v>43527</c:v>
                </c:pt>
                <c:pt idx="792">
                  <c:v>43528</c:v>
                </c:pt>
                <c:pt idx="793">
                  <c:v>43529</c:v>
                </c:pt>
                <c:pt idx="794">
                  <c:v>43530</c:v>
                </c:pt>
                <c:pt idx="795">
                  <c:v>43531</c:v>
                </c:pt>
                <c:pt idx="796">
                  <c:v>43532</c:v>
                </c:pt>
                <c:pt idx="797">
                  <c:v>43533</c:v>
                </c:pt>
                <c:pt idx="798">
                  <c:v>43534</c:v>
                </c:pt>
                <c:pt idx="799">
                  <c:v>43535</c:v>
                </c:pt>
                <c:pt idx="800">
                  <c:v>43536</c:v>
                </c:pt>
                <c:pt idx="801">
                  <c:v>43537</c:v>
                </c:pt>
                <c:pt idx="802">
                  <c:v>43538</c:v>
                </c:pt>
                <c:pt idx="803">
                  <c:v>43539</c:v>
                </c:pt>
                <c:pt idx="804">
                  <c:v>43540</c:v>
                </c:pt>
                <c:pt idx="805">
                  <c:v>43541</c:v>
                </c:pt>
                <c:pt idx="806">
                  <c:v>43542</c:v>
                </c:pt>
                <c:pt idx="807">
                  <c:v>43543</c:v>
                </c:pt>
                <c:pt idx="808">
                  <c:v>43544</c:v>
                </c:pt>
                <c:pt idx="809">
                  <c:v>43545</c:v>
                </c:pt>
                <c:pt idx="810">
                  <c:v>43546</c:v>
                </c:pt>
                <c:pt idx="811">
                  <c:v>43547</c:v>
                </c:pt>
                <c:pt idx="812">
                  <c:v>43548</c:v>
                </c:pt>
                <c:pt idx="813">
                  <c:v>43549</c:v>
                </c:pt>
                <c:pt idx="814">
                  <c:v>43550</c:v>
                </c:pt>
                <c:pt idx="815">
                  <c:v>43551</c:v>
                </c:pt>
                <c:pt idx="816">
                  <c:v>43552</c:v>
                </c:pt>
                <c:pt idx="817">
                  <c:v>43553</c:v>
                </c:pt>
                <c:pt idx="818">
                  <c:v>43554</c:v>
                </c:pt>
                <c:pt idx="819">
                  <c:v>43555</c:v>
                </c:pt>
                <c:pt idx="820">
                  <c:v>43556</c:v>
                </c:pt>
                <c:pt idx="821">
                  <c:v>43557</c:v>
                </c:pt>
                <c:pt idx="822">
                  <c:v>43558</c:v>
                </c:pt>
                <c:pt idx="823">
                  <c:v>43559</c:v>
                </c:pt>
                <c:pt idx="824">
                  <c:v>43560</c:v>
                </c:pt>
                <c:pt idx="825">
                  <c:v>43561</c:v>
                </c:pt>
                <c:pt idx="826">
                  <c:v>43562</c:v>
                </c:pt>
                <c:pt idx="827">
                  <c:v>43563</c:v>
                </c:pt>
                <c:pt idx="828">
                  <c:v>43564</c:v>
                </c:pt>
                <c:pt idx="829">
                  <c:v>43565</c:v>
                </c:pt>
                <c:pt idx="830">
                  <c:v>43566</c:v>
                </c:pt>
                <c:pt idx="831">
                  <c:v>43567</c:v>
                </c:pt>
                <c:pt idx="832">
                  <c:v>43568</c:v>
                </c:pt>
                <c:pt idx="833">
                  <c:v>43569</c:v>
                </c:pt>
                <c:pt idx="834">
                  <c:v>43570</c:v>
                </c:pt>
                <c:pt idx="835">
                  <c:v>43571</c:v>
                </c:pt>
                <c:pt idx="836">
                  <c:v>43572</c:v>
                </c:pt>
                <c:pt idx="837">
                  <c:v>43573</c:v>
                </c:pt>
                <c:pt idx="838">
                  <c:v>43574</c:v>
                </c:pt>
                <c:pt idx="839">
                  <c:v>43575</c:v>
                </c:pt>
                <c:pt idx="840">
                  <c:v>43576</c:v>
                </c:pt>
                <c:pt idx="841">
                  <c:v>43577</c:v>
                </c:pt>
                <c:pt idx="842">
                  <c:v>43578</c:v>
                </c:pt>
                <c:pt idx="843">
                  <c:v>43579</c:v>
                </c:pt>
                <c:pt idx="844">
                  <c:v>43580</c:v>
                </c:pt>
                <c:pt idx="845">
                  <c:v>43581</c:v>
                </c:pt>
                <c:pt idx="846">
                  <c:v>43582</c:v>
                </c:pt>
                <c:pt idx="847">
                  <c:v>43583</c:v>
                </c:pt>
                <c:pt idx="848">
                  <c:v>43584</c:v>
                </c:pt>
                <c:pt idx="849">
                  <c:v>43585</c:v>
                </c:pt>
                <c:pt idx="850">
                  <c:v>43586</c:v>
                </c:pt>
                <c:pt idx="851">
                  <c:v>43587</c:v>
                </c:pt>
                <c:pt idx="852">
                  <c:v>43588</c:v>
                </c:pt>
                <c:pt idx="853">
                  <c:v>43589</c:v>
                </c:pt>
                <c:pt idx="854">
                  <c:v>43590</c:v>
                </c:pt>
                <c:pt idx="855">
                  <c:v>43591</c:v>
                </c:pt>
                <c:pt idx="856">
                  <c:v>43592</c:v>
                </c:pt>
                <c:pt idx="857">
                  <c:v>43593</c:v>
                </c:pt>
                <c:pt idx="858">
                  <c:v>43594</c:v>
                </c:pt>
                <c:pt idx="859">
                  <c:v>43595</c:v>
                </c:pt>
                <c:pt idx="860">
                  <c:v>43596</c:v>
                </c:pt>
                <c:pt idx="861">
                  <c:v>43597</c:v>
                </c:pt>
                <c:pt idx="862">
                  <c:v>43598</c:v>
                </c:pt>
                <c:pt idx="863">
                  <c:v>43599</c:v>
                </c:pt>
                <c:pt idx="864">
                  <c:v>43600</c:v>
                </c:pt>
                <c:pt idx="865">
                  <c:v>43601</c:v>
                </c:pt>
                <c:pt idx="866">
                  <c:v>43602</c:v>
                </c:pt>
                <c:pt idx="867">
                  <c:v>43603</c:v>
                </c:pt>
                <c:pt idx="868">
                  <c:v>43604</c:v>
                </c:pt>
                <c:pt idx="869">
                  <c:v>43605</c:v>
                </c:pt>
                <c:pt idx="870">
                  <c:v>43606</c:v>
                </c:pt>
                <c:pt idx="871">
                  <c:v>43607</c:v>
                </c:pt>
                <c:pt idx="872">
                  <c:v>43608</c:v>
                </c:pt>
                <c:pt idx="873">
                  <c:v>43609</c:v>
                </c:pt>
                <c:pt idx="874">
                  <c:v>43610</c:v>
                </c:pt>
                <c:pt idx="875">
                  <c:v>43611</c:v>
                </c:pt>
                <c:pt idx="876">
                  <c:v>43612</c:v>
                </c:pt>
                <c:pt idx="877">
                  <c:v>43613</c:v>
                </c:pt>
                <c:pt idx="878">
                  <c:v>43614</c:v>
                </c:pt>
                <c:pt idx="879">
                  <c:v>43615</c:v>
                </c:pt>
                <c:pt idx="880">
                  <c:v>43616</c:v>
                </c:pt>
                <c:pt idx="881">
                  <c:v>43617</c:v>
                </c:pt>
                <c:pt idx="882">
                  <c:v>43618</c:v>
                </c:pt>
                <c:pt idx="883">
                  <c:v>43619</c:v>
                </c:pt>
                <c:pt idx="884">
                  <c:v>43620</c:v>
                </c:pt>
                <c:pt idx="885">
                  <c:v>43621</c:v>
                </c:pt>
                <c:pt idx="886">
                  <c:v>43622</c:v>
                </c:pt>
                <c:pt idx="887">
                  <c:v>43623</c:v>
                </c:pt>
                <c:pt idx="888">
                  <c:v>43624</c:v>
                </c:pt>
                <c:pt idx="889">
                  <c:v>43625</c:v>
                </c:pt>
                <c:pt idx="890">
                  <c:v>43626</c:v>
                </c:pt>
                <c:pt idx="891">
                  <c:v>43627</c:v>
                </c:pt>
                <c:pt idx="892">
                  <c:v>43628</c:v>
                </c:pt>
                <c:pt idx="893">
                  <c:v>43629</c:v>
                </c:pt>
                <c:pt idx="894">
                  <c:v>43630</c:v>
                </c:pt>
                <c:pt idx="895">
                  <c:v>43631</c:v>
                </c:pt>
                <c:pt idx="896">
                  <c:v>43632</c:v>
                </c:pt>
                <c:pt idx="897">
                  <c:v>43633</c:v>
                </c:pt>
                <c:pt idx="898">
                  <c:v>43634</c:v>
                </c:pt>
                <c:pt idx="899">
                  <c:v>43635</c:v>
                </c:pt>
                <c:pt idx="900">
                  <c:v>43636</c:v>
                </c:pt>
                <c:pt idx="901">
                  <c:v>43637</c:v>
                </c:pt>
                <c:pt idx="902">
                  <c:v>43638</c:v>
                </c:pt>
                <c:pt idx="903">
                  <c:v>43639</c:v>
                </c:pt>
                <c:pt idx="904">
                  <c:v>43640</c:v>
                </c:pt>
                <c:pt idx="905">
                  <c:v>43641</c:v>
                </c:pt>
                <c:pt idx="906">
                  <c:v>43642</c:v>
                </c:pt>
                <c:pt idx="907">
                  <c:v>43643</c:v>
                </c:pt>
                <c:pt idx="908">
                  <c:v>43644</c:v>
                </c:pt>
                <c:pt idx="909">
                  <c:v>43645</c:v>
                </c:pt>
                <c:pt idx="910">
                  <c:v>43646</c:v>
                </c:pt>
                <c:pt idx="911">
                  <c:v>43647</c:v>
                </c:pt>
                <c:pt idx="912">
                  <c:v>43648</c:v>
                </c:pt>
                <c:pt idx="913">
                  <c:v>43649</c:v>
                </c:pt>
                <c:pt idx="914">
                  <c:v>43650</c:v>
                </c:pt>
                <c:pt idx="915">
                  <c:v>43651</c:v>
                </c:pt>
                <c:pt idx="916">
                  <c:v>43652</c:v>
                </c:pt>
                <c:pt idx="917">
                  <c:v>43653</c:v>
                </c:pt>
                <c:pt idx="918">
                  <c:v>43654</c:v>
                </c:pt>
                <c:pt idx="919">
                  <c:v>43655</c:v>
                </c:pt>
                <c:pt idx="920">
                  <c:v>43656</c:v>
                </c:pt>
                <c:pt idx="921">
                  <c:v>43657</c:v>
                </c:pt>
                <c:pt idx="922">
                  <c:v>43658</c:v>
                </c:pt>
                <c:pt idx="923">
                  <c:v>43659</c:v>
                </c:pt>
                <c:pt idx="924">
                  <c:v>43660</c:v>
                </c:pt>
                <c:pt idx="925">
                  <c:v>43661</c:v>
                </c:pt>
                <c:pt idx="926">
                  <c:v>43662</c:v>
                </c:pt>
                <c:pt idx="927">
                  <c:v>43663</c:v>
                </c:pt>
                <c:pt idx="928">
                  <c:v>43664</c:v>
                </c:pt>
                <c:pt idx="929">
                  <c:v>43665</c:v>
                </c:pt>
                <c:pt idx="930">
                  <c:v>43666</c:v>
                </c:pt>
                <c:pt idx="931">
                  <c:v>43667</c:v>
                </c:pt>
                <c:pt idx="932">
                  <c:v>43668</c:v>
                </c:pt>
                <c:pt idx="933">
                  <c:v>43669</c:v>
                </c:pt>
                <c:pt idx="934">
                  <c:v>43670</c:v>
                </c:pt>
                <c:pt idx="935">
                  <c:v>43671</c:v>
                </c:pt>
                <c:pt idx="936">
                  <c:v>43672</c:v>
                </c:pt>
                <c:pt idx="937">
                  <c:v>43673</c:v>
                </c:pt>
                <c:pt idx="938">
                  <c:v>43674</c:v>
                </c:pt>
                <c:pt idx="939">
                  <c:v>43675</c:v>
                </c:pt>
                <c:pt idx="940">
                  <c:v>43676</c:v>
                </c:pt>
                <c:pt idx="941">
                  <c:v>43677</c:v>
                </c:pt>
                <c:pt idx="942">
                  <c:v>43678</c:v>
                </c:pt>
                <c:pt idx="943">
                  <c:v>43679</c:v>
                </c:pt>
                <c:pt idx="944">
                  <c:v>43680</c:v>
                </c:pt>
                <c:pt idx="945">
                  <c:v>43681</c:v>
                </c:pt>
                <c:pt idx="946">
                  <c:v>43682</c:v>
                </c:pt>
                <c:pt idx="947">
                  <c:v>43683</c:v>
                </c:pt>
                <c:pt idx="948">
                  <c:v>43684</c:v>
                </c:pt>
                <c:pt idx="949">
                  <c:v>43685</c:v>
                </c:pt>
                <c:pt idx="950">
                  <c:v>43686</c:v>
                </c:pt>
                <c:pt idx="951">
                  <c:v>43687</c:v>
                </c:pt>
                <c:pt idx="952">
                  <c:v>43688</c:v>
                </c:pt>
                <c:pt idx="953">
                  <c:v>43689</c:v>
                </c:pt>
                <c:pt idx="954">
                  <c:v>43690</c:v>
                </c:pt>
                <c:pt idx="955">
                  <c:v>43691</c:v>
                </c:pt>
                <c:pt idx="956">
                  <c:v>43692</c:v>
                </c:pt>
                <c:pt idx="957">
                  <c:v>43693</c:v>
                </c:pt>
                <c:pt idx="958">
                  <c:v>43694</c:v>
                </c:pt>
                <c:pt idx="959">
                  <c:v>43695</c:v>
                </c:pt>
                <c:pt idx="960">
                  <c:v>43696</c:v>
                </c:pt>
                <c:pt idx="961">
                  <c:v>43697</c:v>
                </c:pt>
                <c:pt idx="962">
                  <c:v>43698</c:v>
                </c:pt>
                <c:pt idx="963">
                  <c:v>43699</c:v>
                </c:pt>
                <c:pt idx="964">
                  <c:v>43700</c:v>
                </c:pt>
                <c:pt idx="965">
                  <c:v>43701</c:v>
                </c:pt>
                <c:pt idx="966">
                  <c:v>43702</c:v>
                </c:pt>
                <c:pt idx="967">
                  <c:v>43703</c:v>
                </c:pt>
                <c:pt idx="968">
                  <c:v>43704</c:v>
                </c:pt>
                <c:pt idx="969">
                  <c:v>43705</c:v>
                </c:pt>
                <c:pt idx="970">
                  <c:v>43706</c:v>
                </c:pt>
                <c:pt idx="971">
                  <c:v>43707</c:v>
                </c:pt>
                <c:pt idx="972">
                  <c:v>43708</c:v>
                </c:pt>
                <c:pt idx="973">
                  <c:v>43709</c:v>
                </c:pt>
                <c:pt idx="974">
                  <c:v>43710</c:v>
                </c:pt>
                <c:pt idx="975">
                  <c:v>43711</c:v>
                </c:pt>
                <c:pt idx="976">
                  <c:v>43712</c:v>
                </c:pt>
                <c:pt idx="977">
                  <c:v>43713</c:v>
                </c:pt>
                <c:pt idx="978">
                  <c:v>43714</c:v>
                </c:pt>
                <c:pt idx="979">
                  <c:v>43715</c:v>
                </c:pt>
                <c:pt idx="980">
                  <c:v>43716</c:v>
                </c:pt>
                <c:pt idx="981">
                  <c:v>43717</c:v>
                </c:pt>
                <c:pt idx="982">
                  <c:v>43718</c:v>
                </c:pt>
                <c:pt idx="983">
                  <c:v>43719</c:v>
                </c:pt>
                <c:pt idx="984">
                  <c:v>43720</c:v>
                </c:pt>
                <c:pt idx="985">
                  <c:v>43721</c:v>
                </c:pt>
                <c:pt idx="986">
                  <c:v>43722</c:v>
                </c:pt>
                <c:pt idx="987">
                  <c:v>43723</c:v>
                </c:pt>
                <c:pt idx="988">
                  <c:v>43724</c:v>
                </c:pt>
                <c:pt idx="989">
                  <c:v>43725</c:v>
                </c:pt>
                <c:pt idx="990">
                  <c:v>43726</c:v>
                </c:pt>
                <c:pt idx="991">
                  <c:v>43727</c:v>
                </c:pt>
                <c:pt idx="992">
                  <c:v>43728</c:v>
                </c:pt>
                <c:pt idx="993">
                  <c:v>43729</c:v>
                </c:pt>
                <c:pt idx="994">
                  <c:v>43730</c:v>
                </c:pt>
                <c:pt idx="995">
                  <c:v>43731</c:v>
                </c:pt>
                <c:pt idx="996">
                  <c:v>43732</c:v>
                </c:pt>
                <c:pt idx="997">
                  <c:v>43733</c:v>
                </c:pt>
                <c:pt idx="998">
                  <c:v>43734</c:v>
                </c:pt>
                <c:pt idx="999">
                  <c:v>43735</c:v>
                </c:pt>
                <c:pt idx="1000">
                  <c:v>43736</c:v>
                </c:pt>
                <c:pt idx="1001">
                  <c:v>43737</c:v>
                </c:pt>
                <c:pt idx="1002">
                  <c:v>43738</c:v>
                </c:pt>
                <c:pt idx="1003">
                  <c:v>43739</c:v>
                </c:pt>
                <c:pt idx="1004">
                  <c:v>43740</c:v>
                </c:pt>
                <c:pt idx="1005">
                  <c:v>43741</c:v>
                </c:pt>
                <c:pt idx="1006">
                  <c:v>43742</c:v>
                </c:pt>
                <c:pt idx="1007">
                  <c:v>43743</c:v>
                </c:pt>
                <c:pt idx="1008">
                  <c:v>43744</c:v>
                </c:pt>
                <c:pt idx="1009">
                  <c:v>43745</c:v>
                </c:pt>
                <c:pt idx="1010">
                  <c:v>43746</c:v>
                </c:pt>
                <c:pt idx="1011">
                  <c:v>43747</c:v>
                </c:pt>
                <c:pt idx="1012">
                  <c:v>43748</c:v>
                </c:pt>
                <c:pt idx="1013">
                  <c:v>43749</c:v>
                </c:pt>
                <c:pt idx="1014">
                  <c:v>43750</c:v>
                </c:pt>
                <c:pt idx="1015">
                  <c:v>43751</c:v>
                </c:pt>
                <c:pt idx="1016">
                  <c:v>43752</c:v>
                </c:pt>
                <c:pt idx="1017">
                  <c:v>43753</c:v>
                </c:pt>
                <c:pt idx="1018">
                  <c:v>43754</c:v>
                </c:pt>
                <c:pt idx="1019">
                  <c:v>43755</c:v>
                </c:pt>
                <c:pt idx="1020">
                  <c:v>43756</c:v>
                </c:pt>
                <c:pt idx="1021">
                  <c:v>43757</c:v>
                </c:pt>
                <c:pt idx="1022">
                  <c:v>43758</c:v>
                </c:pt>
                <c:pt idx="1023">
                  <c:v>43759</c:v>
                </c:pt>
                <c:pt idx="1024">
                  <c:v>43760</c:v>
                </c:pt>
                <c:pt idx="1025">
                  <c:v>43761</c:v>
                </c:pt>
                <c:pt idx="1026">
                  <c:v>43762</c:v>
                </c:pt>
                <c:pt idx="1027">
                  <c:v>43763</c:v>
                </c:pt>
                <c:pt idx="1028">
                  <c:v>43764</c:v>
                </c:pt>
                <c:pt idx="1029">
                  <c:v>43765</c:v>
                </c:pt>
                <c:pt idx="1030">
                  <c:v>43766</c:v>
                </c:pt>
                <c:pt idx="1031">
                  <c:v>43767</c:v>
                </c:pt>
                <c:pt idx="1032">
                  <c:v>43768</c:v>
                </c:pt>
                <c:pt idx="1033">
                  <c:v>43769</c:v>
                </c:pt>
                <c:pt idx="1034">
                  <c:v>43770</c:v>
                </c:pt>
                <c:pt idx="1035">
                  <c:v>43771</c:v>
                </c:pt>
                <c:pt idx="1036">
                  <c:v>43772</c:v>
                </c:pt>
                <c:pt idx="1037">
                  <c:v>43773</c:v>
                </c:pt>
                <c:pt idx="1038">
                  <c:v>43774</c:v>
                </c:pt>
                <c:pt idx="1039">
                  <c:v>43775</c:v>
                </c:pt>
                <c:pt idx="1040">
                  <c:v>43776</c:v>
                </c:pt>
                <c:pt idx="1041">
                  <c:v>43777</c:v>
                </c:pt>
                <c:pt idx="1042">
                  <c:v>43778</c:v>
                </c:pt>
                <c:pt idx="1043">
                  <c:v>43779</c:v>
                </c:pt>
                <c:pt idx="1044">
                  <c:v>43780</c:v>
                </c:pt>
                <c:pt idx="1045">
                  <c:v>43781</c:v>
                </c:pt>
                <c:pt idx="1046">
                  <c:v>43782</c:v>
                </c:pt>
                <c:pt idx="1047">
                  <c:v>43783</c:v>
                </c:pt>
                <c:pt idx="1048">
                  <c:v>43784</c:v>
                </c:pt>
                <c:pt idx="1049">
                  <c:v>43785</c:v>
                </c:pt>
                <c:pt idx="1050">
                  <c:v>43786</c:v>
                </c:pt>
                <c:pt idx="1051">
                  <c:v>43787</c:v>
                </c:pt>
                <c:pt idx="1052">
                  <c:v>43788</c:v>
                </c:pt>
                <c:pt idx="1053">
                  <c:v>43789</c:v>
                </c:pt>
                <c:pt idx="1054">
                  <c:v>43790</c:v>
                </c:pt>
                <c:pt idx="1055">
                  <c:v>43791</c:v>
                </c:pt>
                <c:pt idx="1056">
                  <c:v>43792</c:v>
                </c:pt>
                <c:pt idx="1057">
                  <c:v>43793</c:v>
                </c:pt>
                <c:pt idx="1058">
                  <c:v>43794</c:v>
                </c:pt>
                <c:pt idx="1059">
                  <c:v>43795</c:v>
                </c:pt>
                <c:pt idx="1060">
                  <c:v>43796</c:v>
                </c:pt>
                <c:pt idx="1061">
                  <c:v>43797</c:v>
                </c:pt>
                <c:pt idx="1062">
                  <c:v>43798</c:v>
                </c:pt>
                <c:pt idx="1063">
                  <c:v>43799</c:v>
                </c:pt>
                <c:pt idx="1064">
                  <c:v>43800</c:v>
                </c:pt>
                <c:pt idx="1065">
                  <c:v>43801</c:v>
                </c:pt>
                <c:pt idx="1066">
                  <c:v>43802</c:v>
                </c:pt>
                <c:pt idx="1067">
                  <c:v>43803</c:v>
                </c:pt>
                <c:pt idx="1068">
                  <c:v>43804</c:v>
                </c:pt>
                <c:pt idx="1069">
                  <c:v>43805</c:v>
                </c:pt>
                <c:pt idx="1070">
                  <c:v>43806</c:v>
                </c:pt>
                <c:pt idx="1071">
                  <c:v>43807</c:v>
                </c:pt>
                <c:pt idx="1072">
                  <c:v>43808</c:v>
                </c:pt>
                <c:pt idx="1073">
                  <c:v>43809</c:v>
                </c:pt>
                <c:pt idx="1074">
                  <c:v>43810</c:v>
                </c:pt>
                <c:pt idx="1075">
                  <c:v>43811</c:v>
                </c:pt>
                <c:pt idx="1076">
                  <c:v>43812</c:v>
                </c:pt>
                <c:pt idx="1077">
                  <c:v>43813</c:v>
                </c:pt>
                <c:pt idx="1078">
                  <c:v>43814</c:v>
                </c:pt>
                <c:pt idx="1079">
                  <c:v>43815</c:v>
                </c:pt>
                <c:pt idx="1080">
                  <c:v>43816</c:v>
                </c:pt>
                <c:pt idx="1081">
                  <c:v>43817</c:v>
                </c:pt>
                <c:pt idx="1082">
                  <c:v>43818</c:v>
                </c:pt>
                <c:pt idx="1083">
                  <c:v>43819</c:v>
                </c:pt>
                <c:pt idx="1084">
                  <c:v>43820</c:v>
                </c:pt>
                <c:pt idx="1085">
                  <c:v>43821</c:v>
                </c:pt>
                <c:pt idx="1086">
                  <c:v>43822</c:v>
                </c:pt>
                <c:pt idx="1087">
                  <c:v>43823</c:v>
                </c:pt>
                <c:pt idx="1088">
                  <c:v>43824</c:v>
                </c:pt>
                <c:pt idx="1089">
                  <c:v>43825</c:v>
                </c:pt>
                <c:pt idx="1090">
                  <c:v>43826</c:v>
                </c:pt>
                <c:pt idx="1091">
                  <c:v>43827</c:v>
                </c:pt>
                <c:pt idx="1092">
                  <c:v>43828</c:v>
                </c:pt>
                <c:pt idx="1093">
                  <c:v>43829</c:v>
                </c:pt>
                <c:pt idx="1094">
                  <c:v>43830</c:v>
                </c:pt>
                <c:pt idx="1095">
                  <c:v>43831</c:v>
                </c:pt>
                <c:pt idx="1096">
                  <c:v>43832</c:v>
                </c:pt>
                <c:pt idx="1097">
                  <c:v>43833</c:v>
                </c:pt>
                <c:pt idx="1098">
                  <c:v>43834</c:v>
                </c:pt>
                <c:pt idx="1099">
                  <c:v>43835</c:v>
                </c:pt>
                <c:pt idx="1100">
                  <c:v>43836</c:v>
                </c:pt>
                <c:pt idx="1101">
                  <c:v>43837</c:v>
                </c:pt>
                <c:pt idx="1102">
                  <c:v>43838</c:v>
                </c:pt>
                <c:pt idx="1103">
                  <c:v>43839</c:v>
                </c:pt>
                <c:pt idx="1104">
                  <c:v>43840</c:v>
                </c:pt>
                <c:pt idx="1105">
                  <c:v>43841</c:v>
                </c:pt>
                <c:pt idx="1106">
                  <c:v>43842</c:v>
                </c:pt>
                <c:pt idx="1107">
                  <c:v>43843</c:v>
                </c:pt>
                <c:pt idx="1108">
                  <c:v>43844</c:v>
                </c:pt>
                <c:pt idx="1109">
                  <c:v>43845</c:v>
                </c:pt>
                <c:pt idx="1110">
                  <c:v>43846</c:v>
                </c:pt>
                <c:pt idx="1111">
                  <c:v>43847</c:v>
                </c:pt>
                <c:pt idx="1112">
                  <c:v>43848</c:v>
                </c:pt>
                <c:pt idx="1113">
                  <c:v>43849</c:v>
                </c:pt>
                <c:pt idx="1114">
                  <c:v>43850</c:v>
                </c:pt>
                <c:pt idx="1115">
                  <c:v>43851</c:v>
                </c:pt>
                <c:pt idx="1116">
                  <c:v>43852</c:v>
                </c:pt>
                <c:pt idx="1117">
                  <c:v>43853</c:v>
                </c:pt>
                <c:pt idx="1118">
                  <c:v>43854</c:v>
                </c:pt>
                <c:pt idx="1119">
                  <c:v>43855</c:v>
                </c:pt>
                <c:pt idx="1120">
                  <c:v>43856</c:v>
                </c:pt>
                <c:pt idx="1121">
                  <c:v>43857</c:v>
                </c:pt>
                <c:pt idx="1122">
                  <c:v>43858</c:v>
                </c:pt>
                <c:pt idx="1123">
                  <c:v>43859</c:v>
                </c:pt>
                <c:pt idx="1124">
                  <c:v>43860</c:v>
                </c:pt>
                <c:pt idx="1125">
                  <c:v>43861</c:v>
                </c:pt>
                <c:pt idx="1126">
                  <c:v>43862</c:v>
                </c:pt>
                <c:pt idx="1127">
                  <c:v>43863</c:v>
                </c:pt>
                <c:pt idx="1128">
                  <c:v>43864</c:v>
                </c:pt>
                <c:pt idx="1129">
                  <c:v>43865</c:v>
                </c:pt>
                <c:pt idx="1130">
                  <c:v>43866</c:v>
                </c:pt>
                <c:pt idx="1131">
                  <c:v>43867</c:v>
                </c:pt>
                <c:pt idx="1132">
                  <c:v>43868</c:v>
                </c:pt>
                <c:pt idx="1133">
                  <c:v>43869</c:v>
                </c:pt>
                <c:pt idx="1134">
                  <c:v>43870</c:v>
                </c:pt>
                <c:pt idx="1135">
                  <c:v>43871</c:v>
                </c:pt>
                <c:pt idx="1136">
                  <c:v>43872</c:v>
                </c:pt>
                <c:pt idx="1137">
                  <c:v>43873</c:v>
                </c:pt>
                <c:pt idx="1138">
                  <c:v>43874</c:v>
                </c:pt>
                <c:pt idx="1139">
                  <c:v>43875</c:v>
                </c:pt>
                <c:pt idx="1140">
                  <c:v>43876</c:v>
                </c:pt>
                <c:pt idx="1141">
                  <c:v>43877</c:v>
                </c:pt>
                <c:pt idx="1142">
                  <c:v>43878</c:v>
                </c:pt>
                <c:pt idx="1143">
                  <c:v>43879</c:v>
                </c:pt>
                <c:pt idx="1144">
                  <c:v>43880</c:v>
                </c:pt>
                <c:pt idx="1145">
                  <c:v>43881</c:v>
                </c:pt>
                <c:pt idx="1146">
                  <c:v>43882</c:v>
                </c:pt>
                <c:pt idx="1147">
                  <c:v>43883</c:v>
                </c:pt>
                <c:pt idx="1148">
                  <c:v>43884</c:v>
                </c:pt>
                <c:pt idx="1149">
                  <c:v>43885</c:v>
                </c:pt>
                <c:pt idx="1150">
                  <c:v>43886</c:v>
                </c:pt>
                <c:pt idx="1151">
                  <c:v>43887</c:v>
                </c:pt>
                <c:pt idx="1152">
                  <c:v>43888</c:v>
                </c:pt>
                <c:pt idx="1153">
                  <c:v>43889</c:v>
                </c:pt>
                <c:pt idx="1154">
                  <c:v>43890</c:v>
                </c:pt>
                <c:pt idx="1155">
                  <c:v>43891</c:v>
                </c:pt>
                <c:pt idx="1156">
                  <c:v>43892</c:v>
                </c:pt>
                <c:pt idx="1157">
                  <c:v>43893</c:v>
                </c:pt>
                <c:pt idx="1158">
                  <c:v>43894</c:v>
                </c:pt>
                <c:pt idx="1159">
                  <c:v>43895</c:v>
                </c:pt>
                <c:pt idx="1160">
                  <c:v>43896</c:v>
                </c:pt>
                <c:pt idx="1161">
                  <c:v>43897</c:v>
                </c:pt>
                <c:pt idx="1162">
                  <c:v>43898</c:v>
                </c:pt>
                <c:pt idx="1163">
                  <c:v>43899</c:v>
                </c:pt>
                <c:pt idx="1164">
                  <c:v>43900</c:v>
                </c:pt>
                <c:pt idx="1165">
                  <c:v>43901</c:v>
                </c:pt>
                <c:pt idx="1166">
                  <c:v>43902</c:v>
                </c:pt>
                <c:pt idx="1167">
                  <c:v>43903</c:v>
                </c:pt>
                <c:pt idx="1168">
                  <c:v>43904</c:v>
                </c:pt>
                <c:pt idx="1169">
                  <c:v>43905</c:v>
                </c:pt>
                <c:pt idx="1170">
                  <c:v>43906</c:v>
                </c:pt>
                <c:pt idx="1171">
                  <c:v>43907</c:v>
                </c:pt>
                <c:pt idx="1172">
                  <c:v>43908</c:v>
                </c:pt>
                <c:pt idx="1173">
                  <c:v>43909</c:v>
                </c:pt>
                <c:pt idx="1174">
                  <c:v>43910</c:v>
                </c:pt>
                <c:pt idx="1175">
                  <c:v>43911</c:v>
                </c:pt>
                <c:pt idx="1176">
                  <c:v>43912</c:v>
                </c:pt>
                <c:pt idx="1177">
                  <c:v>43913</c:v>
                </c:pt>
                <c:pt idx="1178">
                  <c:v>43914</c:v>
                </c:pt>
                <c:pt idx="1179">
                  <c:v>43915</c:v>
                </c:pt>
                <c:pt idx="1180">
                  <c:v>43916</c:v>
                </c:pt>
                <c:pt idx="1181">
                  <c:v>43917</c:v>
                </c:pt>
                <c:pt idx="1182">
                  <c:v>43918</c:v>
                </c:pt>
                <c:pt idx="1183">
                  <c:v>43919</c:v>
                </c:pt>
                <c:pt idx="1184">
                  <c:v>43920</c:v>
                </c:pt>
                <c:pt idx="1185">
                  <c:v>43921</c:v>
                </c:pt>
                <c:pt idx="1186">
                  <c:v>43922</c:v>
                </c:pt>
                <c:pt idx="1187">
                  <c:v>43923</c:v>
                </c:pt>
                <c:pt idx="1188">
                  <c:v>43924</c:v>
                </c:pt>
                <c:pt idx="1189">
                  <c:v>43925</c:v>
                </c:pt>
                <c:pt idx="1190">
                  <c:v>43926</c:v>
                </c:pt>
                <c:pt idx="1191">
                  <c:v>43927</c:v>
                </c:pt>
                <c:pt idx="1192">
                  <c:v>43928</c:v>
                </c:pt>
                <c:pt idx="1193">
                  <c:v>43929</c:v>
                </c:pt>
                <c:pt idx="1194">
                  <c:v>43930</c:v>
                </c:pt>
                <c:pt idx="1195">
                  <c:v>43931</c:v>
                </c:pt>
                <c:pt idx="1196">
                  <c:v>43932</c:v>
                </c:pt>
                <c:pt idx="1197">
                  <c:v>43933</c:v>
                </c:pt>
                <c:pt idx="1198">
                  <c:v>43934</c:v>
                </c:pt>
                <c:pt idx="1199">
                  <c:v>43935</c:v>
                </c:pt>
                <c:pt idx="1200">
                  <c:v>43936</c:v>
                </c:pt>
                <c:pt idx="1201">
                  <c:v>43937</c:v>
                </c:pt>
                <c:pt idx="1202">
                  <c:v>43938</c:v>
                </c:pt>
                <c:pt idx="1203">
                  <c:v>43939</c:v>
                </c:pt>
                <c:pt idx="1204">
                  <c:v>43940</c:v>
                </c:pt>
                <c:pt idx="1205">
                  <c:v>43941</c:v>
                </c:pt>
                <c:pt idx="1206">
                  <c:v>43942</c:v>
                </c:pt>
                <c:pt idx="1207">
                  <c:v>43943</c:v>
                </c:pt>
                <c:pt idx="1208">
                  <c:v>43944</c:v>
                </c:pt>
                <c:pt idx="1209">
                  <c:v>43945</c:v>
                </c:pt>
                <c:pt idx="1210">
                  <c:v>43946</c:v>
                </c:pt>
                <c:pt idx="1211">
                  <c:v>43947</c:v>
                </c:pt>
                <c:pt idx="1212">
                  <c:v>43948</c:v>
                </c:pt>
                <c:pt idx="1213">
                  <c:v>43949</c:v>
                </c:pt>
                <c:pt idx="1214">
                  <c:v>43950</c:v>
                </c:pt>
                <c:pt idx="1215">
                  <c:v>43951</c:v>
                </c:pt>
                <c:pt idx="1216">
                  <c:v>43952</c:v>
                </c:pt>
                <c:pt idx="1217">
                  <c:v>43953</c:v>
                </c:pt>
                <c:pt idx="1218">
                  <c:v>43954</c:v>
                </c:pt>
                <c:pt idx="1219">
                  <c:v>43955</c:v>
                </c:pt>
                <c:pt idx="1220">
                  <c:v>43956</c:v>
                </c:pt>
                <c:pt idx="1221">
                  <c:v>43957</c:v>
                </c:pt>
                <c:pt idx="1222">
                  <c:v>43958</c:v>
                </c:pt>
                <c:pt idx="1223">
                  <c:v>43959</c:v>
                </c:pt>
                <c:pt idx="1224">
                  <c:v>43960</c:v>
                </c:pt>
                <c:pt idx="1225">
                  <c:v>43961</c:v>
                </c:pt>
                <c:pt idx="1226">
                  <c:v>43962</c:v>
                </c:pt>
                <c:pt idx="1227">
                  <c:v>43963</c:v>
                </c:pt>
                <c:pt idx="1228">
                  <c:v>43964</c:v>
                </c:pt>
                <c:pt idx="1229">
                  <c:v>43965</c:v>
                </c:pt>
                <c:pt idx="1230">
                  <c:v>43966</c:v>
                </c:pt>
                <c:pt idx="1231">
                  <c:v>43967</c:v>
                </c:pt>
                <c:pt idx="1232">
                  <c:v>43968</c:v>
                </c:pt>
                <c:pt idx="1233">
                  <c:v>43969</c:v>
                </c:pt>
                <c:pt idx="1234">
                  <c:v>43970</c:v>
                </c:pt>
                <c:pt idx="1235">
                  <c:v>43971</c:v>
                </c:pt>
                <c:pt idx="1236">
                  <c:v>43972</c:v>
                </c:pt>
                <c:pt idx="1237">
                  <c:v>43973</c:v>
                </c:pt>
                <c:pt idx="1238">
                  <c:v>43974</c:v>
                </c:pt>
                <c:pt idx="1239">
                  <c:v>43975</c:v>
                </c:pt>
                <c:pt idx="1240">
                  <c:v>43976</c:v>
                </c:pt>
                <c:pt idx="1241">
                  <c:v>43977</c:v>
                </c:pt>
                <c:pt idx="1242">
                  <c:v>43978</c:v>
                </c:pt>
                <c:pt idx="1243">
                  <c:v>43979</c:v>
                </c:pt>
                <c:pt idx="1244">
                  <c:v>43980</c:v>
                </c:pt>
                <c:pt idx="1245">
                  <c:v>43981</c:v>
                </c:pt>
                <c:pt idx="1246">
                  <c:v>43982</c:v>
                </c:pt>
                <c:pt idx="1247">
                  <c:v>43983</c:v>
                </c:pt>
                <c:pt idx="1248">
                  <c:v>43984</c:v>
                </c:pt>
                <c:pt idx="1249">
                  <c:v>43985</c:v>
                </c:pt>
                <c:pt idx="1250">
                  <c:v>43986</c:v>
                </c:pt>
                <c:pt idx="1251">
                  <c:v>43987</c:v>
                </c:pt>
                <c:pt idx="1252">
                  <c:v>43988</c:v>
                </c:pt>
                <c:pt idx="1253">
                  <c:v>43989</c:v>
                </c:pt>
                <c:pt idx="1254">
                  <c:v>43990</c:v>
                </c:pt>
                <c:pt idx="1255">
                  <c:v>43991</c:v>
                </c:pt>
                <c:pt idx="1256">
                  <c:v>43992</c:v>
                </c:pt>
                <c:pt idx="1257">
                  <c:v>43993</c:v>
                </c:pt>
                <c:pt idx="1258">
                  <c:v>43994</c:v>
                </c:pt>
                <c:pt idx="1259">
                  <c:v>43995</c:v>
                </c:pt>
                <c:pt idx="1260">
                  <c:v>43996</c:v>
                </c:pt>
                <c:pt idx="1261">
                  <c:v>43997</c:v>
                </c:pt>
                <c:pt idx="1262">
                  <c:v>43998</c:v>
                </c:pt>
                <c:pt idx="1263">
                  <c:v>43999</c:v>
                </c:pt>
                <c:pt idx="1264">
                  <c:v>44000</c:v>
                </c:pt>
                <c:pt idx="1265">
                  <c:v>44001</c:v>
                </c:pt>
                <c:pt idx="1266">
                  <c:v>44002</c:v>
                </c:pt>
                <c:pt idx="1267">
                  <c:v>44003</c:v>
                </c:pt>
                <c:pt idx="1268">
                  <c:v>44004</c:v>
                </c:pt>
                <c:pt idx="1269">
                  <c:v>44005</c:v>
                </c:pt>
                <c:pt idx="1270">
                  <c:v>44006</c:v>
                </c:pt>
                <c:pt idx="1271">
                  <c:v>44007</c:v>
                </c:pt>
                <c:pt idx="1272">
                  <c:v>44008</c:v>
                </c:pt>
                <c:pt idx="1273">
                  <c:v>44009</c:v>
                </c:pt>
                <c:pt idx="1274">
                  <c:v>44010</c:v>
                </c:pt>
                <c:pt idx="1275">
                  <c:v>44011</c:v>
                </c:pt>
                <c:pt idx="1276">
                  <c:v>44012</c:v>
                </c:pt>
                <c:pt idx="1277">
                  <c:v>44013</c:v>
                </c:pt>
                <c:pt idx="1278">
                  <c:v>44014</c:v>
                </c:pt>
                <c:pt idx="1279">
                  <c:v>44015</c:v>
                </c:pt>
                <c:pt idx="1280">
                  <c:v>44016</c:v>
                </c:pt>
                <c:pt idx="1281">
                  <c:v>44017</c:v>
                </c:pt>
                <c:pt idx="1282">
                  <c:v>44018</c:v>
                </c:pt>
                <c:pt idx="1283">
                  <c:v>44019</c:v>
                </c:pt>
                <c:pt idx="1284">
                  <c:v>44020</c:v>
                </c:pt>
                <c:pt idx="1285">
                  <c:v>44021</c:v>
                </c:pt>
                <c:pt idx="1286">
                  <c:v>44022</c:v>
                </c:pt>
                <c:pt idx="1287">
                  <c:v>44023</c:v>
                </c:pt>
                <c:pt idx="1288">
                  <c:v>44024</c:v>
                </c:pt>
                <c:pt idx="1289">
                  <c:v>44025</c:v>
                </c:pt>
                <c:pt idx="1290">
                  <c:v>44026</c:v>
                </c:pt>
                <c:pt idx="1291">
                  <c:v>44027</c:v>
                </c:pt>
                <c:pt idx="1292">
                  <c:v>44028</c:v>
                </c:pt>
                <c:pt idx="1293">
                  <c:v>44029</c:v>
                </c:pt>
                <c:pt idx="1294">
                  <c:v>44030</c:v>
                </c:pt>
                <c:pt idx="1295">
                  <c:v>44031</c:v>
                </c:pt>
                <c:pt idx="1296">
                  <c:v>44032</c:v>
                </c:pt>
                <c:pt idx="1297">
                  <c:v>44033</c:v>
                </c:pt>
                <c:pt idx="1298">
                  <c:v>44034</c:v>
                </c:pt>
                <c:pt idx="1299">
                  <c:v>44035</c:v>
                </c:pt>
                <c:pt idx="1300">
                  <c:v>44036</c:v>
                </c:pt>
                <c:pt idx="1301">
                  <c:v>44037</c:v>
                </c:pt>
                <c:pt idx="1302">
                  <c:v>44038</c:v>
                </c:pt>
                <c:pt idx="1303">
                  <c:v>44039</c:v>
                </c:pt>
                <c:pt idx="1304">
                  <c:v>44040</c:v>
                </c:pt>
                <c:pt idx="1305">
                  <c:v>44041</c:v>
                </c:pt>
                <c:pt idx="1306">
                  <c:v>44042</c:v>
                </c:pt>
                <c:pt idx="1307">
                  <c:v>44043</c:v>
                </c:pt>
                <c:pt idx="1308">
                  <c:v>44044</c:v>
                </c:pt>
                <c:pt idx="1309">
                  <c:v>44045</c:v>
                </c:pt>
                <c:pt idx="1310">
                  <c:v>44046</c:v>
                </c:pt>
                <c:pt idx="1311">
                  <c:v>44047</c:v>
                </c:pt>
                <c:pt idx="1312">
                  <c:v>44048</c:v>
                </c:pt>
                <c:pt idx="1313">
                  <c:v>44049</c:v>
                </c:pt>
                <c:pt idx="1314">
                  <c:v>44050</c:v>
                </c:pt>
                <c:pt idx="1315">
                  <c:v>44051</c:v>
                </c:pt>
                <c:pt idx="1316">
                  <c:v>44052</c:v>
                </c:pt>
                <c:pt idx="1317">
                  <c:v>44053</c:v>
                </c:pt>
                <c:pt idx="1318">
                  <c:v>44054</c:v>
                </c:pt>
                <c:pt idx="1319">
                  <c:v>44055</c:v>
                </c:pt>
                <c:pt idx="1320">
                  <c:v>44056</c:v>
                </c:pt>
                <c:pt idx="1321">
                  <c:v>44057</c:v>
                </c:pt>
                <c:pt idx="1322">
                  <c:v>44058</c:v>
                </c:pt>
                <c:pt idx="1323">
                  <c:v>44059</c:v>
                </c:pt>
                <c:pt idx="1324">
                  <c:v>44060</c:v>
                </c:pt>
                <c:pt idx="1325">
                  <c:v>44061</c:v>
                </c:pt>
                <c:pt idx="1326">
                  <c:v>44062</c:v>
                </c:pt>
                <c:pt idx="1327">
                  <c:v>44063</c:v>
                </c:pt>
                <c:pt idx="1328">
                  <c:v>44064</c:v>
                </c:pt>
                <c:pt idx="1329">
                  <c:v>44065</c:v>
                </c:pt>
                <c:pt idx="1330">
                  <c:v>44066</c:v>
                </c:pt>
                <c:pt idx="1331">
                  <c:v>44067</c:v>
                </c:pt>
                <c:pt idx="1332">
                  <c:v>44068</c:v>
                </c:pt>
                <c:pt idx="1333">
                  <c:v>44069</c:v>
                </c:pt>
                <c:pt idx="1334">
                  <c:v>44070</c:v>
                </c:pt>
                <c:pt idx="1335">
                  <c:v>44071</c:v>
                </c:pt>
                <c:pt idx="1336">
                  <c:v>44072</c:v>
                </c:pt>
                <c:pt idx="1337">
                  <c:v>44073</c:v>
                </c:pt>
                <c:pt idx="1338">
                  <c:v>44074</c:v>
                </c:pt>
                <c:pt idx="1339">
                  <c:v>44075</c:v>
                </c:pt>
                <c:pt idx="1340">
                  <c:v>44076</c:v>
                </c:pt>
                <c:pt idx="1341">
                  <c:v>44077</c:v>
                </c:pt>
                <c:pt idx="1342">
                  <c:v>44078</c:v>
                </c:pt>
                <c:pt idx="1343">
                  <c:v>44079</c:v>
                </c:pt>
                <c:pt idx="1344">
                  <c:v>44080</c:v>
                </c:pt>
                <c:pt idx="1345">
                  <c:v>44081</c:v>
                </c:pt>
                <c:pt idx="1346">
                  <c:v>44082</c:v>
                </c:pt>
                <c:pt idx="1347">
                  <c:v>44083</c:v>
                </c:pt>
                <c:pt idx="1348">
                  <c:v>44084</c:v>
                </c:pt>
                <c:pt idx="1349">
                  <c:v>44085</c:v>
                </c:pt>
                <c:pt idx="1350">
                  <c:v>44086</c:v>
                </c:pt>
                <c:pt idx="1351">
                  <c:v>44087</c:v>
                </c:pt>
                <c:pt idx="1352">
                  <c:v>44088</c:v>
                </c:pt>
                <c:pt idx="1353">
                  <c:v>44089</c:v>
                </c:pt>
                <c:pt idx="1354">
                  <c:v>44090</c:v>
                </c:pt>
                <c:pt idx="1355">
                  <c:v>44091</c:v>
                </c:pt>
                <c:pt idx="1356">
                  <c:v>44092</c:v>
                </c:pt>
                <c:pt idx="1357">
                  <c:v>44093</c:v>
                </c:pt>
                <c:pt idx="1358">
                  <c:v>44094</c:v>
                </c:pt>
                <c:pt idx="1359">
                  <c:v>44095</c:v>
                </c:pt>
                <c:pt idx="1360">
                  <c:v>44096</c:v>
                </c:pt>
                <c:pt idx="1361">
                  <c:v>44097</c:v>
                </c:pt>
                <c:pt idx="1362">
                  <c:v>44098</c:v>
                </c:pt>
                <c:pt idx="1363">
                  <c:v>44099</c:v>
                </c:pt>
                <c:pt idx="1364">
                  <c:v>44100</c:v>
                </c:pt>
                <c:pt idx="1365">
                  <c:v>44101</c:v>
                </c:pt>
                <c:pt idx="1366">
                  <c:v>44102</c:v>
                </c:pt>
                <c:pt idx="1367">
                  <c:v>44103</c:v>
                </c:pt>
                <c:pt idx="1368">
                  <c:v>44104</c:v>
                </c:pt>
                <c:pt idx="1369">
                  <c:v>44105</c:v>
                </c:pt>
                <c:pt idx="1370">
                  <c:v>44106</c:v>
                </c:pt>
                <c:pt idx="1371">
                  <c:v>44107</c:v>
                </c:pt>
                <c:pt idx="1372">
                  <c:v>44108</c:v>
                </c:pt>
                <c:pt idx="1373">
                  <c:v>44109</c:v>
                </c:pt>
                <c:pt idx="1374">
                  <c:v>44110</c:v>
                </c:pt>
                <c:pt idx="1375">
                  <c:v>44111</c:v>
                </c:pt>
                <c:pt idx="1376">
                  <c:v>44112</c:v>
                </c:pt>
                <c:pt idx="1377">
                  <c:v>44113</c:v>
                </c:pt>
                <c:pt idx="1378">
                  <c:v>44114</c:v>
                </c:pt>
                <c:pt idx="1379">
                  <c:v>44115</c:v>
                </c:pt>
                <c:pt idx="1380">
                  <c:v>44116</c:v>
                </c:pt>
                <c:pt idx="1381">
                  <c:v>44117</c:v>
                </c:pt>
                <c:pt idx="1382">
                  <c:v>44118</c:v>
                </c:pt>
                <c:pt idx="1383">
                  <c:v>44119</c:v>
                </c:pt>
                <c:pt idx="1384">
                  <c:v>44120</c:v>
                </c:pt>
                <c:pt idx="1385">
                  <c:v>44121</c:v>
                </c:pt>
                <c:pt idx="1386">
                  <c:v>44122</c:v>
                </c:pt>
                <c:pt idx="1387">
                  <c:v>44123</c:v>
                </c:pt>
                <c:pt idx="1388">
                  <c:v>44124</c:v>
                </c:pt>
                <c:pt idx="1389">
                  <c:v>44125</c:v>
                </c:pt>
                <c:pt idx="1390">
                  <c:v>44126</c:v>
                </c:pt>
                <c:pt idx="1391">
                  <c:v>44127</c:v>
                </c:pt>
                <c:pt idx="1392">
                  <c:v>44128</c:v>
                </c:pt>
                <c:pt idx="1393">
                  <c:v>44129</c:v>
                </c:pt>
                <c:pt idx="1394">
                  <c:v>44130</c:v>
                </c:pt>
                <c:pt idx="1395">
                  <c:v>44131</c:v>
                </c:pt>
                <c:pt idx="1396">
                  <c:v>44132</c:v>
                </c:pt>
                <c:pt idx="1397">
                  <c:v>44133</c:v>
                </c:pt>
                <c:pt idx="1398">
                  <c:v>44134</c:v>
                </c:pt>
                <c:pt idx="1399">
                  <c:v>44135</c:v>
                </c:pt>
                <c:pt idx="1400">
                  <c:v>44136</c:v>
                </c:pt>
                <c:pt idx="1401">
                  <c:v>44137</c:v>
                </c:pt>
                <c:pt idx="1402">
                  <c:v>44138</c:v>
                </c:pt>
                <c:pt idx="1403">
                  <c:v>44139</c:v>
                </c:pt>
                <c:pt idx="1404">
                  <c:v>44140</c:v>
                </c:pt>
                <c:pt idx="1405">
                  <c:v>44141</c:v>
                </c:pt>
                <c:pt idx="1406">
                  <c:v>44142</c:v>
                </c:pt>
                <c:pt idx="1407">
                  <c:v>44143</c:v>
                </c:pt>
                <c:pt idx="1408">
                  <c:v>44144</c:v>
                </c:pt>
                <c:pt idx="1409">
                  <c:v>44145</c:v>
                </c:pt>
                <c:pt idx="1410">
                  <c:v>44146</c:v>
                </c:pt>
                <c:pt idx="1411">
                  <c:v>44147</c:v>
                </c:pt>
                <c:pt idx="1412">
                  <c:v>44148</c:v>
                </c:pt>
                <c:pt idx="1413">
                  <c:v>44149</c:v>
                </c:pt>
                <c:pt idx="1414">
                  <c:v>44150</c:v>
                </c:pt>
                <c:pt idx="1415">
                  <c:v>44151</c:v>
                </c:pt>
                <c:pt idx="1416">
                  <c:v>44152</c:v>
                </c:pt>
                <c:pt idx="1417">
                  <c:v>44153</c:v>
                </c:pt>
                <c:pt idx="1418">
                  <c:v>44154</c:v>
                </c:pt>
                <c:pt idx="1419">
                  <c:v>44155</c:v>
                </c:pt>
                <c:pt idx="1420">
                  <c:v>44156</c:v>
                </c:pt>
                <c:pt idx="1421">
                  <c:v>44157</c:v>
                </c:pt>
                <c:pt idx="1422">
                  <c:v>44158</c:v>
                </c:pt>
                <c:pt idx="1423">
                  <c:v>44159</c:v>
                </c:pt>
                <c:pt idx="1424">
                  <c:v>44160</c:v>
                </c:pt>
                <c:pt idx="1425">
                  <c:v>44161</c:v>
                </c:pt>
                <c:pt idx="1426">
                  <c:v>44162</c:v>
                </c:pt>
                <c:pt idx="1427">
                  <c:v>44163</c:v>
                </c:pt>
                <c:pt idx="1428">
                  <c:v>44164</c:v>
                </c:pt>
                <c:pt idx="1429">
                  <c:v>44165</c:v>
                </c:pt>
                <c:pt idx="1430">
                  <c:v>44166</c:v>
                </c:pt>
                <c:pt idx="1431">
                  <c:v>44167</c:v>
                </c:pt>
                <c:pt idx="1432">
                  <c:v>44168</c:v>
                </c:pt>
                <c:pt idx="1433">
                  <c:v>44169</c:v>
                </c:pt>
                <c:pt idx="1434">
                  <c:v>44170</c:v>
                </c:pt>
                <c:pt idx="1435">
                  <c:v>44171</c:v>
                </c:pt>
                <c:pt idx="1436">
                  <c:v>44172</c:v>
                </c:pt>
                <c:pt idx="1437">
                  <c:v>44173</c:v>
                </c:pt>
                <c:pt idx="1438">
                  <c:v>44174</c:v>
                </c:pt>
                <c:pt idx="1439">
                  <c:v>44175</c:v>
                </c:pt>
                <c:pt idx="1440">
                  <c:v>44176</c:v>
                </c:pt>
                <c:pt idx="1441">
                  <c:v>44177</c:v>
                </c:pt>
                <c:pt idx="1442">
                  <c:v>44178</c:v>
                </c:pt>
                <c:pt idx="1443">
                  <c:v>44179</c:v>
                </c:pt>
                <c:pt idx="1444">
                  <c:v>44180</c:v>
                </c:pt>
                <c:pt idx="1445">
                  <c:v>44181</c:v>
                </c:pt>
                <c:pt idx="1446">
                  <c:v>44182</c:v>
                </c:pt>
                <c:pt idx="1447">
                  <c:v>44183</c:v>
                </c:pt>
                <c:pt idx="1448">
                  <c:v>44184</c:v>
                </c:pt>
                <c:pt idx="1449">
                  <c:v>44185</c:v>
                </c:pt>
                <c:pt idx="1450">
                  <c:v>44186</c:v>
                </c:pt>
                <c:pt idx="1451">
                  <c:v>44187</c:v>
                </c:pt>
                <c:pt idx="1452">
                  <c:v>44188</c:v>
                </c:pt>
                <c:pt idx="1453">
                  <c:v>44189</c:v>
                </c:pt>
                <c:pt idx="1454">
                  <c:v>44190</c:v>
                </c:pt>
                <c:pt idx="1455">
                  <c:v>44191</c:v>
                </c:pt>
                <c:pt idx="1456">
                  <c:v>44192</c:v>
                </c:pt>
                <c:pt idx="1457">
                  <c:v>44193</c:v>
                </c:pt>
                <c:pt idx="1458">
                  <c:v>44194</c:v>
                </c:pt>
                <c:pt idx="1459">
                  <c:v>44195</c:v>
                </c:pt>
                <c:pt idx="1460">
                  <c:v>44196</c:v>
                </c:pt>
                <c:pt idx="1461">
                  <c:v>44197</c:v>
                </c:pt>
                <c:pt idx="1462">
                  <c:v>44198</c:v>
                </c:pt>
                <c:pt idx="1463">
                  <c:v>44199</c:v>
                </c:pt>
                <c:pt idx="1464">
                  <c:v>44200</c:v>
                </c:pt>
                <c:pt idx="1465">
                  <c:v>44201</c:v>
                </c:pt>
                <c:pt idx="1466">
                  <c:v>44202</c:v>
                </c:pt>
                <c:pt idx="1467">
                  <c:v>44203</c:v>
                </c:pt>
                <c:pt idx="1468">
                  <c:v>44204</c:v>
                </c:pt>
                <c:pt idx="1469">
                  <c:v>44205</c:v>
                </c:pt>
                <c:pt idx="1470">
                  <c:v>44206</c:v>
                </c:pt>
                <c:pt idx="1471">
                  <c:v>44207</c:v>
                </c:pt>
                <c:pt idx="1472">
                  <c:v>44208</c:v>
                </c:pt>
                <c:pt idx="1473">
                  <c:v>44209</c:v>
                </c:pt>
                <c:pt idx="1474">
                  <c:v>44210</c:v>
                </c:pt>
                <c:pt idx="1475">
                  <c:v>44211</c:v>
                </c:pt>
                <c:pt idx="1476">
                  <c:v>44212</c:v>
                </c:pt>
                <c:pt idx="1477">
                  <c:v>44213</c:v>
                </c:pt>
                <c:pt idx="1478">
                  <c:v>44214</c:v>
                </c:pt>
                <c:pt idx="1479">
                  <c:v>44215</c:v>
                </c:pt>
                <c:pt idx="1480">
                  <c:v>44216</c:v>
                </c:pt>
                <c:pt idx="1481">
                  <c:v>44217</c:v>
                </c:pt>
                <c:pt idx="1482">
                  <c:v>44218</c:v>
                </c:pt>
                <c:pt idx="1483">
                  <c:v>44219</c:v>
                </c:pt>
                <c:pt idx="1484">
                  <c:v>44220</c:v>
                </c:pt>
                <c:pt idx="1485">
                  <c:v>44221</c:v>
                </c:pt>
                <c:pt idx="1486">
                  <c:v>44222</c:v>
                </c:pt>
                <c:pt idx="1487">
                  <c:v>44223</c:v>
                </c:pt>
                <c:pt idx="1488">
                  <c:v>44224</c:v>
                </c:pt>
                <c:pt idx="1489">
                  <c:v>44225</c:v>
                </c:pt>
                <c:pt idx="1490">
                  <c:v>44226</c:v>
                </c:pt>
                <c:pt idx="1491">
                  <c:v>44227</c:v>
                </c:pt>
                <c:pt idx="1492">
                  <c:v>44228</c:v>
                </c:pt>
                <c:pt idx="1493">
                  <c:v>44229</c:v>
                </c:pt>
                <c:pt idx="1494">
                  <c:v>44230</c:v>
                </c:pt>
                <c:pt idx="1495">
                  <c:v>44231</c:v>
                </c:pt>
                <c:pt idx="1496">
                  <c:v>44232</c:v>
                </c:pt>
                <c:pt idx="1497">
                  <c:v>44233</c:v>
                </c:pt>
                <c:pt idx="1498">
                  <c:v>44234</c:v>
                </c:pt>
                <c:pt idx="1499">
                  <c:v>44235</c:v>
                </c:pt>
                <c:pt idx="1500">
                  <c:v>44236</c:v>
                </c:pt>
                <c:pt idx="1501">
                  <c:v>44237</c:v>
                </c:pt>
                <c:pt idx="1502">
                  <c:v>44238</c:v>
                </c:pt>
                <c:pt idx="1503">
                  <c:v>44239</c:v>
                </c:pt>
                <c:pt idx="1504">
                  <c:v>44240</c:v>
                </c:pt>
                <c:pt idx="1505">
                  <c:v>44241</c:v>
                </c:pt>
                <c:pt idx="1506">
                  <c:v>44242</c:v>
                </c:pt>
                <c:pt idx="1507">
                  <c:v>44243</c:v>
                </c:pt>
                <c:pt idx="1508">
                  <c:v>44244</c:v>
                </c:pt>
                <c:pt idx="1509">
                  <c:v>44245</c:v>
                </c:pt>
                <c:pt idx="1510">
                  <c:v>44246</c:v>
                </c:pt>
                <c:pt idx="1511">
                  <c:v>44247</c:v>
                </c:pt>
                <c:pt idx="1512">
                  <c:v>44248</c:v>
                </c:pt>
                <c:pt idx="1513">
                  <c:v>44249</c:v>
                </c:pt>
                <c:pt idx="1514">
                  <c:v>44250</c:v>
                </c:pt>
                <c:pt idx="1515">
                  <c:v>44251</c:v>
                </c:pt>
                <c:pt idx="1516">
                  <c:v>44252</c:v>
                </c:pt>
                <c:pt idx="1517">
                  <c:v>44253</c:v>
                </c:pt>
                <c:pt idx="1518">
                  <c:v>44254</c:v>
                </c:pt>
                <c:pt idx="1519">
                  <c:v>44255</c:v>
                </c:pt>
                <c:pt idx="1520">
                  <c:v>44256</c:v>
                </c:pt>
                <c:pt idx="1521">
                  <c:v>44257</c:v>
                </c:pt>
                <c:pt idx="1522">
                  <c:v>44258</c:v>
                </c:pt>
                <c:pt idx="1523">
                  <c:v>44259</c:v>
                </c:pt>
                <c:pt idx="1524">
                  <c:v>44260</c:v>
                </c:pt>
                <c:pt idx="1525">
                  <c:v>44261</c:v>
                </c:pt>
                <c:pt idx="1526">
                  <c:v>44262</c:v>
                </c:pt>
                <c:pt idx="1527">
                  <c:v>44263</c:v>
                </c:pt>
                <c:pt idx="1528">
                  <c:v>44264</c:v>
                </c:pt>
                <c:pt idx="1529">
                  <c:v>44265</c:v>
                </c:pt>
                <c:pt idx="1530">
                  <c:v>44266</c:v>
                </c:pt>
                <c:pt idx="1531">
                  <c:v>44267</c:v>
                </c:pt>
                <c:pt idx="1532">
                  <c:v>44268</c:v>
                </c:pt>
                <c:pt idx="1533">
                  <c:v>44269</c:v>
                </c:pt>
                <c:pt idx="1534">
                  <c:v>44270</c:v>
                </c:pt>
                <c:pt idx="1535">
                  <c:v>44271</c:v>
                </c:pt>
                <c:pt idx="1536">
                  <c:v>44272</c:v>
                </c:pt>
                <c:pt idx="1537">
                  <c:v>44273</c:v>
                </c:pt>
                <c:pt idx="1538">
                  <c:v>44274</c:v>
                </c:pt>
                <c:pt idx="1539">
                  <c:v>44275</c:v>
                </c:pt>
                <c:pt idx="1540">
                  <c:v>44276</c:v>
                </c:pt>
                <c:pt idx="1541">
                  <c:v>44277</c:v>
                </c:pt>
                <c:pt idx="1542">
                  <c:v>44278</c:v>
                </c:pt>
                <c:pt idx="1543">
                  <c:v>44279</c:v>
                </c:pt>
                <c:pt idx="1544">
                  <c:v>44280</c:v>
                </c:pt>
                <c:pt idx="1545">
                  <c:v>44281</c:v>
                </c:pt>
                <c:pt idx="1546">
                  <c:v>44282</c:v>
                </c:pt>
                <c:pt idx="1547">
                  <c:v>44283</c:v>
                </c:pt>
                <c:pt idx="1548">
                  <c:v>44284</c:v>
                </c:pt>
                <c:pt idx="1549">
                  <c:v>44285</c:v>
                </c:pt>
                <c:pt idx="1550">
                  <c:v>44286</c:v>
                </c:pt>
                <c:pt idx="1551">
                  <c:v>44287</c:v>
                </c:pt>
                <c:pt idx="1552">
                  <c:v>44288</c:v>
                </c:pt>
                <c:pt idx="1553">
                  <c:v>44289</c:v>
                </c:pt>
                <c:pt idx="1554">
                  <c:v>44290</c:v>
                </c:pt>
                <c:pt idx="1555">
                  <c:v>44291</c:v>
                </c:pt>
                <c:pt idx="1556">
                  <c:v>44292</c:v>
                </c:pt>
                <c:pt idx="1557">
                  <c:v>44293</c:v>
                </c:pt>
                <c:pt idx="1558">
                  <c:v>44294</c:v>
                </c:pt>
                <c:pt idx="1559">
                  <c:v>44295</c:v>
                </c:pt>
                <c:pt idx="1560">
                  <c:v>44296</c:v>
                </c:pt>
                <c:pt idx="1561">
                  <c:v>44297</c:v>
                </c:pt>
                <c:pt idx="1562">
                  <c:v>44298</c:v>
                </c:pt>
                <c:pt idx="1563">
                  <c:v>44299</c:v>
                </c:pt>
                <c:pt idx="1564">
                  <c:v>44300</c:v>
                </c:pt>
                <c:pt idx="1565">
                  <c:v>44301</c:v>
                </c:pt>
                <c:pt idx="1566">
                  <c:v>44302</c:v>
                </c:pt>
                <c:pt idx="1567">
                  <c:v>44303</c:v>
                </c:pt>
                <c:pt idx="1568">
                  <c:v>44304</c:v>
                </c:pt>
                <c:pt idx="1569">
                  <c:v>44305</c:v>
                </c:pt>
                <c:pt idx="1570">
                  <c:v>44306</c:v>
                </c:pt>
                <c:pt idx="1571">
                  <c:v>44307</c:v>
                </c:pt>
                <c:pt idx="1572">
                  <c:v>44308</c:v>
                </c:pt>
                <c:pt idx="1573">
                  <c:v>44309</c:v>
                </c:pt>
                <c:pt idx="1574">
                  <c:v>44310</c:v>
                </c:pt>
                <c:pt idx="1575">
                  <c:v>44311</c:v>
                </c:pt>
                <c:pt idx="1576">
                  <c:v>44312</c:v>
                </c:pt>
                <c:pt idx="1577">
                  <c:v>44313</c:v>
                </c:pt>
                <c:pt idx="1578">
                  <c:v>44314</c:v>
                </c:pt>
                <c:pt idx="1579">
                  <c:v>44315</c:v>
                </c:pt>
                <c:pt idx="1580">
                  <c:v>44316</c:v>
                </c:pt>
                <c:pt idx="1581">
                  <c:v>44317</c:v>
                </c:pt>
                <c:pt idx="1582">
                  <c:v>44318</c:v>
                </c:pt>
                <c:pt idx="1583">
                  <c:v>44319</c:v>
                </c:pt>
                <c:pt idx="1584">
                  <c:v>44320</c:v>
                </c:pt>
                <c:pt idx="1585">
                  <c:v>44321</c:v>
                </c:pt>
                <c:pt idx="1586">
                  <c:v>44322</c:v>
                </c:pt>
                <c:pt idx="1587">
                  <c:v>44323</c:v>
                </c:pt>
                <c:pt idx="1588">
                  <c:v>44324</c:v>
                </c:pt>
                <c:pt idx="1589">
                  <c:v>44325</c:v>
                </c:pt>
                <c:pt idx="1590">
                  <c:v>44326</c:v>
                </c:pt>
                <c:pt idx="1591">
                  <c:v>44327</c:v>
                </c:pt>
                <c:pt idx="1592">
                  <c:v>44328</c:v>
                </c:pt>
                <c:pt idx="1593">
                  <c:v>44329</c:v>
                </c:pt>
                <c:pt idx="1594">
                  <c:v>44330</c:v>
                </c:pt>
                <c:pt idx="1595">
                  <c:v>44331</c:v>
                </c:pt>
                <c:pt idx="1596">
                  <c:v>44332</c:v>
                </c:pt>
                <c:pt idx="1597">
                  <c:v>44333</c:v>
                </c:pt>
                <c:pt idx="1598">
                  <c:v>44334</c:v>
                </c:pt>
                <c:pt idx="1599">
                  <c:v>44335</c:v>
                </c:pt>
                <c:pt idx="1600">
                  <c:v>44336</c:v>
                </c:pt>
                <c:pt idx="1601">
                  <c:v>44337</c:v>
                </c:pt>
                <c:pt idx="1602">
                  <c:v>44338</c:v>
                </c:pt>
                <c:pt idx="1603">
                  <c:v>44339</c:v>
                </c:pt>
                <c:pt idx="1604">
                  <c:v>44340</c:v>
                </c:pt>
                <c:pt idx="1605">
                  <c:v>44341</c:v>
                </c:pt>
                <c:pt idx="1606">
                  <c:v>44342</c:v>
                </c:pt>
                <c:pt idx="1607">
                  <c:v>44343</c:v>
                </c:pt>
                <c:pt idx="1608">
                  <c:v>44344</c:v>
                </c:pt>
                <c:pt idx="1609">
                  <c:v>44345</c:v>
                </c:pt>
                <c:pt idx="1610">
                  <c:v>44346</c:v>
                </c:pt>
                <c:pt idx="1611">
                  <c:v>44347</c:v>
                </c:pt>
                <c:pt idx="1612">
                  <c:v>44348</c:v>
                </c:pt>
                <c:pt idx="1613">
                  <c:v>44349</c:v>
                </c:pt>
                <c:pt idx="1614">
                  <c:v>44350</c:v>
                </c:pt>
                <c:pt idx="1615">
                  <c:v>44351</c:v>
                </c:pt>
                <c:pt idx="1616">
                  <c:v>44352</c:v>
                </c:pt>
                <c:pt idx="1617">
                  <c:v>44353</c:v>
                </c:pt>
                <c:pt idx="1618">
                  <c:v>44354</c:v>
                </c:pt>
                <c:pt idx="1619">
                  <c:v>44355</c:v>
                </c:pt>
                <c:pt idx="1620">
                  <c:v>44356</c:v>
                </c:pt>
                <c:pt idx="1621">
                  <c:v>44357</c:v>
                </c:pt>
                <c:pt idx="1622">
                  <c:v>44358</c:v>
                </c:pt>
                <c:pt idx="1623">
                  <c:v>44359</c:v>
                </c:pt>
                <c:pt idx="1624">
                  <c:v>44360</c:v>
                </c:pt>
                <c:pt idx="1625">
                  <c:v>44361</c:v>
                </c:pt>
                <c:pt idx="1626">
                  <c:v>44362</c:v>
                </c:pt>
                <c:pt idx="1627">
                  <c:v>44363</c:v>
                </c:pt>
                <c:pt idx="1628">
                  <c:v>44364</c:v>
                </c:pt>
                <c:pt idx="1629">
                  <c:v>44365</c:v>
                </c:pt>
                <c:pt idx="1630">
                  <c:v>44366</c:v>
                </c:pt>
                <c:pt idx="1631">
                  <c:v>44367</c:v>
                </c:pt>
                <c:pt idx="1632">
                  <c:v>44368</c:v>
                </c:pt>
                <c:pt idx="1633">
                  <c:v>44369</c:v>
                </c:pt>
                <c:pt idx="1634">
                  <c:v>44370</c:v>
                </c:pt>
                <c:pt idx="1635">
                  <c:v>44371</c:v>
                </c:pt>
                <c:pt idx="1636">
                  <c:v>44372</c:v>
                </c:pt>
                <c:pt idx="1637">
                  <c:v>44373</c:v>
                </c:pt>
                <c:pt idx="1638">
                  <c:v>44374</c:v>
                </c:pt>
                <c:pt idx="1639">
                  <c:v>44375</c:v>
                </c:pt>
                <c:pt idx="1640">
                  <c:v>44376</c:v>
                </c:pt>
                <c:pt idx="1641">
                  <c:v>44377</c:v>
                </c:pt>
                <c:pt idx="1642">
                  <c:v>44378</c:v>
                </c:pt>
                <c:pt idx="1643">
                  <c:v>44379</c:v>
                </c:pt>
                <c:pt idx="1644">
                  <c:v>44380</c:v>
                </c:pt>
                <c:pt idx="1645">
                  <c:v>44381</c:v>
                </c:pt>
                <c:pt idx="1646">
                  <c:v>44382</c:v>
                </c:pt>
                <c:pt idx="1647">
                  <c:v>44383</c:v>
                </c:pt>
                <c:pt idx="1648">
                  <c:v>44384</c:v>
                </c:pt>
                <c:pt idx="1649">
                  <c:v>44385</c:v>
                </c:pt>
                <c:pt idx="1650">
                  <c:v>44386</c:v>
                </c:pt>
                <c:pt idx="1651">
                  <c:v>44387</c:v>
                </c:pt>
                <c:pt idx="1652">
                  <c:v>44388</c:v>
                </c:pt>
                <c:pt idx="1653">
                  <c:v>44389</c:v>
                </c:pt>
                <c:pt idx="1654">
                  <c:v>44390</c:v>
                </c:pt>
                <c:pt idx="1655">
                  <c:v>44391</c:v>
                </c:pt>
                <c:pt idx="1656">
                  <c:v>44392</c:v>
                </c:pt>
                <c:pt idx="1657">
                  <c:v>44393</c:v>
                </c:pt>
                <c:pt idx="1658">
                  <c:v>44394</c:v>
                </c:pt>
                <c:pt idx="1659">
                  <c:v>44395</c:v>
                </c:pt>
                <c:pt idx="1660">
                  <c:v>44396</c:v>
                </c:pt>
                <c:pt idx="1661">
                  <c:v>44397</c:v>
                </c:pt>
                <c:pt idx="1662">
                  <c:v>44398</c:v>
                </c:pt>
                <c:pt idx="1663">
                  <c:v>44399</c:v>
                </c:pt>
                <c:pt idx="1664">
                  <c:v>44400</c:v>
                </c:pt>
                <c:pt idx="1665">
                  <c:v>44401</c:v>
                </c:pt>
                <c:pt idx="1666">
                  <c:v>44402</c:v>
                </c:pt>
                <c:pt idx="1667">
                  <c:v>44403</c:v>
                </c:pt>
                <c:pt idx="1668">
                  <c:v>44404</c:v>
                </c:pt>
                <c:pt idx="1669">
                  <c:v>44405</c:v>
                </c:pt>
                <c:pt idx="1670">
                  <c:v>44406</c:v>
                </c:pt>
                <c:pt idx="1671">
                  <c:v>44407</c:v>
                </c:pt>
                <c:pt idx="1672">
                  <c:v>44408</c:v>
                </c:pt>
                <c:pt idx="1673">
                  <c:v>44409</c:v>
                </c:pt>
                <c:pt idx="1674">
                  <c:v>44410</c:v>
                </c:pt>
                <c:pt idx="1675">
                  <c:v>44411</c:v>
                </c:pt>
                <c:pt idx="1676">
                  <c:v>44412</c:v>
                </c:pt>
                <c:pt idx="1677">
                  <c:v>44413</c:v>
                </c:pt>
                <c:pt idx="1678">
                  <c:v>44414</c:v>
                </c:pt>
                <c:pt idx="1679">
                  <c:v>44415</c:v>
                </c:pt>
                <c:pt idx="1680">
                  <c:v>44416</c:v>
                </c:pt>
                <c:pt idx="1681">
                  <c:v>44417</c:v>
                </c:pt>
                <c:pt idx="1682">
                  <c:v>44418</c:v>
                </c:pt>
                <c:pt idx="1683">
                  <c:v>44419</c:v>
                </c:pt>
                <c:pt idx="1684">
                  <c:v>44420</c:v>
                </c:pt>
                <c:pt idx="1685">
                  <c:v>44421</c:v>
                </c:pt>
                <c:pt idx="1686">
                  <c:v>44422</c:v>
                </c:pt>
                <c:pt idx="1687">
                  <c:v>44423</c:v>
                </c:pt>
                <c:pt idx="1688">
                  <c:v>44424</c:v>
                </c:pt>
                <c:pt idx="1689">
                  <c:v>44425</c:v>
                </c:pt>
                <c:pt idx="1690">
                  <c:v>44426</c:v>
                </c:pt>
                <c:pt idx="1691">
                  <c:v>44427</c:v>
                </c:pt>
                <c:pt idx="1692">
                  <c:v>44428</c:v>
                </c:pt>
                <c:pt idx="1693">
                  <c:v>44429</c:v>
                </c:pt>
                <c:pt idx="1694">
                  <c:v>44430</c:v>
                </c:pt>
                <c:pt idx="1695">
                  <c:v>44431</c:v>
                </c:pt>
                <c:pt idx="1696">
                  <c:v>44432</c:v>
                </c:pt>
                <c:pt idx="1697">
                  <c:v>44433</c:v>
                </c:pt>
                <c:pt idx="1698">
                  <c:v>44434</c:v>
                </c:pt>
                <c:pt idx="1699">
                  <c:v>44435</c:v>
                </c:pt>
                <c:pt idx="1700">
                  <c:v>44436</c:v>
                </c:pt>
                <c:pt idx="1701">
                  <c:v>44437</c:v>
                </c:pt>
                <c:pt idx="1702">
                  <c:v>44438</c:v>
                </c:pt>
                <c:pt idx="1703">
                  <c:v>44439</c:v>
                </c:pt>
                <c:pt idx="1704">
                  <c:v>44440</c:v>
                </c:pt>
                <c:pt idx="1705">
                  <c:v>44441</c:v>
                </c:pt>
                <c:pt idx="1706">
                  <c:v>44442</c:v>
                </c:pt>
                <c:pt idx="1707">
                  <c:v>44443</c:v>
                </c:pt>
                <c:pt idx="1708">
                  <c:v>44444</c:v>
                </c:pt>
                <c:pt idx="1709">
                  <c:v>44445</c:v>
                </c:pt>
                <c:pt idx="1710">
                  <c:v>44446</c:v>
                </c:pt>
                <c:pt idx="1711">
                  <c:v>44447</c:v>
                </c:pt>
                <c:pt idx="1712">
                  <c:v>44448</c:v>
                </c:pt>
                <c:pt idx="1713">
                  <c:v>44449</c:v>
                </c:pt>
                <c:pt idx="1714">
                  <c:v>44450</c:v>
                </c:pt>
                <c:pt idx="1715">
                  <c:v>44451</c:v>
                </c:pt>
                <c:pt idx="1716">
                  <c:v>44452</c:v>
                </c:pt>
                <c:pt idx="1717">
                  <c:v>44453</c:v>
                </c:pt>
                <c:pt idx="1718">
                  <c:v>44454</c:v>
                </c:pt>
                <c:pt idx="1719">
                  <c:v>44455</c:v>
                </c:pt>
                <c:pt idx="1720">
                  <c:v>44456</c:v>
                </c:pt>
                <c:pt idx="1721">
                  <c:v>44457</c:v>
                </c:pt>
                <c:pt idx="1722">
                  <c:v>44458</c:v>
                </c:pt>
                <c:pt idx="1723">
                  <c:v>44459</c:v>
                </c:pt>
                <c:pt idx="1724">
                  <c:v>44460</c:v>
                </c:pt>
                <c:pt idx="1725">
                  <c:v>44461</c:v>
                </c:pt>
                <c:pt idx="1726">
                  <c:v>44462</c:v>
                </c:pt>
                <c:pt idx="1727">
                  <c:v>44463</c:v>
                </c:pt>
                <c:pt idx="1728">
                  <c:v>44464</c:v>
                </c:pt>
                <c:pt idx="1729">
                  <c:v>44465</c:v>
                </c:pt>
                <c:pt idx="1730">
                  <c:v>44466</c:v>
                </c:pt>
                <c:pt idx="1731">
                  <c:v>44467</c:v>
                </c:pt>
                <c:pt idx="1732">
                  <c:v>44468</c:v>
                </c:pt>
                <c:pt idx="1733">
                  <c:v>44469</c:v>
                </c:pt>
                <c:pt idx="1734">
                  <c:v>44470</c:v>
                </c:pt>
                <c:pt idx="1735">
                  <c:v>44471</c:v>
                </c:pt>
                <c:pt idx="1736">
                  <c:v>44472</c:v>
                </c:pt>
                <c:pt idx="1737">
                  <c:v>44473</c:v>
                </c:pt>
                <c:pt idx="1738">
                  <c:v>44474</c:v>
                </c:pt>
                <c:pt idx="1739">
                  <c:v>44475</c:v>
                </c:pt>
                <c:pt idx="1740">
                  <c:v>44476</c:v>
                </c:pt>
                <c:pt idx="1741">
                  <c:v>44477</c:v>
                </c:pt>
                <c:pt idx="1742">
                  <c:v>44478</c:v>
                </c:pt>
                <c:pt idx="1743">
                  <c:v>44479</c:v>
                </c:pt>
                <c:pt idx="1744">
                  <c:v>44480</c:v>
                </c:pt>
                <c:pt idx="1745">
                  <c:v>44481</c:v>
                </c:pt>
                <c:pt idx="1746">
                  <c:v>44482</c:v>
                </c:pt>
                <c:pt idx="1747">
                  <c:v>44483</c:v>
                </c:pt>
                <c:pt idx="1748">
                  <c:v>44484</c:v>
                </c:pt>
                <c:pt idx="1749">
                  <c:v>44485</c:v>
                </c:pt>
                <c:pt idx="1750">
                  <c:v>44486</c:v>
                </c:pt>
                <c:pt idx="1751">
                  <c:v>44487</c:v>
                </c:pt>
                <c:pt idx="1752">
                  <c:v>44488</c:v>
                </c:pt>
                <c:pt idx="1753">
                  <c:v>44489</c:v>
                </c:pt>
                <c:pt idx="1754">
                  <c:v>44490</c:v>
                </c:pt>
                <c:pt idx="1755">
                  <c:v>44491</c:v>
                </c:pt>
                <c:pt idx="1756">
                  <c:v>44492</c:v>
                </c:pt>
                <c:pt idx="1757">
                  <c:v>44493</c:v>
                </c:pt>
                <c:pt idx="1758">
                  <c:v>44494</c:v>
                </c:pt>
                <c:pt idx="1759">
                  <c:v>44495</c:v>
                </c:pt>
                <c:pt idx="1760">
                  <c:v>44496</c:v>
                </c:pt>
                <c:pt idx="1761">
                  <c:v>44497</c:v>
                </c:pt>
                <c:pt idx="1762">
                  <c:v>44498</c:v>
                </c:pt>
                <c:pt idx="1763">
                  <c:v>44499</c:v>
                </c:pt>
                <c:pt idx="1764">
                  <c:v>44500</c:v>
                </c:pt>
                <c:pt idx="1765">
                  <c:v>44501</c:v>
                </c:pt>
                <c:pt idx="1766">
                  <c:v>44502</c:v>
                </c:pt>
                <c:pt idx="1767">
                  <c:v>44503</c:v>
                </c:pt>
                <c:pt idx="1768">
                  <c:v>44504</c:v>
                </c:pt>
                <c:pt idx="1769">
                  <c:v>44505</c:v>
                </c:pt>
                <c:pt idx="1770">
                  <c:v>44506</c:v>
                </c:pt>
                <c:pt idx="1771">
                  <c:v>44507</c:v>
                </c:pt>
                <c:pt idx="1772">
                  <c:v>44508</c:v>
                </c:pt>
                <c:pt idx="1773">
                  <c:v>44509</c:v>
                </c:pt>
                <c:pt idx="1774">
                  <c:v>44510</c:v>
                </c:pt>
                <c:pt idx="1775">
                  <c:v>44511</c:v>
                </c:pt>
                <c:pt idx="1776">
                  <c:v>44512</c:v>
                </c:pt>
                <c:pt idx="1777">
                  <c:v>44513</c:v>
                </c:pt>
                <c:pt idx="1778">
                  <c:v>44514</c:v>
                </c:pt>
                <c:pt idx="1779">
                  <c:v>44515</c:v>
                </c:pt>
                <c:pt idx="1780">
                  <c:v>44516</c:v>
                </c:pt>
                <c:pt idx="1781">
                  <c:v>44517</c:v>
                </c:pt>
                <c:pt idx="1782">
                  <c:v>44518</c:v>
                </c:pt>
                <c:pt idx="1783">
                  <c:v>44519</c:v>
                </c:pt>
                <c:pt idx="1784">
                  <c:v>44520</c:v>
                </c:pt>
                <c:pt idx="1785">
                  <c:v>44521</c:v>
                </c:pt>
                <c:pt idx="1786">
                  <c:v>44522</c:v>
                </c:pt>
                <c:pt idx="1787">
                  <c:v>44523</c:v>
                </c:pt>
                <c:pt idx="1788">
                  <c:v>44524</c:v>
                </c:pt>
                <c:pt idx="1789">
                  <c:v>44525</c:v>
                </c:pt>
                <c:pt idx="1790">
                  <c:v>44526</c:v>
                </c:pt>
                <c:pt idx="1791">
                  <c:v>44527</c:v>
                </c:pt>
                <c:pt idx="1792">
                  <c:v>44528</c:v>
                </c:pt>
                <c:pt idx="1793">
                  <c:v>44529</c:v>
                </c:pt>
                <c:pt idx="1794">
                  <c:v>44530</c:v>
                </c:pt>
                <c:pt idx="1795">
                  <c:v>44531</c:v>
                </c:pt>
                <c:pt idx="1796">
                  <c:v>44532</c:v>
                </c:pt>
                <c:pt idx="1797">
                  <c:v>44533</c:v>
                </c:pt>
                <c:pt idx="1798">
                  <c:v>44534</c:v>
                </c:pt>
                <c:pt idx="1799">
                  <c:v>44535</c:v>
                </c:pt>
                <c:pt idx="1800">
                  <c:v>44536</c:v>
                </c:pt>
                <c:pt idx="1801">
                  <c:v>44537</c:v>
                </c:pt>
                <c:pt idx="1802">
                  <c:v>44538</c:v>
                </c:pt>
                <c:pt idx="1803">
                  <c:v>44539</c:v>
                </c:pt>
                <c:pt idx="1804">
                  <c:v>44540</c:v>
                </c:pt>
                <c:pt idx="1805">
                  <c:v>44541</c:v>
                </c:pt>
                <c:pt idx="1806">
                  <c:v>44542</c:v>
                </c:pt>
                <c:pt idx="1807">
                  <c:v>44543</c:v>
                </c:pt>
                <c:pt idx="1808">
                  <c:v>44544</c:v>
                </c:pt>
                <c:pt idx="1809">
                  <c:v>44545</c:v>
                </c:pt>
                <c:pt idx="1810">
                  <c:v>44546</c:v>
                </c:pt>
                <c:pt idx="1811">
                  <c:v>44547</c:v>
                </c:pt>
                <c:pt idx="1812">
                  <c:v>44548</c:v>
                </c:pt>
                <c:pt idx="1813">
                  <c:v>44549</c:v>
                </c:pt>
                <c:pt idx="1814">
                  <c:v>44550</c:v>
                </c:pt>
                <c:pt idx="1815">
                  <c:v>44551</c:v>
                </c:pt>
                <c:pt idx="1816">
                  <c:v>44552</c:v>
                </c:pt>
                <c:pt idx="1817">
                  <c:v>44553</c:v>
                </c:pt>
                <c:pt idx="1818">
                  <c:v>44554</c:v>
                </c:pt>
                <c:pt idx="1819">
                  <c:v>44555</c:v>
                </c:pt>
                <c:pt idx="1820">
                  <c:v>44556</c:v>
                </c:pt>
                <c:pt idx="1821">
                  <c:v>44557</c:v>
                </c:pt>
                <c:pt idx="1822">
                  <c:v>44558</c:v>
                </c:pt>
                <c:pt idx="1823">
                  <c:v>44559</c:v>
                </c:pt>
                <c:pt idx="1824">
                  <c:v>44560</c:v>
                </c:pt>
                <c:pt idx="1825">
                  <c:v>44561</c:v>
                </c:pt>
                <c:pt idx="1826">
                  <c:v>44562</c:v>
                </c:pt>
                <c:pt idx="1827">
                  <c:v>44563</c:v>
                </c:pt>
                <c:pt idx="1828">
                  <c:v>44564</c:v>
                </c:pt>
                <c:pt idx="1829">
                  <c:v>44565</c:v>
                </c:pt>
                <c:pt idx="1830">
                  <c:v>44566</c:v>
                </c:pt>
                <c:pt idx="1831">
                  <c:v>44567</c:v>
                </c:pt>
                <c:pt idx="1832">
                  <c:v>44568</c:v>
                </c:pt>
                <c:pt idx="1833">
                  <c:v>44569</c:v>
                </c:pt>
                <c:pt idx="1834">
                  <c:v>44570</c:v>
                </c:pt>
                <c:pt idx="1835">
                  <c:v>44571</c:v>
                </c:pt>
                <c:pt idx="1836">
                  <c:v>44572</c:v>
                </c:pt>
                <c:pt idx="1837">
                  <c:v>44573</c:v>
                </c:pt>
                <c:pt idx="1838">
                  <c:v>44574</c:v>
                </c:pt>
                <c:pt idx="1839">
                  <c:v>44575</c:v>
                </c:pt>
                <c:pt idx="1840">
                  <c:v>44576</c:v>
                </c:pt>
                <c:pt idx="1841">
                  <c:v>44577</c:v>
                </c:pt>
                <c:pt idx="1842">
                  <c:v>44578</c:v>
                </c:pt>
                <c:pt idx="1843">
                  <c:v>44579</c:v>
                </c:pt>
                <c:pt idx="1844">
                  <c:v>44580</c:v>
                </c:pt>
                <c:pt idx="1845">
                  <c:v>44581</c:v>
                </c:pt>
                <c:pt idx="1846">
                  <c:v>44582</c:v>
                </c:pt>
                <c:pt idx="1847">
                  <c:v>44583</c:v>
                </c:pt>
                <c:pt idx="1848">
                  <c:v>44584</c:v>
                </c:pt>
                <c:pt idx="1849">
                  <c:v>44585</c:v>
                </c:pt>
                <c:pt idx="1850">
                  <c:v>44586</c:v>
                </c:pt>
                <c:pt idx="1851">
                  <c:v>44587</c:v>
                </c:pt>
                <c:pt idx="1852">
                  <c:v>44588</c:v>
                </c:pt>
                <c:pt idx="1853">
                  <c:v>44589</c:v>
                </c:pt>
                <c:pt idx="1854">
                  <c:v>44590</c:v>
                </c:pt>
                <c:pt idx="1855">
                  <c:v>44591</c:v>
                </c:pt>
                <c:pt idx="1856">
                  <c:v>44592</c:v>
                </c:pt>
                <c:pt idx="1857">
                  <c:v>44593</c:v>
                </c:pt>
                <c:pt idx="1858">
                  <c:v>44594</c:v>
                </c:pt>
                <c:pt idx="1859">
                  <c:v>44595</c:v>
                </c:pt>
                <c:pt idx="1860">
                  <c:v>44596</c:v>
                </c:pt>
                <c:pt idx="1861">
                  <c:v>44597</c:v>
                </c:pt>
                <c:pt idx="1862">
                  <c:v>44598</c:v>
                </c:pt>
                <c:pt idx="1863">
                  <c:v>44599</c:v>
                </c:pt>
                <c:pt idx="1864">
                  <c:v>44600</c:v>
                </c:pt>
                <c:pt idx="1865">
                  <c:v>44601</c:v>
                </c:pt>
                <c:pt idx="1866">
                  <c:v>44602</c:v>
                </c:pt>
                <c:pt idx="1867">
                  <c:v>44603</c:v>
                </c:pt>
                <c:pt idx="1868">
                  <c:v>44604</c:v>
                </c:pt>
                <c:pt idx="1869">
                  <c:v>44605</c:v>
                </c:pt>
                <c:pt idx="1870">
                  <c:v>44606</c:v>
                </c:pt>
                <c:pt idx="1871">
                  <c:v>44607</c:v>
                </c:pt>
                <c:pt idx="1872">
                  <c:v>44608</c:v>
                </c:pt>
                <c:pt idx="1873">
                  <c:v>44609</c:v>
                </c:pt>
                <c:pt idx="1874">
                  <c:v>44610</c:v>
                </c:pt>
                <c:pt idx="1875">
                  <c:v>44611</c:v>
                </c:pt>
                <c:pt idx="1876">
                  <c:v>44612</c:v>
                </c:pt>
                <c:pt idx="1877">
                  <c:v>44613</c:v>
                </c:pt>
                <c:pt idx="1878">
                  <c:v>44614</c:v>
                </c:pt>
                <c:pt idx="1879">
                  <c:v>44615</c:v>
                </c:pt>
                <c:pt idx="1880">
                  <c:v>44616</c:v>
                </c:pt>
                <c:pt idx="1881">
                  <c:v>44617</c:v>
                </c:pt>
                <c:pt idx="1882">
                  <c:v>44618</c:v>
                </c:pt>
                <c:pt idx="1883">
                  <c:v>44619</c:v>
                </c:pt>
                <c:pt idx="1884">
                  <c:v>44620</c:v>
                </c:pt>
                <c:pt idx="1885">
                  <c:v>44621</c:v>
                </c:pt>
                <c:pt idx="1886">
                  <c:v>44622</c:v>
                </c:pt>
                <c:pt idx="1887">
                  <c:v>44623</c:v>
                </c:pt>
                <c:pt idx="1888">
                  <c:v>44624</c:v>
                </c:pt>
                <c:pt idx="1889">
                  <c:v>44625</c:v>
                </c:pt>
                <c:pt idx="1890">
                  <c:v>44626</c:v>
                </c:pt>
                <c:pt idx="1891">
                  <c:v>44627</c:v>
                </c:pt>
                <c:pt idx="1892">
                  <c:v>44628</c:v>
                </c:pt>
                <c:pt idx="1893">
                  <c:v>44629</c:v>
                </c:pt>
                <c:pt idx="1894">
                  <c:v>44630</c:v>
                </c:pt>
                <c:pt idx="1895">
                  <c:v>44631</c:v>
                </c:pt>
                <c:pt idx="1896">
                  <c:v>44632</c:v>
                </c:pt>
                <c:pt idx="1897">
                  <c:v>44633</c:v>
                </c:pt>
                <c:pt idx="1898">
                  <c:v>44634</c:v>
                </c:pt>
                <c:pt idx="1899">
                  <c:v>44635</c:v>
                </c:pt>
                <c:pt idx="1900">
                  <c:v>44636</c:v>
                </c:pt>
                <c:pt idx="1901">
                  <c:v>44637</c:v>
                </c:pt>
                <c:pt idx="1902">
                  <c:v>44638</c:v>
                </c:pt>
                <c:pt idx="1903">
                  <c:v>44639</c:v>
                </c:pt>
                <c:pt idx="1904">
                  <c:v>44640</c:v>
                </c:pt>
                <c:pt idx="1905">
                  <c:v>44641</c:v>
                </c:pt>
                <c:pt idx="1906">
                  <c:v>44642</c:v>
                </c:pt>
                <c:pt idx="1907">
                  <c:v>44643</c:v>
                </c:pt>
                <c:pt idx="1908">
                  <c:v>44644</c:v>
                </c:pt>
                <c:pt idx="1909">
                  <c:v>44645</c:v>
                </c:pt>
                <c:pt idx="1910">
                  <c:v>44646</c:v>
                </c:pt>
                <c:pt idx="1911">
                  <c:v>44647</c:v>
                </c:pt>
                <c:pt idx="1912">
                  <c:v>44648</c:v>
                </c:pt>
                <c:pt idx="1913">
                  <c:v>44649</c:v>
                </c:pt>
                <c:pt idx="1914">
                  <c:v>44650</c:v>
                </c:pt>
                <c:pt idx="1915">
                  <c:v>44651</c:v>
                </c:pt>
                <c:pt idx="1916">
                  <c:v>44652</c:v>
                </c:pt>
                <c:pt idx="1917">
                  <c:v>44653</c:v>
                </c:pt>
                <c:pt idx="1918">
                  <c:v>44654</c:v>
                </c:pt>
                <c:pt idx="1919">
                  <c:v>44655</c:v>
                </c:pt>
                <c:pt idx="1920">
                  <c:v>44656</c:v>
                </c:pt>
                <c:pt idx="1921">
                  <c:v>44657</c:v>
                </c:pt>
                <c:pt idx="1922">
                  <c:v>44658</c:v>
                </c:pt>
                <c:pt idx="1923">
                  <c:v>44659</c:v>
                </c:pt>
                <c:pt idx="1924">
                  <c:v>44660</c:v>
                </c:pt>
                <c:pt idx="1925">
                  <c:v>44661</c:v>
                </c:pt>
                <c:pt idx="1926">
                  <c:v>44662</c:v>
                </c:pt>
                <c:pt idx="1927">
                  <c:v>44663</c:v>
                </c:pt>
                <c:pt idx="1928">
                  <c:v>44664</c:v>
                </c:pt>
                <c:pt idx="1929">
                  <c:v>44665</c:v>
                </c:pt>
                <c:pt idx="1930">
                  <c:v>44666</c:v>
                </c:pt>
                <c:pt idx="1931">
                  <c:v>44667</c:v>
                </c:pt>
                <c:pt idx="1932">
                  <c:v>44668</c:v>
                </c:pt>
                <c:pt idx="1933">
                  <c:v>44669</c:v>
                </c:pt>
                <c:pt idx="1934">
                  <c:v>44670</c:v>
                </c:pt>
                <c:pt idx="1935">
                  <c:v>44671</c:v>
                </c:pt>
                <c:pt idx="1936">
                  <c:v>44672</c:v>
                </c:pt>
                <c:pt idx="1937">
                  <c:v>44673</c:v>
                </c:pt>
                <c:pt idx="1938">
                  <c:v>44674</c:v>
                </c:pt>
                <c:pt idx="1939">
                  <c:v>44675</c:v>
                </c:pt>
                <c:pt idx="1940">
                  <c:v>44676</c:v>
                </c:pt>
                <c:pt idx="1941">
                  <c:v>44677</c:v>
                </c:pt>
                <c:pt idx="1942">
                  <c:v>44678</c:v>
                </c:pt>
                <c:pt idx="1943">
                  <c:v>44679</c:v>
                </c:pt>
                <c:pt idx="1944">
                  <c:v>44680</c:v>
                </c:pt>
                <c:pt idx="1945">
                  <c:v>44681</c:v>
                </c:pt>
                <c:pt idx="1946">
                  <c:v>44682</c:v>
                </c:pt>
                <c:pt idx="1947">
                  <c:v>44683</c:v>
                </c:pt>
                <c:pt idx="1948">
                  <c:v>44684</c:v>
                </c:pt>
                <c:pt idx="1949">
                  <c:v>44685</c:v>
                </c:pt>
                <c:pt idx="1950">
                  <c:v>44686</c:v>
                </c:pt>
                <c:pt idx="1951">
                  <c:v>44687</c:v>
                </c:pt>
                <c:pt idx="1952">
                  <c:v>44688</c:v>
                </c:pt>
                <c:pt idx="1953">
                  <c:v>44689</c:v>
                </c:pt>
                <c:pt idx="1954">
                  <c:v>44690</c:v>
                </c:pt>
                <c:pt idx="1955">
                  <c:v>44691</c:v>
                </c:pt>
                <c:pt idx="1956">
                  <c:v>44692</c:v>
                </c:pt>
                <c:pt idx="1957">
                  <c:v>44693</c:v>
                </c:pt>
                <c:pt idx="1958">
                  <c:v>44694</c:v>
                </c:pt>
                <c:pt idx="1959">
                  <c:v>44695</c:v>
                </c:pt>
                <c:pt idx="1960">
                  <c:v>44696</c:v>
                </c:pt>
                <c:pt idx="1961">
                  <c:v>44697</c:v>
                </c:pt>
                <c:pt idx="1962">
                  <c:v>44698</c:v>
                </c:pt>
                <c:pt idx="1963">
                  <c:v>44699</c:v>
                </c:pt>
                <c:pt idx="1964">
                  <c:v>44700</c:v>
                </c:pt>
                <c:pt idx="1965">
                  <c:v>44701</c:v>
                </c:pt>
                <c:pt idx="1966">
                  <c:v>44702</c:v>
                </c:pt>
                <c:pt idx="1967">
                  <c:v>44703</c:v>
                </c:pt>
                <c:pt idx="1968">
                  <c:v>44704</c:v>
                </c:pt>
                <c:pt idx="1969">
                  <c:v>44705</c:v>
                </c:pt>
                <c:pt idx="1970">
                  <c:v>44706</c:v>
                </c:pt>
                <c:pt idx="1971">
                  <c:v>44707</c:v>
                </c:pt>
                <c:pt idx="1972">
                  <c:v>44708</c:v>
                </c:pt>
                <c:pt idx="1973">
                  <c:v>44709</c:v>
                </c:pt>
                <c:pt idx="1974">
                  <c:v>44710</c:v>
                </c:pt>
                <c:pt idx="1975">
                  <c:v>44711</c:v>
                </c:pt>
                <c:pt idx="1976">
                  <c:v>44712</c:v>
                </c:pt>
                <c:pt idx="1977">
                  <c:v>44713</c:v>
                </c:pt>
                <c:pt idx="1978">
                  <c:v>44714</c:v>
                </c:pt>
                <c:pt idx="1979">
                  <c:v>44715</c:v>
                </c:pt>
                <c:pt idx="1980">
                  <c:v>44716</c:v>
                </c:pt>
                <c:pt idx="1981">
                  <c:v>44717</c:v>
                </c:pt>
                <c:pt idx="1982">
                  <c:v>44718</c:v>
                </c:pt>
                <c:pt idx="1983">
                  <c:v>44719</c:v>
                </c:pt>
                <c:pt idx="1984">
                  <c:v>44720</c:v>
                </c:pt>
                <c:pt idx="1985">
                  <c:v>44721</c:v>
                </c:pt>
                <c:pt idx="1986">
                  <c:v>44722</c:v>
                </c:pt>
                <c:pt idx="1987">
                  <c:v>44723</c:v>
                </c:pt>
                <c:pt idx="1988">
                  <c:v>44724</c:v>
                </c:pt>
                <c:pt idx="1989">
                  <c:v>44725</c:v>
                </c:pt>
                <c:pt idx="1990">
                  <c:v>44726</c:v>
                </c:pt>
                <c:pt idx="1991">
                  <c:v>44727</c:v>
                </c:pt>
                <c:pt idx="1992">
                  <c:v>44728</c:v>
                </c:pt>
                <c:pt idx="1993">
                  <c:v>44729</c:v>
                </c:pt>
                <c:pt idx="1994">
                  <c:v>44730</c:v>
                </c:pt>
                <c:pt idx="1995">
                  <c:v>44731</c:v>
                </c:pt>
                <c:pt idx="1996">
                  <c:v>44732</c:v>
                </c:pt>
                <c:pt idx="1997">
                  <c:v>44733</c:v>
                </c:pt>
                <c:pt idx="1998">
                  <c:v>44734</c:v>
                </c:pt>
                <c:pt idx="1999">
                  <c:v>44735</c:v>
                </c:pt>
                <c:pt idx="2000">
                  <c:v>44736</c:v>
                </c:pt>
                <c:pt idx="2001">
                  <c:v>44737</c:v>
                </c:pt>
                <c:pt idx="2002">
                  <c:v>44738</c:v>
                </c:pt>
                <c:pt idx="2003">
                  <c:v>44739</c:v>
                </c:pt>
                <c:pt idx="2004">
                  <c:v>44740</c:v>
                </c:pt>
                <c:pt idx="2005">
                  <c:v>44741</c:v>
                </c:pt>
                <c:pt idx="2006">
                  <c:v>44742</c:v>
                </c:pt>
                <c:pt idx="2007">
                  <c:v>44743</c:v>
                </c:pt>
                <c:pt idx="2008">
                  <c:v>44744</c:v>
                </c:pt>
                <c:pt idx="2009">
                  <c:v>44745</c:v>
                </c:pt>
                <c:pt idx="2010">
                  <c:v>44746</c:v>
                </c:pt>
                <c:pt idx="2011">
                  <c:v>44747</c:v>
                </c:pt>
                <c:pt idx="2012">
                  <c:v>44748</c:v>
                </c:pt>
                <c:pt idx="2013">
                  <c:v>44749</c:v>
                </c:pt>
                <c:pt idx="2014">
                  <c:v>44750</c:v>
                </c:pt>
                <c:pt idx="2015">
                  <c:v>44751</c:v>
                </c:pt>
                <c:pt idx="2016">
                  <c:v>44752</c:v>
                </c:pt>
                <c:pt idx="2017">
                  <c:v>44753</c:v>
                </c:pt>
                <c:pt idx="2018">
                  <c:v>44754</c:v>
                </c:pt>
                <c:pt idx="2019">
                  <c:v>44755</c:v>
                </c:pt>
                <c:pt idx="2020">
                  <c:v>44756</c:v>
                </c:pt>
                <c:pt idx="2021">
                  <c:v>44757</c:v>
                </c:pt>
                <c:pt idx="2022">
                  <c:v>44758</c:v>
                </c:pt>
                <c:pt idx="2023">
                  <c:v>44759</c:v>
                </c:pt>
                <c:pt idx="2024">
                  <c:v>44760</c:v>
                </c:pt>
                <c:pt idx="2025">
                  <c:v>44761</c:v>
                </c:pt>
                <c:pt idx="2026">
                  <c:v>44762</c:v>
                </c:pt>
                <c:pt idx="2027">
                  <c:v>44763</c:v>
                </c:pt>
                <c:pt idx="2028">
                  <c:v>44764</c:v>
                </c:pt>
                <c:pt idx="2029">
                  <c:v>44765</c:v>
                </c:pt>
                <c:pt idx="2030">
                  <c:v>44766</c:v>
                </c:pt>
                <c:pt idx="2031">
                  <c:v>44767</c:v>
                </c:pt>
                <c:pt idx="2032">
                  <c:v>44768</c:v>
                </c:pt>
                <c:pt idx="2033">
                  <c:v>44769</c:v>
                </c:pt>
                <c:pt idx="2034">
                  <c:v>44770</c:v>
                </c:pt>
                <c:pt idx="2035">
                  <c:v>44771</c:v>
                </c:pt>
                <c:pt idx="2036">
                  <c:v>44772</c:v>
                </c:pt>
                <c:pt idx="2037">
                  <c:v>44773</c:v>
                </c:pt>
                <c:pt idx="2038">
                  <c:v>44774</c:v>
                </c:pt>
                <c:pt idx="2039">
                  <c:v>44775</c:v>
                </c:pt>
                <c:pt idx="2040">
                  <c:v>44776</c:v>
                </c:pt>
                <c:pt idx="2041">
                  <c:v>44777</c:v>
                </c:pt>
                <c:pt idx="2042">
                  <c:v>44778</c:v>
                </c:pt>
                <c:pt idx="2043">
                  <c:v>44779</c:v>
                </c:pt>
                <c:pt idx="2044">
                  <c:v>44780</c:v>
                </c:pt>
                <c:pt idx="2045">
                  <c:v>44781</c:v>
                </c:pt>
                <c:pt idx="2046">
                  <c:v>44782</c:v>
                </c:pt>
                <c:pt idx="2047">
                  <c:v>44783</c:v>
                </c:pt>
                <c:pt idx="2048">
                  <c:v>44784</c:v>
                </c:pt>
                <c:pt idx="2049">
                  <c:v>44785</c:v>
                </c:pt>
                <c:pt idx="2050">
                  <c:v>44786</c:v>
                </c:pt>
                <c:pt idx="2051">
                  <c:v>44787</c:v>
                </c:pt>
                <c:pt idx="2052">
                  <c:v>44788</c:v>
                </c:pt>
                <c:pt idx="2053">
                  <c:v>44789</c:v>
                </c:pt>
                <c:pt idx="2054">
                  <c:v>44790</c:v>
                </c:pt>
                <c:pt idx="2055">
                  <c:v>44791</c:v>
                </c:pt>
                <c:pt idx="2056">
                  <c:v>44792</c:v>
                </c:pt>
                <c:pt idx="2057">
                  <c:v>44793</c:v>
                </c:pt>
                <c:pt idx="2058">
                  <c:v>44794</c:v>
                </c:pt>
                <c:pt idx="2059">
                  <c:v>44795</c:v>
                </c:pt>
                <c:pt idx="2060">
                  <c:v>44796</c:v>
                </c:pt>
                <c:pt idx="2061">
                  <c:v>44797</c:v>
                </c:pt>
                <c:pt idx="2062">
                  <c:v>44798</c:v>
                </c:pt>
                <c:pt idx="2063">
                  <c:v>44799</c:v>
                </c:pt>
                <c:pt idx="2064">
                  <c:v>44800</c:v>
                </c:pt>
                <c:pt idx="2065">
                  <c:v>44801</c:v>
                </c:pt>
                <c:pt idx="2066">
                  <c:v>44802</c:v>
                </c:pt>
                <c:pt idx="2067">
                  <c:v>44803</c:v>
                </c:pt>
                <c:pt idx="2068">
                  <c:v>44804</c:v>
                </c:pt>
                <c:pt idx="2069">
                  <c:v>44805</c:v>
                </c:pt>
                <c:pt idx="2070">
                  <c:v>44806</c:v>
                </c:pt>
                <c:pt idx="2071">
                  <c:v>44807</c:v>
                </c:pt>
                <c:pt idx="2072">
                  <c:v>44808</c:v>
                </c:pt>
                <c:pt idx="2073">
                  <c:v>44809</c:v>
                </c:pt>
                <c:pt idx="2074">
                  <c:v>44810</c:v>
                </c:pt>
                <c:pt idx="2075">
                  <c:v>44811</c:v>
                </c:pt>
                <c:pt idx="2076">
                  <c:v>44812</c:v>
                </c:pt>
                <c:pt idx="2077">
                  <c:v>44813</c:v>
                </c:pt>
                <c:pt idx="2078">
                  <c:v>44814</c:v>
                </c:pt>
                <c:pt idx="2079">
                  <c:v>44815</c:v>
                </c:pt>
                <c:pt idx="2080">
                  <c:v>44816</c:v>
                </c:pt>
                <c:pt idx="2081">
                  <c:v>44817</c:v>
                </c:pt>
                <c:pt idx="2082">
                  <c:v>44818</c:v>
                </c:pt>
                <c:pt idx="2083">
                  <c:v>44819</c:v>
                </c:pt>
                <c:pt idx="2084">
                  <c:v>44820</c:v>
                </c:pt>
                <c:pt idx="2085">
                  <c:v>44821</c:v>
                </c:pt>
                <c:pt idx="2086">
                  <c:v>44822</c:v>
                </c:pt>
                <c:pt idx="2087">
                  <c:v>44823</c:v>
                </c:pt>
                <c:pt idx="2088">
                  <c:v>44824</c:v>
                </c:pt>
                <c:pt idx="2089">
                  <c:v>44825</c:v>
                </c:pt>
                <c:pt idx="2090">
                  <c:v>44826</c:v>
                </c:pt>
                <c:pt idx="2091">
                  <c:v>44827</c:v>
                </c:pt>
                <c:pt idx="2092">
                  <c:v>44828</c:v>
                </c:pt>
                <c:pt idx="2093">
                  <c:v>44829</c:v>
                </c:pt>
                <c:pt idx="2094">
                  <c:v>44830</c:v>
                </c:pt>
                <c:pt idx="2095">
                  <c:v>44831</c:v>
                </c:pt>
                <c:pt idx="2096">
                  <c:v>44832</c:v>
                </c:pt>
                <c:pt idx="2097">
                  <c:v>44833</c:v>
                </c:pt>
                <c:pt idx="2098">
                  <c:v>44834</c:v>
                </c:pt>
                <c:pt idx="2099">
                  <c:v>44835</c:v>
                </c:pt>
                <c:pt idx="2100">
                  <c:v>44836</c:v>
                </c:pt>
                <c:pt idx="2101">
                  <c:v>44837</c:v>
                </c:pt>
                <c:pt idx="2102">
                  <c:v>44838</c:v>
                </c:pt>
                <c:pt idx="2103">
                  <c:v>44839</c:v>
                </c:pt>
                <c:pt idx="2104">
                  <c:v>44840</c:v>
                </c:pt>
                <c:pt idx="2105">
                  <c:v>44841</c:v>
                </c:pt>
                <c:pt idx="2106">
                  <c:v>44842</c:v>
                </c:pt>
                <c:pt idx="2107">
                  <c:v>44843</c:v>
                </c:pt>
                <c:pt idx="2108">
                  <c:v>44844</c:v>
                </c:pt>
                <c:pt idx="2109">
                  <c:v>44845</c:v>
                </c:pt>
                <c:pt idx="2110">
                  <c:v>44846</c:v>
                </c:pt>
                <c:pt idx="2111">
                  <c:v>44847</c:v>
                </c:pt>
                <c:pt idx="2112">
                  <c:v>44848</c:v>
                </c:pt>
                <c:pt idx="2113">
                  <c:v>44849</c:v>
                </c:pt>
                <c:pt idx="2114">
                  <c:v>44850</c:v>
                </c:pt>
                <c:pt idx="2115">
                  <c:v>44851</c:v>
                </c:pt>
                <c:pt idx="2116">
                  <c:v>44852</c:v>
                </c:pt>
                <c:pt idx="2117">
                  <c:v>44853</c:v>
                </c:pt>
                <c:pt idx="2118">
                  <c:v>44854</c:v>
                </c:pt>
                <c:pt idx="2119">
                  <c:v>44855</c:v>
                </c:pt>
                <c:pt idx="2120">
                  <c:v>44856</c:v>
                </c:pt>
                <c:pt idx="2121">
                  <c:v>44857</c:v>
                </c:pt>
                <c:pt idx="2122">
                  <c:v>44858</c:v>
                </c:pt>
                <c:pt idx="2123">
                  <c:v>44859</c:v>
                </c:pt>
                <c:pt idx="2124">
                  <c:v>44860</c:v>
                </c:pt>
                <c:pt idx="2125">
                  <c:v>44861</c:v>
                </c:pt>
                <c:pt idx="2126">
                  <c:v>44862</c:v>
                </c:pt>
                <c:pt idx="2127">
                  <c:v>44863</c:v>
                </c:pt>
                <c:pt idx="2128">
                  <c:v>44864</c:v>
                </c:pt>
                <c:pt idx="2129">
                  <c:v>44865</c:v>
                </c:pt>
                <c:pt idx="2130">
                  <c:v>44866</c:v>
                </c:pt>
                <c:pt idx="2131">
                  <c:v>44867</c:v>
                </c:pt>
                <c:pt idx="2132">
                  <c:v>44868</c:v>
                </c:pt>
                <c:pt idx="2133">
                  <c:v>44869</c:v>
                </c:pt>
                <c:pt idx="2134">
                  <c:v>44870</c:v>
                </c:pt>
                <c:pt idx="2135">
                  <c:v>44871</c:v>
                </c:pt>
                <c:pt idx="2136">
                  <c:v>44872</c:v>
                </c:pt>
                <c:pt idx="2137">
                  <c:v>44873</c:v>
                </c:pt>
                <c:pt idx="2138">
                  <c:v>44874</c:v>
                </c:pt>
                <c:pt idx="2139">
                  <c:v>44875</c:v>
                </c:pt>
                <c:pt idx="2140">
                  <c:v>44876</c:v>
                </c:pt>
                <c:pt idx="2141">
                  <c:v>44877</c:v>
                </c:pt>
                <c:pt idx="2142">
                  <c:v>44878</c:v>
                </c:pt>
                <c:pt idx="2143">
                  <c:v>44879</c:v>
                </c:pt>
                <c:pt idx="2144">
                  <c:v>44880</c:v>
                </c:pt>
                <c:pt idx="2145">
                  <c:v>44881</c:v>
                </c:pt>
                <c:pt idx="2146">
                  <c:v>44882</c:v>
                </c:pt>
                <c:pt idx="2147">
                  <c:v>44883</c:v>
                </c:pt>
                <c:pt idx="2148">
                  <c:v>44884</c:v>
                </c:pt>
                <c:pt idx="2149">
                  <c:v>44885</c:v>
                </c:pt>
                <c:pt idx="2150">
                  <c:v>44886</c:v>
                </c:pt>
                <c:pt idx="2151">
                  <c:v>44887</c:v>
                </c:pt>
                <c:pt idx="2152">
                  <c:v>44888</c:v>
                </c:pt>
                <c:pt idx="2153">
                  <c:v>44889</c:v>
                </c:pt>
                <c:pt idx="2154">
                  <c:v>44890</c:v>
                </c:pt>
                <c:pt idx="2155">
                  <c:v>44891</c:v>
                </c:pt>
                <c:pt idx="2156">
                  <c:v>44892</c:v>
                </c:pt>
                <c:pt idx="2157">
                  <c:v>44893</c:v>
                </c:pt>
                <c:pt idx="2158">
                  <c:v>44894</c:v>
                </c:pt>
                <c:pt idx="2159">
                  <c:v>44895</c:v>
                </c:pt>
                <c:pt idx="2160">
                  <c:v>44896</c:v>
                </c:pt>
                <c:pt idx="2161">
                  <c:v>44897</c:v>
                </c:pt>
                <c:pt idx="2162">
                  <c:v>44898</c:v>
                </c:pt>
                <c:pt idx="2163">
                  <c:v>44899</c:v>
                </c:pt>
                <c:pt idx="2164">
                  <c:v>44900</c:v>
                </c:pt>
                <c:pt idx="2165">
                  <c:v>44901</c:v>
                </c:pt>
                <c:pt idx="2166">
                  <c:v>44902</c:v>
                </c:pt>
                <c:pt idx="2167">
                  <c:v>44903</c:v>
                </c:pt>
                <c:pt idx="2168">
                  <c:v>44904</c:v>
                </c:pt>
                <c:pt idx="2169">
                  <c:v>44905</c:v>
                </c:pt>
                <c:pt idx="2170">
                  <c:v>44906</c:v>
                </c:pt>
                <c:pt idx="2171">
                  <c:v>44907</c:v>
                </c:pt>
                <c:pt idx="2172">
                  <c:v>44908</c:v>
                </c:pt>
                <c:pt idx="2173">
                  <c:v>44909</c:v>
                </c:pt>
                <c:pt idx="2174">
                  <c:v>44910</c:v>
                </c:pt>
                <c:pt idx="2175">
                  <c:v>44911</c:v>
                </c:pt>
                <c:pt idx="2176">
                  <c:v>44912</c:v>
                </c:pt>
                <c:pt idx="2177">
                  <c:v>44913</c:v>
                </c:pt>
                <c:pt idx="2178">
                  <c:v>44914</c:v>
                </c:pt>
                <c:pt idx="2179">
                  <c:v>44915</c:v>
                </c:pt>
                <c:pt idx="2180">
                  <c:v>44916</c:v>
                </c:pt>
                <c:pt idx="2181">
                  <c:v>44917</c:v>
                </c:pt>
                <c:pt idx="2182">
                  <c:v>44918</c:v>
                </c:pt>
                <c:pt idx="2183">
                  <c:v>44919</c:v>
                </c:pt>
                <c:pt idx="2184">
                  <c:v>44920</c:v>
                </c:pt>
                <c:pt idx="2185">
                  <c:v>44921</c:v>
                </c:pt>
                <c:pt idx="2186">
                  <c:v>44922</c:v>
                </c:pt>
                <c:pt idx="2187">
                  <c:v>44923</c:v>
                </c:pt>
                <c:pt idx="2188">
                  <c:v>44924</c:v>
                </c:pt>
                <c:pt idx="2189">
                  <c:v>44925</c:v>
                </c:pt>
                <c:pt idx="2190">
                  <c:v>44926</c:v>
                </c:pt>
                <c:pt idx="2191">
                  <c:v>44927</c:v>
                </c:pt>
                <c:pt idx="2192">
                  <c:v>44928</c:v>
                </c:pt>
                <c:pt idx="2193">
                  <c:v>44929</c:v>
                </c:pt>
                <c:pt idx="2194">
                  <c:v>44930</c:v>
                </c:pt>
                <c:pt idx="2195">
                  <c:v>44931</c:v>
                </c:pt>
                <c:pt idx="2196">
                  <c:v>44932</c:v>
                </c:pt>
                <c:pt idx="2197">
                  <c:v>44933</c:v>
                </c:pt>
                <c:pt idx="2198">
                  <c:v>44934</c:v>
                </c:pt>
                <c:pt idx="2199">
                  <c:v>44935</c:v>
                </c:pt>
                <c:pt idx="2200">
                  <c:v>44936</c:v>
                </c:pt>
                <c:pt idx="2201">
                  <c:v>44937</c:v>
                </c:pt>
                <c:pt idx="2202">
                  <c:v>44938</c:v>
                </c:pt>
                <c:pt idx="2203">
                  <c:v>44939</c:v>
                </c:pt>
                <c:pt idx="2204">
                  <c:v>44940</c:v>
                </c:pt>
                <c:pt idx="2205">
                  <c:v>44941</c:v>
                </c:pt>
                <c:pt idx="2206">
                  <c:v>44942</c:v>
                </c:pt>
                <c:pt idx="2207">
                  <c:v>44943</c:v>
                </c:pt>
                <c:pt idx="2208">
                  <c:v>44944</c:v>
                </c:pt>
                <c:pt idx="2209">
                  <c:v>44945</c:v>
                </c:pt>
                <c:pt idx="2210">
                  <c:v>44946</c:v>
                </c:pt>
                <c:pt idx="2211">
                  <c:v>44947</c:v>
                </c:pt>
                <c:pt idx="2212">
                  <c:v>44948</c:v>
                </c:pt>
                <c:pt idx="2213">
                  <c:v>44949</c:v>
                </c:pt>
                <c:pt idx="2214">
                  <c:v>44950</c:v>
                </c:pt>
                <c:pt idx="2215">
                  <c:v>44951</c:v>
                </c:pt>
                <c:pt idx="2216">
                  <c:v>44952</c:v>
                </c:pt>
                <c:pt idx="2217">
                  <c:v>44953</c:v>
                </c:pt>
                <c:pt idx="2218">
                  <c:v>44954</c:v>
                </c:pt>
                <c:pt idx="2219">
                  <c:v>44955</c:v>
                </c:pt>
                <c:pt idx="2220">
                  <c:v>44956</c:v>
                </c:pt>
                <c:pt idx="2221">
                  <c:v>44957</c:v>
                </c:pt>
                <c:pt idx="2222">
                  <c:v>44958</c:v>
                </c:pt>
                <c:pt idx="2223">
                  <c:v>44959</c:v>
                </c:pt>
                <c:pt idx="2224">
                  <c:v>44960</c:v>
                </c:pt>
                <c:pt idx="2225">
                  <c:v>44961</c:v>
                </c:pt>
                <c:pt idx="2226">
                  <c:v>44962</c:v>
                </c:pt>
                <c:pt idx="2227">
                  <c:v>44963</c:v>
                </c:pt>
                <c:pt idx="2228">
                  <c:v>44964</c:v>
                </c:pt>
                <c:pt idx="2229">
                  <c:v>44965</c:v>
                </c:pt>
                <c:pt idx="2230">
                  <c:v>44966</c:v>
                </c:pt>
                <c:pt idx="2231">
                  <c:v>44967</c:v>
                </c:pt>
                <c:pt idx="2232">
                  <c:v>44968</c:v>
                </c:pt>
                <c:pt idx="2233">
                  <c:v>44969</c:v>
                </c:pt>
                <c:pt idx="2234">
                  <c:v>44970</c:v>
                </c:pt>
                <c:pt idx="2235">
                  <c:v>44971</c:v>
                </c:pt>
                <c:pt idx="2236">
                  <c:v>44972</c:v>
                </c:pt>
                <c:pt idx="2237">
                  <c:v>44973</c:v>
                </c:pt>
                <c:pt idx="2238">
                  <c:v>44974</c:v>
                </c:pt>
                <c:pt idx="2239">
                  <c:v>44975</c:v>
                </c:pt>
                <c:pt idx="2240">
                  <c:v>44976</c:v>
                </c:pt>
                <c:pt idx="2241">
                  <c:v>44977</c:v>
                </c:pt>
                <c:pt idx="2242">
                  <c:v>44978</c:v>
                </c:pt>
                <c:pt idx="2243">
                  <c:v>44979</c:v>
                </c:pt>
                <c:pt idx="2244">
                  <c:v>44980</c:v>
                </c:pt>
                <c:pt idx="2245">
                  <c:v>44981</c:v>
                </c:pt>
                <c:pt idx="2246">
                  <c:v>44982</c:v>
                </c:pt>
                <c:pt idx="2247">
                  <c:v>44983</c:v>
                </c:pt>
                <c:pt idx="2248">
                  <c:v>44984</c:v>
                </c:pt>
                <c:pt idx="2249">
                  <c:v>44985</c:v>
                </c:pt>
                <c:pt idx="2250">
                  <c:v>44986</c:v>
                </c:pt>
                <c:pt idx="2251">
                  <c:v>44987</c:v>
                </c:pt>
                <c:pt idx="2252">
                  <c:v>44988</c:v>
                </c:pt>
                <c:pt idx="2253">
                  <c:v>44989</c:v>
                </c:pt>
                <c:pt idx="2254">
                  <c:v>44990</c:v>
                </c:pt>
                <c:pt idx="2255">
                  <c:v>44991</c:v>
                </c:pt>
                <c:pt idx="2256">
                  <c:v>44992</c:v>
                </c:pt>
                <c:pt idx="2257">
                  <c:v>44993</c:v>
                </c:pt>
                <c:pt idx="2258">
                  <c:v>44994</c:v>
                </c:pt>
                <c:pt idx="2259">
                  <c:v>44995</c:v>
                </c:pt>
                <c:pt idx="2260">
                  <c:v>44996</c:v>
                </c:pt>
                <c:pt idx="2261">
                  <c:v>44997</c:v>
                </c:pt>
                <c:pt idx="2262">
                  <c:v>44998</c:v>
                </c:pt>
                <c:pt idx="2263">
                  <c:v>44999</c:v>
                </c:pt>
                <c:pt idx="2264">
                  <c:v>45000</c:v>
                </c:pt>
                <c:pt idx="2265">
                  <c:v>45001</c:v>
                </c:pt>
                <c:pt idx="2266">
                  <c:v>45002</c:v>
                </c:pt>
                <c:pt idx="2267">
                  <c:v>45003</c:v>
                </c:pt>
                <c:pt idx="2268">
                  <c:v>45004</c:v>
                </c:pt>
                <c:pt idx="2269">
                  <c:v>45005</c:v>
                </c:pt>
                <c:pt idx="2270">
                  <c:v>45006</c:v>
                </c:pt>
                <c:pt idx="2271">
                  <c:v>45007</c:v>
                </c:pt>
                <c:pt idx="2272">
                  <c:v>45008</c:v>
                </c:pt>
                <c:pt idx="2273">
                  <c:v>45009</c:v>
                </c:pt>
                <c:pt idx="2274">
                  <c:v>45010</c:v>
                </c:pt>
                <c:pt idx="2275">
                  <c:v>45011</c:v>
                </c:pt>
                <c:pt idx="2276">
                  <c:v>45012</c:v>
                </c:pt>
                <c:pt idx="2277">
                  <c:v>45013</c:v>
                </c:pt>
                <c:pt idx="2278">
                  <c:v>45014</c:v>
                </c:pt>
                <c:pt idx="2279">
                  <c:v>45015</c:v>
                </c:pt>
                <c:pt idx="2280">
                  <c:v>45016</c:v>
                </c:pt>
                <c:pt idx="2281">
                  <c:v>45017</c:v>
                </c:pt>
                <c:pt idx="2282">
                  <c:v>45018</c:v>
                </c:pt>
                <c:pt idx="2283">
                  <c:v>45019</c:v>
                </c:pt>
                <c:pt idx="2284">
                  <c:v>45020</c:v>
                </c:pt>
                <c:pt idx="2285">
                  <c:v>45021</c:v>
                </c:pt>
                <c:pt idx="2286">
                  <c:v>45022</c:v>
                </c:pt>
                <c:pt idx="2287">
                  <c:v>45023</c:v>
                </c:pt>
                <c:pt idx="2288">
                  <c:v>45024</c:v>
                </c:pt>
                <c:pt idx="2289">
                  <c:v>45025</c:v>
                </c:pt>
                <c:pt idx="2290">
                  <c:v>45026</c:v>
                </c:pt>
                <c:pt idx="2291">
                  <c:v>45027</c:v>
                </c:pt>
                <c:pt idx="2292">
                  <c:v>45028</c:v>
                </c:pt>
                <c:pt idx="2293">
                  <c:v>45029</c:v>
                </c:pt>
                <c:pt idx="2294">
                  <c:v>45030</c:v>
                </c:pt>
                <c:pt idx="2295">
                  <c:v>45031</c:v>
                </c:pt>
                <c:pt idx="2296">
                  <c:v>45032</c:v>
                </c:pt>
                <c:pt idx="2297">
                  <c:v>45033</c:v>
                </c:pt>
                <c:pt idx="2298">
                  <c:v>45034</c:v>
                </c:pt>
                <c:pt idx="2299">
                  <c:v>45035</c:v>
                </c:pt>
                <c:pt idx="2300">
                  <c:v>45036</c:v>
                </c:pt>
                <c:pt idx="2301">
                  <c:v>45037</c:v>
                </c:pt>
                <c:pt idx="2302">
                  <c:v>45038</c:v>
                </c:pt>
                <c:pt idx="2303">
                  <c:v>45039</c:v>
                </c:pt>
                <c:pt idx="2304">
                  <c:v>45040</c:v>
                </c:pt>
                <c:pt idx="2305">
                  <c:v>45041</c:v>
                </c:pt>
                <c:pt idx="2306">
                  <c:v>45042</c:v>
                </c:pt>
                <c:pt idx="2307">
                  <c:v>45043</c:v>
                </c:pt>
                <c:pt idx="2308">
                  <c:v>45044</c:v>
                </c:pt>
                <c:pt idx="2309">
                  <c:v>45045</c:v>
                </c:pt>
                <c:pt idx="2310">
                  <c:v>45046</c:v>
                </c:pt>
                <c:pt idx="2311">
                  <c:v>45047</c:v>
                </c:pt>
                <c:pt idx="2312">
                  <c:v>45048</c:v>
                </c:pt>
                <c:pt idx="2313">
                  <c:v>45049</c:v>
                </c:pt>
                <c:pt idx="2314">
                  <c:v>45050</c:v>
                </c:pt>
                <c:pt idx="2315">
                  <c:v>45051</c:v>
                </c:pt>
                <c:pt idx="2316">
                  <c:v>45052</c:v>
                </c:pt>
                <c:pt idx="2317">
                  <c:v>45053</c:v>
                </c:pt>
                <c:pt idx="2318">
                  <c:v>45054</c:v>
                </c:pt>
                <c:pt idx="2319">
                  <c:v>45055</c:v>
                </c:pt>
                <c:pt idx="2320">
                  <c:v>45056</c:v>
                </c:pt>
                <c:pt idx="2321">
                  <c:v>45057</c:v>
                </c:pt>
                <c:pt idx="2322">
                  <c:v>45058</c:v>
                </c:pt>
                <c:pt idx="2323">
                  <c:v>45059</c:v>
                </c:pt>
                <c:pt idx="2324">
                  <c:v>45060</c:v>
                </c:pt>
                <c:pt idx="2325">
                  <c:v>45061</c:v>
                </c:pt>
                <c:pt idx="2326">
                  <c:v>45062</c:v>
                </c:pt>
                <c:pt idx="2327">
                  <c:v>45063</c:v>
                </c:pt>
                <c:pt idx="2328">
                  <c:v>45064</c:v>
                </c:pt>
                <c:pt idx="2329">
                  <c:v>45065</c:v>
                </c:pt>
                <c:pt idx="2330">
                  <c:v>45066</c:v>
                </c:pt>
                <c:pt idx="2331">
                  <c:v>45067</c:v>
                </c:pt>
                <c:pt idx="2332">
                  <c:v>45068</c:v>
                </c:pt>
                <c:pt idx="2333">
                  <c:v>45069</c:v>
                </c:pt>
                <c:pt idx="2334">
                  <c:v>45070</c:v>
                </c:pt>
                <c:pt idx="2335">
                  <c:v>45071</c:v>
                </c:pt>
                <c:pt idx="2336">
                  <c:v>45072</c:v>
                </c:pt>
                <c:pt idx="2337">
                  <c:v>45073</c:v>
                </c:pt>
                <c:pt idx="2338">
                  <c:v>45074</c:v>
                </c:pt>
                <c:pt idx="2339">
                  <c:v>45075</c:v>
                </c:pt>
                <c:pt idx="2340">
                  <c:v>45076</c:v>
                </c:pt>
                <c:pt idx="2341">
                  <c:v>45077</c:v>
                </c:pt>
                <c:pt idx="2342">
                  <c:v>45078</c:v>
                </c:pt>
                <c:pt idx="2343">
                  <c:v>45079</c:v>
                </c:pt>
                <c:pt idx="2344">
                  <c:v>45080</c:v>
                </c:pt>
                <c:pt idx="2345">
                  <c:v>45081</c:v>
                </c:pt>
                <c:pt idx="2346">
                  <c:v>45082</c:v>
                </c:pt>
                <c:pt idx="2347">
                  <c:v>45083</c:v>
                </c:pt>
                <c:pt idx="2348">
                  <c:v>45084</c:v>
                </c:pt>
                <c:pt idx="2349">
                  <c:v>45085</c:v>
                </c:pt>
                <c:pt idx="2350">
                  <c:v>45086</c:v>
                </c:pt>
                <c:pt idx="2351">
                  <c:v>45087</c:v>
                </c:pt>
                <c:pt idx="2352">
                  <c:v>45088</c:v>
                </c:pt>
                <c:pt idx="2353">
                  <c:v>45089</c:v>
                </c:pt>
                <c:pt idx="2354">
                  <c:v>45090</c:v>
                </c:pt>
                <c:pt idx="2355">
                  <c:v>45091</c:v>
                </c:pt>
                <c:pt idx="2356">
                  <c:v>45092</c:v>
                </c:pt>
                <c:pt idx="2357">
                  <c:v>45093</c:v>
                </c:pt>
                <c:pt idx="2358">
                  <c:v>45094</c:v>
                </c:pt>
                <c:pt idx="2359">
                  <c:v>45095</c:v>
                </c:pt>
                <c:pt idx="2360">
                  <c:v>45096</c:v>
                </c:pt>
                <c:pt idx="2361">
                  <c:v>45097</c:v>
                </c:pt>
                <c:pt idx="2362">
                  <c:v>45098</c:v>
                </c:pt>
                <c:pt idx="2363">
                  <c:v>45099</c:v>
                </c:pt>
                <c:pt idx="2364">
                  <c:v>45100</c:v>
                </c:pt>
                <c:pt idx="2365">
                  <c:v>45101</c:v>
                </c:pt>
                <c:pt idx="2366">
                  <c:v>45102</c:v>
                </c:pt>
                <c:pt idx="2367">
                  <c:v>45103</c:v>
                </c:pt>
                <c:pt idx="2368">
                  <c:v>45104</c:v>
                </c:pt>
                <c:pt idx="2369">
                  <c:v>45105</c:v>
                </c:pt>
                <c:pt idx="2370">
                  <c:v>45106</c:v>
                </c:pt>
                <c:pt idx="2371">
                  <c:v>45107</c:v>
                </c:pt>
                <c:pt idx="2372">
                  <c:v>45108</c:v>
                </c:pt>
                <c:pt idx="2373">
                  <c:v>45109</c:v>
                </c:pt>
                <c:pt idx="2374">
                  <c:v>45110</c:v>
                </c:pt>
                <c:pt idx="2375">
                  <c:v>45111</c:v>
                </c:pt>
                <c:pt idx="2376">
                  <c:v>45112</c:v>
                </c:pt>
                <c:pt idx="2377">
                  <c:v>45113</c:v>
                </c:pt>
                <c:pt idx="2378">
                  <c:v>45114</c:v>
                </c:pt>
                <c:pt idx="2379">
                  <c:v>45115</c:v>
                </c:pt>
                <c:pt idx="2380">
                  <c:v>45116</c:v>
                </c:pt>
                <c:pt idx="2381">
                  <c:v>45117</c:v>
                </c:pt>
                <c:pt idx="2382">
                  <c:v>45118</c:v>
                </c:pt>
                <c:pt idx="2383">
                  <c:v>45119</c:v>
                </c:pt>
                <c:pt idx="2384">
                  <c:v>45120</c:v>
                </c:pt>
                <c:pt idx="2385">
                  <c:v>45121</c:v>
                </c:pt>
                <c:pt idx="2386">
                  <c:v>45122</c:v>
                </c:pt>
                <c:pt idx="2387">
                  <c:v>45123</c:v>
                </c:pt>
                <c:pt idx="2388">
                  <c:v>45124</c:v>
                </c:pt>
                <c:pt idx="2389">
                  <c:v>45125</c:v>
                </c:pt>
                <c:pt idx="2390">
                  <c:v>45126</c:v>
                </c:pt>
                <c:pt idx="2391">
                  <c:v>45127</c:v>
                </c:pt>
                <c:pt idx="2392">
                  <c:v>45128</c:v>
                </c:pt>
                <c:pt idx="2393">
                  <c:v>45129</c:v>
                </c:pt>
                <c:pt idx="2394">
                  <c:v>45130</c:v>
                </c:pt>
                <c:pt idx="2395">
                  <c:v>45131</c:v>
                </c:pt>
                <c:pt idx="2396">
                  <c:v>45132</c:v>
                </c:pt>
                <c:pt idx="2397">
                  <c:v>45133</c:v>
                </c:pt>
                <c:pt idx="2398">
                  <c:v>45134</c:v>
                </c:pt>
                <c:pt idx="2399">
                  <c:v>45135</c:v>
                </c:pt>
                <c:pt idx="2400">
                  <c:v>45136</c:v>
                </c:pt>
                <c:pt idx="2401">
                  <c:v>45137</c:v>
                </c:pt>
                <c:pt idx="2402">
                  <c:v>45138</c:v>
                </c:pt>
                <c:pt idx="2403">
                  <c:v>45139</c:v>
                </c:pt>
                <c:pt idx="2404">
                  <c:v>45140</c:v>
                </c:pt>
                <c:pt idx="2405">
                  <c:v>45141</c:v>
                </c:pt>
                <c:pt idx="2406">
                  <c:v>45142</c:v>
                </c:pt>
                <c:pt idx="2407">
                  <c:v>45143</c:v>
                </c:pt>
                <c:pt idx="2408">
                  <c:v>45144</c:v>
                </c:pt>
                <c:pt idx="2409">
                  <c:v>45145</c:v>
                </c:pt>
                <c:pt idx="2410">
                  <c:v>45146</c:v>
                </c:pt>
                <c:pt idx="2411">
                  <c:v>45147</c:v>
                </c:pt>
                <c:pt idx="2412">
                  <c:v>45148</c:v>
                </c:pt>
                <c:pt idx="2413">
                  <c:v>45149</c:v>
                </c:pt>
                <c:pt idx="2414">
                  <c:v>45150</c:v>
                </c:pt>
                <c:pt idx="2415">
                  <c:v>45151</c:v>
                </c:pt>
                <c:pt idx="2416">
                  <c:v>45152</c:v>
                </c:pt>
                <c:pt idx="2417">
                  <c:v>45153</c:v>
                </c:pt>
                <c:pt idx="2418">
                  <c:v>45154</c:v>
                </c:pt>
                <c:pt idx="2419">
                  <c:v>45155</c:v>
                </c:pt>
                <c:pt idx="2420">
                  <c:v>45156</c:v>
                </c:pt>
                <c:pt idx="2421">
                  <c:v>45157</c:v>
                </c:pt>
                <c:pt idx="2422">
                  <c:v>45158</c:v>
                </c:pt>
                <c:pt idx="2423">
                  <c:v>45159</c:v>
                </c:pt>
                <c:pt idx="2424">
                  <c:v>45160</c:v>
                </c:pt>
                <c:pt idx="2425">
                  <c:v>45161</c:v>
                </c:pt>
                <c:pt idx="2426">
                  <c:v>45162</c:v>
                </c:pt>
                <c:pt idx="2427">
                  <c:v>45163</c:v>
                </c:pt>
                <c:pt idx="2428">
                  <c:v>45164</c:v>
                </c:pt>
                <c:pt idx="2429">
                  <c:v>45165</c:v>
                </c:pt>
                <c:pt idx="2430">
                  <c:v>45166</c:v>
                </c:pt>
                <c:pt idx="2431">
                  <c:v>45167</c:v>
                </c:pt>
                <c:pt idx="2432">
                  <c:v>45168</c:v>
                </c:pt>
                <c:pt idx="2433">
                  <c:v>45169</c:v>
                </c:pt>
                <c:pt idx="2434">
                  <c:v>45170</c:v>
                </c:pt>
                <c:pt idx="2435">
                  <c:v>45171</c:v>
                </c:pt>
                <c:pt idx="2436">
                  <c:v>45172</c:v>
                </c:pt>
                <c:pt idx="2437">
                  <c:v>45173</c:v>
                </c:pt>
                <c:pt idx="2438">
                  <c:v>45174</c:v>
                </c:pt>
                <c:pt idx="2439">
                  <c:v>45175</c:v>
                </c:pt>
                <c:pt idx="2440">
                  <c:v>45176</c:v>
                </c:pt>
                <c:pt idx="2441">
                  <c:v>45177</c:v>
                </c:pt>
                <c:pt idx="2442">
                  <c:v>45178</c:v>
                </c:pt>
                <c:pt idx="2443">
                  <c:v>45179</c:v>
                </c:pt>
                <c:pt idx="2444">
                  <c:v>45180</c:v>
                </c:pt>
                <c:pt idx="2445">
                  <c:v>45181</c:v>
                </c:pt>
                <c:pt idx="2446">
                  <c:v>45182</c:v>
                </c:pt>
                <c:pt idx="2447">
                  <c:v>45183</c:v>
                </c:pt>
                <c:pt idx="2448">
                  <c:v>45184</c:v>
                </c:pt>
                <c:pt idx="2449">
                  <c:v>45185</c:v>
                </c:pt>
                <c:pt idx="2450">
                  <c:v>45186</c:v>
                </c:pt>
                <c:pt idx="2451">
                  <c:v>45187</c:v>
                </c:pt>
                <c:pt idx="2452">
                  <c:v>45188</c:v>
                </c:pt>
                <c:pt idx="2453">
                  <c:v>45189</c:v>
                </c:pt>
                <c:pt idx="2454">
                  <c:v>45190</c:v>
                </c:pt>
                <c:pt idx="2455">
                  <c:v>45191</c:v>
                </c:pt>
                <c:pt idx="2456">
                  <c:v>45192</c:v>
                </c:pt>
                <c:pt idx="2457">
                  <c:v>45193</c:v>
                </c:pt>
                <c:pt idx="2458">
                  <c:v>45194</c:v>
                </c:pt>
                <c:pt idx="2459">
                  <c:v>45195</c:v>
                </c:pt>
                <c:pt idx="2460">
                  <c:v>45196</c:v>
                </c:pt>
                <c:pt idx="2461">
                  <c:v>45197</c:v>
                </c:pt>
                <c:pt idx="2462">
                  <c:v>45198</c:v>
                </c:pt>
                <c:pt idx="2463">
                  <c:v>45199</c:v>
                </c:pt>
                <c:pt idx="2464">
                  <c:v>45200</c:v>
                </c:pt>
                <c:pt idx="2465">
                  <c:v>45201</c:v>
                </c:pt>
                <c:pt idx="2466">
                  <c:v>45202</c:v>
                </c:pt>
                <c:pt idx="2467">
                  <c:v>45203</c:v>
                </c:pt>
                <c:pt idx="2468">
                  <c:v>45204</c:v>
                </c:pt>
                <c:pt idx="2469">
                  <c:v>45205</c:v>
                </c:pt>
                <c:pt idx="2470">
                  <c:v>45206</c:v>
                </c:pt>
                <c:pt idx="2471">
                  <c:v>45207</c:v>
                </c:pt>
                <c:pt idx="2472">
                  <c:v>45208</c:v>
                </c:pt>
                <c:pt idx="2473">
                  <c:v>45209</c:v>
                </c:pt>
                <c:pt idx="2474">
                  <c:v>45210</c:v>
                </c:pt>
                <c:pt idx="2475">
                  <c:v>45211</c:v>
                </c:pt>
                <c:pt idx="2476">
                  <c:v>45212</c:v>
                </c:pt>
                <c:pt idx="2477">
                  <c:v>45213</c:v>
                </c:pt>
                <c:pt idx="2478">
                  <c:v>45214</c:v>
                </c:pt>
                <c:pt idx="2479">
                  <c:v>45215</c:v>
                </c:pt>
                <c:pt idx="2480">
                  <c:v>45216</c:v>
                </c:pt>
                <c:pt idx="2481">
                  <c:v>45217</c:v>
                </c:pt>
                <c:pt idx="2482">
                  <c:v>45218</c:v>
                </c:pt>
                <c:pt idx="2483">
                  <c:v>45219</c:v>
                </c:pt>
                <c:pt idx="2484">
                  <c:v>45220</c:v>
                </c:pt>
                <c:pt idx="2485">
                  <c:v>45221</c:v>
                </c:pt>
                <c:pt idx="2486">
                  <c:v>45222</c:v>
                </c:pt>
                <c:pt idx="2487">
                  <c:v>45223</c:v>
                </c:pt>
                <c:pt idx="2488">
                  <c:v>45224</c:v>
                </c:pt>
                <c:pt idx="2489">
                  <c:v>45225</c:v>
                </c:pt>
                <c:pt idx="2490">
                  <c:v>45226</c:v>
                </c:pt>
                <c:pt idx="2491">
                  <c:v>45227</c:v>
                </c:pt>
                <c:pt idx="2492">
                  <c:v>45228</c:v>
                </c:pt>
                <c:pt idx="2493">
                  <c:v>45229</c:v>
                </c:pt>
                <c:pt idx="2494">
                  <c:v>45230</c:v>
                </c:pt>
                <c:pt idx="2495">
                  <c:v>45231</c:v>
                </c:pt>
                <c:pt idx="2496">
                  <c:v>45232</c:v>
                </c:pt>
                <c:pt idx="2497">
                  <c:v>45233</c:v>
                </c:pt>
                <c:pt idx="2498">
                  <c:v>45234</c:v>
                </c:pt>
                <c:pt idx="2499">
                  <c:v>45235</c:v>
                </c:pt>
                <c:pt idx="2500">
                  <c:v>45236</c:v>
                </c:pt>
                <c:pt idx="2501">
                  <c:v>45237</c:v>
                </c:pt>
                <c:pt idx="2502">
                  <c:v>45238</c:v>
                </c:pt>
                <c:pt idx="2503">
                  <c:v>45239</c:v>
                </c:pt>
                <c:pt idx="2504">
                  <c:v>45240</c:v>
                </c:pt>
                <c:pt idx="2505">
                  <c:v>45241</c:v>
                </c:pt>
                <c:pt idx="2506">
                  <c:v>45242</c:v>
                </c:pt>
                <c:pt idx="2507">
                  <c:v>45243</c:v>
                </c:pt>
                <c:pt idx="2508">
                  <c:v>45244</c:v>
                </c:pt>
                <c:pt idx="2509">
                  <c:v>45245</c:v>
                </c:pt>
                <c:pt idx="2510">
                  <c:v>45246</c:v>
                </c:pt>
                <c:pt idx="2511">
                  <c:v>45247</c:v>
                </c:pt>
                <c:pt idx="2512">
                  <c:v>45248</c:v>
                </c:pt>
                <c:pt idx="2513">
                  <c:v>45249</c:v>
                </c:pt>
                <c:pt idx="2514">
                  <c:v>45250</c:v>
                </c:pt>
                <c:pt idx="2515">
                  <c:v>45251</c:v>
                </c:pt>
                <c:pt idx="2516">
                  <c:v>45252</c:v>
                </c:pt>
                <c:pt idx="2517">
                  <c:v>45253</c:v>
                </c:pt>
                <c:pt idx="2518">
                  <c:v>45254</c:v>
                </c:pt>
                <c:pt idx="2519">
                  <c:v>45255</c:v>
                </c:pt>
                <c:pt idx="2520">
                  <c:v>45256</c:v>
                </c:pt>
                <c:pt idx="2521">
                  <c:v>45257</c:v>
                </c:pt>
                <c:pt idx="2522">
                  <c:v>45258</c:v>
                </c:pt>
                <c:pt idx="2523">
                  <c:v>45259</c:v>
                </c:pt>
                <c:pt idx="2524">
                  <c:v>45260</c:v>
                </c:pt>
                <c:pt idx="2525">
                  <c:v>45261</c:v>
                </c:pt>
                <c:pt idx="2526">
                  <c:v>45262</c:v>
                </c:pt>
                <c:pt idx="2527">
                  <c:v>45263</c:v>
                </c:pt>
                <c:pt idx="2528">
                  <c:v>45264</c:v>
                </c:pt>
                <c:pt idx="2529">
                  <c:v>45265</c:v>
                </c:pt>
                <c:pt idx="2530">
                  <c:v>45266</c:v>
                </c:pt>
                <c:pt idx="2531">
                  <c:v>45267</c:v>
                </c:pt>
                <c:pt idx="2532">
                  <c:v>45268</c:v>
                </c:pt>
                <c:pt idx="2533">
                  <c:v>45269</c:v>
                </c:pt>
                <c:pt idx="2534">
                  <c:v>45270</c:v>
                </c:pt>
                <c:pt idx="2535">
                  <c:v>45271</c:v>
                </c:pt>
                <c:pt idx="2536">
                  <c:v>45272</c:v>
                </c:pt>
                <c:pt idx="2537">
                  <c:v>45273</c:v>
                </c:pt>
                <c:pt idx="2538">
                  <c:v>45274</c:v>
                </c:pt>
                <c:pt idx="2539">
                  <c:v>45275</c:v>
                </c:pt>
                <c:pt idx="2540">
                  <c:v>45276</c:v>
                </c:pt>
                <c:pt idx="2541">
                  <c:v>45277</c:v>
                </c:pt>
                <c:pt idx="2542">
                  <c:v>45278</c:v>
                </c:pt>
                <c:pt idx="2543">
                  <c:v>45279</c:v>
                </c:pt>
                <c:pt idx="2544">
                  <c:v>45280</c:v>
                </c:pt>
                <c:pt idx="2545">
                  <c:v>45281</c:v>
                </c:pt>
                <c:pt idx="2546">
                  <c:v>45282</c:v>
                </c:pt>
                <c:pt idx="2547">
                  <c:v>45283</c:v>
                </c:pt>
                <c:pt idx="2548">
                  <c:v>45284</c:v>
                </c:pt>
                <c:pt idx="2549">
                  <c:v>45285</c:v>
                </c:pt>
                <c:pt idx="2550">
                  <c:v>45286</c:v>
                </c:pt>
                <c:pt idx="2551">
                  <c:v>45287</c:v>
                </c:pt>
                <c:pt idx="2552">
                  <c:v>45288</c:v>
                </c:pt>
                <c:pt idx="2553">
                  <c:v>45289</c:v>
                </c:pt>
                <c:pt idx="2554">
                  <c:v>45290</c:v>
                </c:pt>
                <c:pt idx="2555">
                  <c:v>45291</c:v>
                </c:pt>
                <c:pt idx="2556">
                  <c:v>45292</c:v>
                </c:pt>
                <c:pt idx="2557">
                  <c:v>45293</c:v>
                </c:pt>
                <c:pt idx="2558">
                  <c:v>45294</c:v>
                </c:pt>
                <c:pt idx="2559">
                  <c:v>45295</c:v>
                </c:pt>
                <c:pt idx="2560">
                  <c:v>45296</c:v>
                </c:pt>
                <c:pt idx="2561">
                  <c:v>45297</c:v>
                </c:pt>
                <c:pt idx="2562">
                  <c:v>45298</c:v>
                </c:pt>
                <c:pt idx="2563">
                  <c:v>45299</c:v>
                </c:pt>
                <c:pt idx="2564">
                  <c:v>45300</c:v>
                </c:pt>
                <c:pt idx="2565">
                  <c:v>45301</c:v>
                </c:pt>
                <c:pt idx="2566">
                  <c:v>45302</c:v>
                </c:pt>
                <c:pt idx="2567">
                  <c:v>45303</c:v>
                </c:pt>
                <c:pt idx="2568">
                  <c:v>45304</c:v>
                </c:pt>
                <c:pt idx="2569">
                  <c:v>45305</c:v>
                </c:pt>
                <c:pt idx="2570">
                  <c:v>45306</c:v>
                </c:pt>
                <c:pt idx="2571">
                  <c:v>45307</c:v>
                </c:pt>
                <c:pt idx="2572">
                  <c:v>45308</c:v>
                </c:pt>
                <c:pt idx="2573">
                  <c:v>45309</c:v>
                </c:pt>
                <c:pt idx="2574">
                  <c:v>45310</c:v>
                </c:pt>
                <c:pt idx="2575">
                  <c:v>45311</c:v>
                </c:pt>
                <c:pt idx="2576">
                  <c:v>45312</c:v>
                </c:pt>
                <c:pt idx="2577">
                  <c:v>45313</c:v>
                </c:pt>
                <c:pt idx="2578">
                  <c:v>45314</c:v>
                </c:pt>
                <c:pt idx="2579">
                  <c:v>45315</c:v>
                </c:pt>
                <c:pt idx="2580">
                  <c:v>45316</c:v>
                </c:pt>
                <c:pt idx="2581">
                  <c:v>45317</c:v>
                </c:pt>
                <c:pt idx="2582">
                  <c:v>45318</c:v>
                </c:pt>
                <c:pt idx="2583">
                  <c:v>45319</c:v>
                </c:pt>
                <c:pt idx="2584">
                  <c:v>45320</c:v>
                </c:pt>
                <c:pt idx="2585">
                  <c:v>45321</c:v>
                </c:pt>
                <c:pt idx="2586">
                  <c:v>45322</c:v>
                </c:pt>
                <c:pt idx="2587">
                  <c:v>45323</c:v>
                </c:pt>
                <c:pt idx="2588">
                  <c:v>45324</c:v>
                </c:pt>
                <c:pt idx="2589">
                  <c:v>45325</c:v>
                </c:pt>
                <c:pt idx="2590">
                  <c:v>45326</c:v>
                </c:pt>
                <c:pt idx="2591">
                  <c:v>45327</c:v>
                </c:pt>
                <c:pt idx="2592">
                  <c:v>45328</c:v>
                </c:pt>
                <c:pt idx="2593">
                  <c:v>45329</c:v>
                </c:pt>
                <c:pt idx="2594">
                  <c:v>45330</c:v>
                </c:pt>
                <c:pt idx="2595">
                  <c:v>45331</c:v>
                </c:pt>
                <c:pt idx="2596">
                  <c:v>45332</c:v>
                </c:pt>
                <c:pt idx="2597">
                  <c:v>45333</c:v>
                </c:pt>
                <c:pt idx="2598">
                  <c:v>45334</c:v>
                </c:pt>
                <c:pt idx="2599">
                  <c:v>45335</c:v>
                </c:pt>
                <c:pt idx="2600">
                  <c:v>45336</c:v>
                </c:pt>
                <c:pt idx="2601">
                  <c:v>45337</c:v>
                </c:pt>
                <c:pt idx="2602">
                  <c:v>45338</c:v>
                </c:pt>
                <c:pt idx="2603">
                  <c:v>45339</c:v>
                </c:pt>
                <c:pt idx="2604">
                  <c:v>45340</c:v>
                </c:pt>
                <c:pt idx="2605">
                  <c:v>45341</c:v>
                </c:pt>
                <c:pt idx="2606">
                  <c:v>45342</c:v>
                </c:pt>
                <c:pt idx="2607">
                  <c:v>45343</c:v>
                </c:pt>
                <c:pt idx="2608">
                  <c:v>45344</c:v>
                </c:pt>
                <c:pt idx="2609">
                  <c:v>45345</c:v>
                </c:pt>
                <c:pt idx="2610">
                  <c:v>45346</c:v>
                </c:pt>
                <c:pt idx="2611">
                  <c:v>45347</c:v>
                </c:pt>
                <c:pt idx="2612">
                  <c:v>45348</c:v>
                </c:pt>
                <c:pt idx="2613">
                  <c:v>45349</c:v>
                </c:pt>
                <c:pt idx="2614">
                  <c:v>45350</c:v>
                </c:pt>
                <c:pt idx="2615">
                  <c:v>45351</c:v>
                </c:pt>
                <c:pt idx="2616">
                  <c:v>45352</c:v>
                </c:pt>
                <c:pt idx="2617">
                  <c:v>45353</c:v>
                </c:pt>
                <c:pt idx="2618">
                  <c:v>45354</c:v>
                </c:pt>
                <c:pt idx="2619">
                  <c:v>45355</c:v>
                </c:pt>
                <c:pt idx="2620">
                  <c:v>45356</c:v>
                </c:pt>
                <c:pt idx="2621">
                  <c:v>45357</c:v>
                </c:pt>
                <c:pt idx="2622">
                  <c:v>45358</c:v>
                </c:pt>
                <c:pt idx="2623">
                  <c:v>45359</c:v>
                </c:pt>
                <c:pt idx="2624">
                  <c:v>45360</c:v>
                </c:pt>
                <c:pt idx="2625">
                  <c:v>45361</c:v>
                </c:pt>
                <c:pt idx="2626">
                  <c:v>45362</c:v>
                </c:pt>
                <c:pt idx="2627">
                  <c:v>45363</c:v>
                </c:pt>
                <c:pt idx="2628">
                  <c:v>45364</c:v>
                </c:pt>
                <c:pt idx="2629">
                  <c:v>45365</c:v>
                </c:pt>
                <c:pt idx="2630">
                  <c:v>45366</c:v>
                </c:pt>
                <c:pt idx="2631">
                  <c:v>45367</c:v>
                </c:pt>
                <c:pt idx="2632">
                  <c:v>45368</c:v>
                </c:pt>
                <c:pt idx="2633">
                  <c:v>45369</c:v>
                </c:pt>
                <c:pt idx="2634">
                  <c:v>45370</c:v>
                </c:pt>
                <c:pt idx="2635">
                  <c:v>45371</c:v>
                </c:pt>
                <c:pt idx="2636">
                  <c:v>45372</c:v>
                </c:pt>
                <c:pt idx="2637">
                  <c:v>45373</c:v>
                </c:pt>
                <c:pt idx="2638">
                  <c:v>45374</c:v>
                </c:pt>
                <c:pt idx="2639">
                  <c:v>45375</c:v>
                </c:pt>
                <c:pt idx="2640">
                  <c:v>45376</c:v>
                </c:pt>
                <c:pt idx="2641">
                  <c:v>45377</c:v>
                </c:pt>
                <c:pt idx="2642">
                  <c:v>45378</c:v>
                </c:pt>
                <c:pt idx="2643">
                  <c:v>45379</c:v>
                </c:pt>
                <c:pt idx="2644">
                  <c:v>45380</c:v>
                </c:pt>
                <c:pt idx="2645">
                  <c:v>45381</c:v>
                </c:pt>
                <c:pt idx="2646">
                  <c:v>45382</c:v>
                </c:pt>
                <c:pt idx="2647">
                  <c:v>45383</c:v>
                </c:pt>
                <c:pt idx="2648">
                  <c:v>45384</c:v>
                </c:pt>
                <c:pt idx="2649">
                  <c:v>45385</c:v>
                </c:pt>
                <c:pt idx="2650">
                  <c:v>45386</c:v>
                </c:pt>
                <c:pt idx="2651">
                  <c:v>45387</c:v>
                </c:pt>
                <c:pt idx="2652">
                  <c:v>45388</c:v>
                </c:pt>
                <c:pt idx="2653">
                  <c:v>45389</c:v>
                </c:pt>
                <c:pt idx="2654">
                  <c:v>45390</c:v>
                </c:pt>
                <c:pt idx="2655">
                  <c:v>45391</c:v>
                </c:pt>
                <c:pt idx="2656">
                  <c:v>45392</c:v>
                </c:pt>
                <c:pt idx="2657">
                  <c:v>45393</c:v>
                </c:pt>
                <c:pt idx="2658">
                  <c:v>45394</c:v>
                </c:pt>
                <c:pt idx="2659">
                  <c:v>45395</c:v>
                </c:pt>
                <c:pt idx="2660">
                  <c:v>45396</c:v>
                </c:pt>
                <c:pt idx="2661">
                  <c:v>45397</c:v>
                </c:pt>
                <c:pt idx="2662">
                  <c:v>45398</c:v>
                </c:pt>
                <c:pt idx="2663">
                  <c:v>45399</c:v>
                </c:pt>
                <c:pt idx="2664">
                  <c:v>45400</c:v>
                </c:pt>
                <c:pt idx="2665">
                  <c:v>45401</c:v>
                </c:pt>
                <c:pt idx="2666">
                  <c:v>45402</c:v>
                </c:pt>
                <c:pt idx="2667">
                  <c:v>45403</c:v>
                </c:pt>
                <c:pt idx="2668">
                  <c:v>45404</c:v>
                </c:pt>
                <c:pt idx="2669">
                  <c:v>45405</c:v>
                </c:pt>
                <c:pt idx="2670">
                  <c:v>45406</c:v>
                </c:pt>
                <c:pt idx="2671">
                  <c:v>45407</c:v>
                </c:pt>
                <c:pt idx="2672">
                  <c:v>45408</c:v>
                </c:pt>
                <c:pt idx="2673">
                  <c:v>45409</c:v>
                </c:pt>
                <c:pt idx="2674">
                  <c:v>45410</c:v>
                </c:pt>
                <c:pt idx="2675">
                  <c:v>45411</c:v>
                </c:pt>
                <c:pt idx="2676">
                  <c:v>45412</c:v>
                </c:pt>
                <c:pt idx="2677">
                  <c:v>45413</c:v>
                </c:pt>
                <c:pt idx="2678">
                  <c:v>45414</c:v>
                </c:pt>
                <c:pt idx="2679">
                  <c:v>45415</c:v>
                </c:pt>
                <c:pt idx="2680">
                  <c:v>45416</c:v>
                </c:pt>
                <c:pt idx="2681">
                  <c:v>45417</c:v>
                </c:pt>
                <c:pt idx="2682">
                  <c:v>45418</c:v>
                </c:pt>
                <c:pt idx="2683">
                  <c:v>45419</c:v>
                </c:pt>
                <c:pt idx="2684">
                  <c:v>45420</c:v>
                </c:pt>
                <c:pt idx="2685">
                  <c:v>45421</c:v>
                </c:pt>
                <c:pt idx="2686">
                  <c:v>45422</c:v>
                </c:pt>
                <c:pt idx="2687">
                  <c:v>45423</c:v>
                </c:pt>
                <c:pt idx="2688">
                  <c:v>45424</c:v>
                </c:pt>
                <c:pt idx="2689">
                  <c:v>45425</c:v>
                </c:pt>
                <c:pt idx="2690">
                  <c:v>45426</c:v>
                </c:pt>
                <c:pt idx="2691">
                  <c:v>45427</c:v>
                </c:pt>
                <c:pt idx="2692">
                  <c:v>45428</c:v>
                </c:pt>
                <c:pt idx="2693">
                  <c:v>45429</c:v>
                </c:pt>
                <c:pt idx="2694">
                  <c:v>45430</c:v>
                </c:pt>
                <c:pt idx="2695">
                  <c:v>45431</c:v>
                </c:pt>
                <c:pt idx="2696">
                  <c:v>45432</c:v>
                </c:pt>
                <c:pt idx="2697">
                  <c:v>45433</c:v>
                </c:pt>
                <c:pt idx="2698">
                  <c:v>45434</c:v>
                </c:pt>
                <c:pt idx="2699">
                  <c:v>45435</c:v>
                </c:pt>
                <c:pt idx="2700">
                  <c:v>45436</c:v>
                </c:pt>
                <c:pt idx="2701">
                  <c:v>45437</c:v>
                </c:pt>
                <c:pt idx="2702">
                  <c:v>45438</c:v>
                </c:pt>
                <c:pt idx="2703">
                  <c:v>45439</c:v>
                </c:pt>
                <c:pt idx="2704">
                  <c:v>45440</c:v>
                </c:pt>
                <c:pt idx="2705">
                  <c:v>45441</c:v>
                </c:pt>
                <c:pt idx="2706">
                  <c:v>45442</c:v>
                </c:pt>
                <c:pt idx="2707">
                  <c:v>45443</c:v>
                </c:pt>
                <c:pt idx="2708">
                  <c:v>45444</c:v>
                </c:pt>
                <c:pt idx="2709">
                  <c:v>45445</c:v>
                </c:pt>
                <c:pt idx="2710">
                  <c:v>45446</c:v>
                </c:pt>
                <c:pt idx="2711">
                  <c:v>45447</c:v>
                </c:pt>
                <c:pt idx="2712">
                  <c:v>45448</c:v>
                </c:pt>
                <c:pt idx="2713">
                  <c:v>45449</c:v>
                </c:pt>
                <c:pt idx="2714">
                  <c:v>45450</c:v>
                </c:pt>
                <c:pt idx="2715">
                  <c:v>45451</c:v>
                </c:pt>
                <c:pt idx="2716">
                  <c:v>45452</c:v>
                </c:pt>
                <c:pt idx="2717">
                  <c:v>45453</c:v>
                </c:pt>
                <c:pt idx="2718">
                  <c:v>45454</c:v>
                </c:pt>
                <c:pt idx="2719">
                  <c:v>45455</c:v>
                </c:pt>
                <c:pt idx="2720">
                  <c:v>45456</c:v>
                </c:pt>
                <c:pt idx="2721">
                  <c:v>45457</c:v>
                </c:pt>
                <c:pt idx="2722">
                  <c:v>45458</c:v>
                </c:pt>
                <c:pt idx="2723">
                  <c:v>45459</c:v>
                </c:pt>
                <c:pt idx="2724">
                  <c:v>45460</c:v>
                </c:pt>
                <c:pt idx="2725">
                  <c:v>45461</c:v>
                </c:pt>
                <c:pt idx="2726">
                  <c:v>45462</c:v>
                </c:pt>
                <c:pt idx="2727">
                  <c:v>45463</c:v>
                </c:pt>
                <c:pt idx="2728">
                  <c:v>45464</c:v>
                </c:pt>
                <c:pt idx="2729">
                  <c:v>45465</c:v>
                </c:pt>
                <c:pt idx="2730">
                  <c:v>45466</c:v>
                </c:pt>
                <c:pt idx="2731">
                  <c:v>45467</c:v>
                </c:pt>
                <c:pt idx="2732">
                  <c:v>45468</c:v>
                </c:pt>
                <c:pt idx="2733">
                  <c:v>45469</c:v>
                </c:pt>
                <c:pt idx="2734">
                  <c:v>45470</c:v>
                </c:pt>
                <c:pt idx="2735">
                  <c:v>45471</c:v>
                </c:pt>
                <c:pt idx="2736">
                  <c:v>45472</c:v>
                </c:pt>
                <c:pt idx="2737">
                  <c:v>45473</c:v>
                </c:pt>
                <c:pt idx="2738">
                  <c:v>45474</c:v>
                </c:pt>
                <c:pt idx="2739">
                  <c:v>45475</c:v>
                </c:pt>
                <c:pt idx="2740">
                  <c:v>45476</c:v>
                </c:pt>
                <c:pt idx="2741">
                  <c:v>45477</c:v>
                </c:pt>
                <c:pt idx="2742">
                  <c:v>45478</c:v>
                </c:pt>
                <c:pt idx="2743">
                  <c:v>45479</c:v>
                </c:pt>
                <c:pt idx="2744">
                  <c:v>45480</c:v>
                </c:pt>
                <c:pt idx="2745">
                  <c:v>45481</c:v>
                </c:pt>
                <c:pt idx="2746">
                  <c:v>45482</c:v>
                </c:pt>
                <c:pt idx="2747">
                  <c:v>45483</c:v>
                </c:pt>
                <c:pt idx="2748">
                  <c:v>45484</c:v>
                </c:pt>
                <c:pt idx="2749">
                  <c:v>45485</c:v>
                </c:pt>
                <c:pt idx="2750">
                  <c:v>45486</c:v>
                </c:pt>
                <c:pt idx="2751">
                  <c:v>45487</c:v>
                </c:pt>
                <c:pt idx="2752">
                  <c:v>45488</c:v>
                </c:pt>
                <c:pt idx="2753">
                  <c:v>45489</c:v>
                </c:pt>
                <c:pt idx="2754">
                  <c:v>45490</c:v>
                </c:pt>
                <c:pt idx="2755">
                  <c:v>45491</c:v>
                </c:pt>
                <c:pt idx="2756">
                  <c:v>45492</c:v>
                </c:pt>
                <c:pt idx="2757">
                  <c:v>45493</c:v>
                </c:pt>
                <c:pt idx="2758">
                  <c:v>45494</c:v>
                </c:pt>
                <c:pt idx="2759">
                  <c:v>45495</c:v>
                </c:pt>
                <c:pt idx="2760">
                  <c:v>45496</c:v>
                </c:pt>
                <c:pt idx="2761">
                  <c:v>45497</c:v>
                </c:pt>
                <c:pt idx="2762">
                  <c:v>45498</c:v>
                </c:pt>
                <c:pt idx="2763">
                  <c:v>45499</c:v>
                </c:pt>
                <c:pt idx="2764">
                  <c:v>45500</c:v>
                </c:pt>
                <c:pt idx="2765">
                  <c:v>45501</c:v>
                </c:pt>
                <c:pt idx="2766">
                  <c:v>45502</c:v>
                </c:pt>
                <c:pt idx="2767">
                  <c:v>45503</c:v>
                </c:pt>
                <c:pt idx="2768">
                  <c:v>45504</c:v>
                </c:pt>
                <c:pt idx="2769">
                  <c:v>45505</c:v>
                </c:pt>
                <c:pt idx="2770">
                  <c:v>45506</c:v>
                </c:pt>
                <c:pt idx="2771">
                  <c:v>45507</c:v>
                </c:pt>
                <c:pt idx="2772">
                  <c:v>45508</c:v>
                </c:pt>
                <c:pt idx="2773">
                  <c:v>45509</c:v>
                </c:pt>
                <c:pt idx="2774">
                  <c:v>45510</c:v>
                </c:pt>
                <c:pt idx="2775">
                  <c:v>45511</c:v>
                </c:pt>
                <c:pt idx="2776">
                  <c:v>45512</c:v>
                </c:pt>
                <c:pt idx="2777">
                  <c:v>45513</c:v>
                </c:pt>
                <c:pt idx="2778">
                  <c:v>45514</c:v>
                </c:pt>
                <c:pt idx="2779">
                  <c:v>45515</c:v>
                </c:pt>
                <c:pt idx="2780">
                  <c:v>45516</c:v>
                </c:pt>
                <c:pt idx="2781">
                  <c:v>45517</c:v>
                </c:pt>
                <c:pt idx="2782">
                  <c:v>45518</c:v>
                </c:pt>
                <c:pt idx="2783">
                  <c:v>45519</c:v>
                </c:pt>
                <c:pt idx="2784">
                  <c:v>45520</c:v>
                </c:pt>
                <c:pt idx="2785">
                  <c:v>45521</c:v>
                </c:pt>
                <c:pt idx="2786">
                  <c:v>45522</c:v>
                </c:pt>
                <c:pt idx="2787">
                  <c:v>45523</c:v>
                </c:pt>
                <c:pt idx="2788">
                  <c:v>45524</c:v>
                </c:pt>
                <c:pt idx="2789">
                  <c:v>45525</c:v>
                </c:pt>
                <c:pt idx="2790">
                  <c:v>45526</c:v>
                </c:pt>
                <c:pt idx="2791">
                  <c:v>45527</c:v>
                </c:pt>
                <c:pt idx="2792">
                  <c:v>45528</c:v>
                </c:pt>
                <c:pt idx="2793">
                  <c:v>45529</c:v>
                </c:pt>
                <c:pt idx="2794">
                  <c:v>45530</c:v>
                </c:pt>
                <c:pt idx="2795">
                  <c:v>45531</c:v>
                </c:pt>
                <c:pt idx="2796">
                  <c:v>45532</c:v>
                </c:pt>
                <c:pt idx="2797">
                  <c:v>45533</c:v>
                </c:pt>
                <c:pt idx="2798">
                  <c:v>45534</c:v>
                </c:pt>
                <c:pt idx="2799">
                  <c:v>45535</c:v>
                </c:pt>
                <c:pt idx="2800">
                  <c:v>45536</c:v>
                </c:pt>
                <c:pt idx="2801">
                  <c:v>45537</c:v>
                </c:pt>
                <c:pt idx="2802">
                  <c:v>45538</c:v>
                </c:pt>
                <c:pt idx="2803">
                  <c:v>45539</c:v>
                </c:pt>
                <c:pt idx="2804">
                  <c:v>45540</c:v>
                </c:pt>
                <c:pt idx="2805">
                  <c:v>45541</c:v>
                </c:pt>
                <c:pt idx="2806">
                  <c:v>45542</c:v>
                </c:pt>
                <c:pt idx="2807">
                  <c:v>45543</c:v>
                </c:pt>
                <c:pt idx="2808">
                  <c:v>45544</c:v>
                </c:pt>
                <c:pt idx="2809">
                  <c:v>45545</c:v>
                </c:pt>
                <c:pt idx="2810">
                  <c:v>45546</c:v>
                </c:pt>
                <c:pt idx="2811">
                  <c:v>45547</c:v>
                </c:pt>
                <c:pt idx="2812">
                  <c:v>45548</c:v>
                </c:pt>
                <c:pt idx="2813">
                  <c:v>45549</c:v>
                </c:pt>
                <c:pt idx="2814">
                  <c:v>45550</c:v>
                </c:pt>
                <c:pt idx="2815">
                  <c:v>45551</c:v>
                </c:pt>
                <c:pt idx="2816">
                  <c:v>45552</c:v>
                </c:pt>
                <c:pt idx="2817">
                  <c:v>45553</c:v>
                </c:pt>
                <c:pt idx="2818">
                  <c:v>45554</c:v>
                </c:pt>
                <c:pt idx="2819">
                  <c:v>45555</c:v>
                </c:pt>
                <c:pt idx="2820">
                  <c:v>45556</c:v>
                </c:pt>
                <c:pt idx="2821">
                  <c:v>45557</c:v>
                </c:pt>
                <c:pt idx="2822">
                  <c:v>45558</c:v>
                </c:pt>
                <c:pt idx="2823">
                  <c:v>45559</c:v>
                </c:pt>
                <c:pt idx="2824">
                  <c:v>45560</c:v>
                </c:pt>
                <c:pt idx="2825">
                  <c:v>45561</c:v>
                </c:pt>
                <c:pt idx="2826">
                  <c:v>45562</c:v>
                </c:pt>
                <c:pt idx="2827">
                  <c:v>45563</c:v>
                </c:pt>
                <c:pt idx="2828">
                  <c:v>45564</c:v>
                </c:pt>
                <c:pt idx="2829">
                  <c:v>45565</c:v>
                </c:pt>
                <c:pt idx="2830">
                  <c:v>45566</c:v>
                </c:pt>
                <c:pt idx="2831">
                  <c:v>45567</c:v>
                </c:pt>
                <c:pt idx="2832">
                  <c:v>45568</c:v>
                </c:pt>
                <c:pt idx="2833">
                  <c:v>45569</c:v>
                </c:pt>
                <c:pt idx="2834">
                  <c:v>45570</c:v>
                </c:pt>
                <c:pt idx="2835">
                  <c:v>45571</c:v>
                </c:pt>
                <c:pt idx="2836">
                  <c:v>45572</c:v>
                </c:pt>
                <c:pt idx="2837">
                  <c:v>45573</c:v>
                </c:pt>
                <c:pt idx="2838">
                  <c:v>45574</c:v>
                </c:pt>
                <c:pt idx="2839">
                  <c:v>45575</c:v>
                </c:pt>
                <c:pt idx="2840">
                  <c:v>45576</c:v>
                </c:pt>
                <c:pt idx="2841">
                  <c:v>45577</c:v>
                </c:pt>
                <c:pt idx="2842">
                  <c:v>45578</c:v>
                </c:pt>
                <c:pt idx="2843">
                  <c:v>45579</c:v>
                </c:pt>
                <c:pt idx="2844">
                  <c:v>45580</c:v>
                </c:pt>
                <c:pt idx="2845">
                  <c:v>45581</c:v>
                </c:pt>
                <c:pt idx="2846">
                  <c:v>45582</c:v>
                </c:pt>
                <c:pt idx="2847">
                  <c:v>45583</c:v>
                </c:pt>
                <c:pt idx="2848">
                  <c:v>45584</c:v>
                </c:pt>
                <c:pt idx="2849">
                  <c:v>45585</c:v>
                </c:pt>
                <c:pt idx="2850">
                  <c:v>45586</c:v>
                </c:pt>
                <c:pt idx="2851">
                  <c:v>45587</c:v>
                </c:pt>
                <c:pt idx="2852">
                  <c:v>45588</c:v>
                </c:pt>
                <c:pt idx="2853">
                  <c:v>45589</c:v>
                </c:pt>
                <c:pt idx="2854">
                  <c:v>45590</c:v>
                </c:pt>
                <c:pt idx="2855">
                  <c:v>45591</c:v>
                </c:pt>
                <c:pt idx="2856">
                  <c:v>45592</c:v>
                </c:pt>
                <c:pt idx="2857">
                  <c:v>45593</c:v>
                </c:pt>
                <c:pt idx="2858">
                  <c:v>45594</c:v>
                </c:pt>
                <c:pt idx="2859">
                  <c:v>45595</c:v>
                </c:pt>
                <c:pt idx="2860">
                  <c:v>45596</c:v>
                </c:pt>
                <c:pt idx="2861">
                  <c:v>45597</c:v>
                </c:pt>
                <c:pt idx="2862">
                  <c:v>45598</c:v>
                </c:pt>
                <c:pt idx="2863">
                  <c:v>45599</c:v>
                </c:pt>
                <c:pt idx="2864">
                  <c:v>45600</c:v>
                </c:pt>
                <c:pt idx="2865">
                  <c:v>45601</c:v>
                </c:pt>
                <c:pt idx="2866">
                  <c:v>45602</c:v>
                </c:pt>
                <c:pt idx="2867">
                  <c:v>45603</c:v>
                </c:pt>
                <c:pt idx="2868">
                  <c:v>45604</c:v>
                </c:pt>
                <c:pt idx="2869">
                  <c:v>45605</c:v>
                </c:pt>
                <c:pt idx="2870">
                  <c:v>45606</c:v>
                </c:pt>
                <c:pt idx="2871">
                  <c:v>45607</c:v>
                </c:pt>
                <c:pt idx="2872">
                  <c:v>45608</c:v>
                </c:pt>
                <c:pt idx="2873">
                  <c:v>45609</c:v>
                </c:pt>
                <c:pt idx="2874">
                  <c:v>45610</c:v>
                </c:pt>
                <c:pt idx="2875">
                  <c:v>45611</c:v>
                </c:pt>
                <c:pt idx="2876">
                  <c:v>45612</c:v>
                </c:pt>
                <c:pt idx="2877">
                  <c:v>45613</c:v>
                </c:pt>
                <c:pt idx="2878">
                  <c:v>45614</c:v>
                </c:pt>
                <c:pt idx="2879">
                  <c:v>45615</c:v>
                </c:pt>
                <c:pt idx="2880">
                  <c:v>45616</c:v>
                </c:pt>
                <c:pt idx="2881">
                  <c:v>45617</c:v>
                </c:pt>
                <c:pt idx="2882">
                  <c:v>45618</c:v>
                </c:pt>
                <c:pt idx="2883">
                  <c:v>45619</c:v>
                </c:pt>
                <c:pt idx="2884">
                  <c:v>45620</c:v>
                </c:pt>
                <c:pt idx="2885">
                  <c:v>45621</c:v>
                </c:pt>
                <c:pt idx="2886">
                  <c:v>45622</c:v>
                </c:pt>
                <c:pt idx="2887">
                  <c:v>45623</c:v>
                </c:pt>
                <c:pt idx="2888">
                  <c:v>45624</c:v>
                </c:pt>
                <c:pt idx="2889">
                  <c:v>45625</c:v>
                </c:pt>
                <c:pt idx="2890">
                  <c:v>45626</c:v>
                </c:pt>
                <c:pt idx="2891">
                  <c:v>45627</c:v>
                </c:pt>
                <c:pt idx="2892">
                  <c:v>45628</c:v>
                </c:pt>
                <c:pt idx="2893">
                  <c:v>45629</c:v>
                </c:pt>
                <c:pt idx="2894">
                  <c:v>45630</c:v>
                </c:pt>
                <c:pt idx="2895">
                  <c:v>45631</c:v>
                </c:pt>
                <c:pt idx="2896">
                  <c:v>45632</c:v>
                </c:pt>
                <c:pt idx="2897">
                  <c:v>45633</c:v>
                </c:pt>
                <c:pt idx="2898">
                  <c:v>45634</c:v>
                </c:pt>
                <c:pt idx="2899">
                  <c:v>45635</c:v>
                </c:pt>
                <c:pt idx="2900">
                  <c:v>45636</c:v>
                </c:pt>
                <c:pt idx="2901">
                  <c:v>45637</c:v>
                </c:pt>
                <c:pt idx="2902">
                  <c:v>45638</c:v>
                </c:pt>
                <c:pt idx="2903">
                  <c:v>45639</c:v>
                </c:pt>
                <c:pt idx="2904">
                  <c:v>45640</c:v>
                </c:pt>
                <c:pt idx="2905">
                  <c:v>45641</c:v>
                </c:pt>
                <c:pt idx="2906">
                  <c:v>45642</c:v>
                </c:pt>
                <c:pt idx="2907">
                  <c:v>45643</c:v>
                </c:pt>
                <c:pt idx="2908">
                  <c:v>45644</c:v>
                </c:pt>
                <c:pt idx="2909">
                  <c:v>45645</c:v>
                </c:pt>
                <c:pt idx="2910">
                  <c:v>45646</c:v>
                </c:pt>
                <c:pt idx="2911">
                  <c:v>45647</c:v>
                </c:pt>
                <c:pt idx="2912">
                  <c:v>45648</c:v>
                </c:pt>
                <c:pt idx="2913">
                  <c:v>45649</c:v>
                </c:pt>
                <c:pt idx="2914">
                  <c:v>45650</c:v>
                </c:pt>
                <c:pt idx="2915">
                  <c:v>45651</c:v>
                </c:pt>
                <c:pt idx="2916">
                  <c:v>45652</c:v>
                </c:pt>
                <c:pt idx="2917">
                  <c:v>45653</c:v>
                </c:pt>
                <c:pt idx="2918">
                  <c:v>45654</c:v>
                </c:pt>
                <c:pt idx="2919">
                  <c:v>45655</c:v>
                </c:pt>
                <c:pt idx="2920">
                  <c:v>45656</c:v>
                </c:pt>
                <c:pt idx="2921">
                  <c:v>45657</c:v>
                </c:pt>
                <c:pt idx="2922">
                  <c:v>45658</c:v>
                </c:pt>
                <c:pt idx="2923">
                  <c:v>45659</c:v>
                </c:pt>
                <c:pt idx="2924">
                  <c:v>45660</c:v>
                </c:pt>
                <c:pt idx="2925">
                  <c:v>45661</c:v>
                </c:pt>
                <c:pt idx="2926">
                  <c:v>45662</c:v>
                </c:pt>
                <c:pt idx="2927">
                  <c:v>45663</c:v>
                </c:pt>
                <c:pt idx="2928">
                  <c:v>45664</c:v>
                </c:pt>
                <c:pt idx="2929">
                  <c:v>45665</c:v>
                </c:pt>
                <c:pt idx="2930">
                  <c:v>45666</c:v>
                </c:pt>
                <c:pt idx="2931">
                  <c:v>45667</c:v>
                </c:pt>
                <c:pt idx="2932">
                  <c:v>45668</c:v>
                </c:pt>
                <c:pt idx="2933">
                  <c:v>45669</c:v>
                </c:pt>
                <c:pt idx="2934">
                  <c:v>45670</c:v>
                </c:pt>
                <c:pt idx="2935">
                  <c:v>45671</c:v>
                </c:pt>
                <c:pt idx="2936">
                  <c:v>45672</c:v>
                </c:pt>
                <c:pt idx="2937">
                  <c:v>45673</c:v>
                </c:pt>
                <c:pt idx="2938">
                  <c:v>45674</c:v>
                </c:pt>
                <c:pt idx="2939">
                  <c:v>45675</c:v>
                </c:pt>
                <c:pt idx="2940">
                  <c:v>45676</c:v>
                </c:pt>
                <c:pt idx="2941">
                  <c:v>45677</c:v>
                </c:pt>
                <c:pt idx="2942">
                  <c:v>45678</c:v>
                </c:pt>
                <c:pt idx="2943">
                  <c:v>45679</c:v>
                </c:pt>
                <c:pt idx="2944">
                  <c:v>45680</c:v>
                </c:pt>
                <c:pt idx="2945">
                  <c:v>45681</c:v>
                </c:pt>
                <c:pt idx="2946">
                  <c:v>45682</c:v>
                </c:pt>
                <c:pt idx="2947">
                  <c:v>45683</c:v>
                </c:pt>
                <c:pt idx="2948">
                  <c:v>45684</c:v>
                </c:pt>
                <c:pt idx="2949">
                  <c:v>45685</c:v>
                </c:pt>
                <c:pt idx="2950">
                  <c:v>45686</c:v>
                </c:pt>
                <c:pt idx="2951">
                  <c:v>45687</c:v>
                </c:pt>
                <c:pt idx="2952">
                  <c:v>45688</c:v>
                </c:pt>
                <c:pt idx="2953">
                  <c:v>45689</c:v>
                </c:pt>
                <c:pt idx="2954">
                  <c:v>45690</c:v>
                </c:pt>
                <c:pt idx="2955">
                  <c:v>45691</c:v>
                </c:pt>
                <c:pt idx="2956">
                  <c:v>45692</c:v>
                </c:pt>
                <c:pt idx="2957">
                  <c:v>45693</c:v>
                </c:pt>
                <c:pt idx="2958">
                  <c:v>45694</c:v>
                </c:pt>
                <c:pt idx="2959">
                  <c:v>45695</c:v>
                </c:pt>
                <c:pt idx="2960">
                  <c:v>45696</c:v>
                </c:pt>
                <c:pt idx="2961">
                  <c:v>45697</c:v>
                </c:pt>
                <c:pt idx="2962">
                  <c:v>45698</c:v>
                </c:pt>
                <c:pt idx="2963">
                  <c:v>45699</c:v>
                </c:pt>
                <c:pt idx="2964">
                  <c:v>45700</c:v>
                </c:pt>
                <c:pt idx="2965">
                  <c:v>45701</c:v>
                </c:pt>
                <c:pt idx="2966">
                  <c:v>45702</c:v>
                </c:pt>
                <c:pt idx="2967">
                  <c:v>45703</c:v>
                </c:pt>
                <c:pt idx="2968">
                  <c:v>45704</c:v>
                </c:pt>
                <c:pt idx="2969">
                  <c:v>45705</c:v>
                </c:pt>
                <c:pt idx="2970">
                  <c:v>45706</c:v>
                </c:pt>
                <c:pt idx="2971">
                  <c:v>45707</c:v>
                </c:pt>
                <c:pt idx="2972">
                  <c:v>45708</c:v>
                </c:pt>
                <c:pt idx="2973">
                  <c:v>45709</c:v>
                </c:pt>
                <c:pt idx="2974">
                  <c:v>45710</c:v>
                </c:pt>
                <c:pt idx="2975">
                  <c:v>45711</c:v>
                </c:pt>
                <c:pt idx="2976">
                  <c:v>45712</c:v>
                </c:pt>
                <c:pt idx="2977">
                  <c:v>45713</c:v>
                </c:pt>
                <c:pt idx="2978">
                  <c:v>45714</c:v>
                </c:pt>
                <c:pt idx="2979">
                  <c:v>45715</c:v>
                </c:pt>
                <c:pt idx="2980">
                  <c:v>45716</c:v>
                </c:pt>
                <c:pt idx="2981">
                  <c:v>45717</c:v>
                </c:pt>
                <c:pt idx="2982">
                  <c:v>45718</c:v>
                </c:pt>
                <c:pt idx="2983">
                  <c:v>45719</c:v>
                </c:pt>
                <c:pt idx="2984">
                  <c:v>45720</c:v>
                </c:pt>
                <c:pt idx="2985">
                  <c:v>45721</c:v>
                </c:pt>
                <c:pt idx="2986">
                  <c:v>45722</c:v>
                </c:pt>
                <c:pt idx="2987">
                  <c:v>45723</c:v>
                </c:pt>
                <c:pt idx="2988">
                  <c:v>45724</c:v>
                </c:pt>
                <c:pt idx="2989">
                  <c:v>45725</c:v>
                </c:pt>
                <c:pt idx="2990">
                  <c:v>45726</c:v>
                </c:pt>
                <c:pt idx="2991">
                  <c:v>45727</c:v>
                </c:pt>
                <c:pt idx="2992">
                  <c:v>45728</c:v>
                </c:pt>
                <c:pt idx="2993">
                  <c:v>45729</c:v>
                </c:pt>
                <c:pt idx="2994">
                  <c:v>45730</c:v>
                </c:pt>
                <c:pt idx="2995">
                  <c:v>45731</c:v>
                </c:pt>
                <c:pt idx="2996">
                  <c:v>45732</c:v>
                </c:pt>
                <c:pt idx="2997">
                  <c:v>45733</c:v>
                </c:pt>
                <c:pt idx="2998">
                  <c:v>45734</c:v>
                </c:pt>
                <c:pt idx="2999">
                  <c:v>45735</c:v>
                </c:pt>
                <c:pt idx="3000">
                  <c:v>45736</c:v>
                </c:pt>
                <c:pt idx="3001">
                  <c:v>45737</c:v>
                </c:pt>
                <c:pt idx="3002">
                  <c:v>45738</c:v>
                </c:pt>
                <c:pt idx="3003">
                  <c:v>45739</c:v>
                </c:pt>
                <c:pt idx="3004">
                  <c:v>45740</c:v>
                </c:pt>
                <c:pt idx="3005">
                  <c:v>45741</c:v>
                </c:pt>
                <c:pt idx="3006">
                  <c:v>45742</c:v>
                </c:pt>
                <c:pt idx="3007">
                  <c:v>45743</c:v>
                </c:pt>
                <c:pt idx="3008">
                  <c:v>45744</c:v>
                </c:pt>
                <c:pt idx="3009">
                  <c:v>45745</c:v>
                </c:pt>
                <c:pt idx="3010">
                  <c:v>45746</c:v>
                </c:pt>
                <c:pt idx="3011">
                  <c:v>45747</c:v>
                </c:pt>
                <c:pt idx="3012">
                  <c:v>45748</c:v>
                </c:pt>
                <c:pt idx="3013">
                  <c:v>45749</c:v>
                </c:pt>
                <c:pt idx="3014">
                  <c:v>45750</c:v>
                </c:pt>
                <c:pt idx="3015">
                  <c:v>45751</c:v>
                </c:pt>
                <c:pt idx="3016">
                  <c:v>45752</c:v>
                </c:pt>
                <c:pt idx="3017">
                  <c:v>45753</c:v>
                </c:pt>
                <c:pt idx="3018">
                  <c:v>45754</c:v>
                </c:pt>
                <c:pt idx="3019">
                  <c:v>45755</c:v>
                </c:pt>
                <c:pt idx="3020">
                  <c:v>45756</c:v>
                </c:pt>
                <c:pt idx="3021">
                  <c:v>45757</c:v>
                </c:pt>
                <c:pt idx="3022">
                  <c:v>45758</c:v>
                </c:pt>
                <c:pt idx="3023">
                  <c:v>45759</c:v>
                </c:pt>
                <c:pt idx="3024">
                  <c:v>45760</c:v>
                </c:pt>
                <c:pt idx="3025">
                  <c:v>45761</c:v>
                </c:pt>
                <c:pt idx="3026">
                  <c:v>45762</c:v>
                </c:pt>
                <c:pt idx="3027">
                  <c:v>45763</c:v>
                </c:pt>
                <c:pt idx="3028">
                  <c:v>45764</c:v>
                </c:pt>
                <c:pt idx="3029">
                  <c:v>45765</c:v>
                </c:pt>
                <c:pt idx="3030">
                  <c:v>45766</c:v>
                </c:pt>
                <c:pt idx="3031">
                  <c:v>45767</c:v>
                </c:pt>
                <c:pt idx="3032">
                  <c:v>45768</c:v>
                </c:pt>
                <c:pt idx="3033">
                  <c:v>45769</c:v>
                </c:pt>
                <c:pt idx="3034">
                  <c:v>45770</c:v>
                </c:pt>
                <c:pt idx="3035">
                  <c:v>45771</c:v>
                </c:pt>
                <c:pt idx="3036">
                  <c:v>45772</c:v>
                </c:pt>
                <c:pt idx="3037">
                  <c:v>45773</c:v>
                </c:pt>
                <c:pt idx="3038">
                  <c:v>45774</c:v>
                </c:pt>
                <c:pt idx="3039">
                  <c:v>45775</c:v>
                </c:pt>
                <c:pt idx="3040">
                  <c:v>45776</c:v>
                </c:pt>
                <c:pt idx="3041">
                  <c:v>45777</c:v>
                </c:pt>
                <c:pt idx="3042">
                  <c:v>45778</c:v>
                </c:pt>
                <c:pt idx="3043">
                  <c:v>45779</c:v>
                </c:pt>
                <c:pt idx="3044">
                  <c:v>45780</c:v>
                </c:pt>
                <c:pt idx="3045">
                  <c:v>45781</c:v>
                </c:pt>
                <c:pt idx="3046">
                  <c:v>45782</c:v>
                </c:pt>
                <c:pt idx="3047">
                  <c:v>45783</c:v>
                </c:pt>
                <c:pt idx="3048">
                  <c:v>45784</c:v>
                </c:pt>
                <c:pt idx="3049">
                  <c:v>45785</c:v>
                </c:pt>
                <c:pt idx="3050">
                  <c:v>45786</c:v>
                </c:pt>
                <c:pt idx="3051">
                  <c:v>45787</c:v>
                </c:pt>
                <c:pt idx="3052">
                  <c:v>45788</c:v>
                </c:pt>
                <c:pt idx="3053">
                  <c:v>45789</c:v>
                </c:pt>
                <c:pt idx="3054">
                  <c:v>45790</c:v>
                </c:pt>
                <c:pt idx="3055">
                  <c:v>45791</c:v>
                </c:pt>
                <c:pt idx="3056">
                  <c:v>45792</c:v>
                </c:pt>
                <c:pt idx="3057">
                  <c:v>45793</c:v>
                </c:pt>
                <c:pt idx="3058">
                  <c:v>45794</c:v>
                </c:pt>
                <c:pt idx="3059">
                  <c:v>45795</c:v>
                </c:pt>
                <c:pt idx="3060">
                  <c:v>45796</c:v>
                </c:pt>
                <c:pt idx="3061">
                  <c:v>45797</c:v>
                </c:pt>
                <c:pt idx="3062">
                  <c:v>45798</c:v>
                </c:pt>
                <c:pt idx="3063">
                  <c:v>45799</c:v>
                </c:pt>
                <c:pt idx="3064">
                  <c:v>45800</c:v>
                </c:pt>
                <c:pt idx="3065">
                  <c:v>45801</c:v>
                </c:pt>
                <c:pt idx="3066">
                  <c:v>45802</c:v>
                </c:pt>
                <c:pt idx="3067">
                  <c:v>45803</c:v>
                </c:pt>
                <c:pt idx="3068">
                  <c:v>45804</c:v>
                </c:pt>
                <c:pt idx="3069">
                  <c:v>45805</c:v>
                </c:pt>
                <c:pt idx="3070">
                  <c:v>45806</c:v>
                </c:pt>
                <c:pt idx="3071">
                  <c:v>45807</c:v>
                </c:pt>
                <c:pt idx="3072">
                  <c:v>45808</c:v>
                </c:pt>
                <c:pt idx="3073">
                  <c:v>45809</c:v>
                </c:pt>
                <c:pt idx="3074">
                  <c:v>45810</c:v>
                </c:pt>
                <c:pt idx="3075">
                  <c:v>45811</c:v>
                </c:pt>
                <c:pt idx="3076">
                  <c:v>45812</c:v>
                </c:pt>
                <c:pt idx="3077">
                  <c:v>45813</c:v>
                </c:pt>
                <c:pt idx="3078">
                  <c:v>45814</c:v>
                </c:pt>
                <c:pt idx="3079">
                  <c:v>45815</c:v>
                </c:pt>
                <c:pt idx="3080">
                  <c:v>45816</c:v>
                </c:pt>
                <c:pt idx="3081">
                  <c:v>45817</c:v>
                </c:pt>
                <c:pt idx="3082">
                  <c:v>45818</c:v>
                </c:pt>
                <c:pt idx="3083">
                  <c:v>45819</c:v>
                </c:pt>
                <c:pt idx="3084">
                  <c:v>45820</c:v>
                </c:pt>
                <c:pt idx="3085">
                  <c:v>45821</c:v>
                </c:pt>
                <c:pt idx="3086">
                  <c:v>45822</c:v>
                </c:pt>
                <c:pt idx="3087">
                  <c:v>45823</c:v>
                </c:pt>
                <c:pt idx="3088">
                  <c:v>45824</c:v>
                </c:pt>
                <c:pt idx="3089">
                  <c:v>45825</c:v>
                </c:pt>
                <c:pt idx="3090">
                  <c:v>45826</c:v>
                </c:pt>
                <c:pt idx="3091">
                  <c:v>45827</c:v>
                </c:pt>
                <c:pt idx="3092">
                  <c:v>45828</c:v>
                </c:pt>
                <c:pt idx="3093">
                  <c:v>45829</c:v>
                </c:pt>
                <c:pt idx="3094">
                  <c:v>45830</c:v>
                </c:pt>
                <c:pt idx="3095">
                  <c:v>45831</c:v>
                </c:pt>
                <c:pt idx="3096">
                  <c:v>45832</c:v>
                </c:pt>
                <c:pt idx="3097">
                  <c:v>45833</c:v>
                </c:pt>
                <c:pt idx="3098">
                  <c:v>45834</c:v>
                </c:pt>
                <c:pt idx="3099">
                  <c:v>45835</c:v>
                </c:pt>
                <c:pt idx="3100">
                  <c:v>45836</c:v>
                </c:pt>
                <c:pt idx="3101">
                  <c:v>45837</c:v>
                </c:pt>
                <c:pt idx="3102">
                  <c:v>45838</c:v>
                </c:pt>
                <c:pt idx="3103">
                  <c:v>45839</c:v>
                </c:pt>
                <c:pt idx="3104">
                  <c:v>45840</c:v>
                </c:pt>
                <c:pt idx="3105">
                  <c:v>45841</c:v>
                </c:pt>
                <c:pt idx="3106">
                  <c:v>45842</c:v>
                </c:pt>
                <c:pt idx="3107">
                  <c:v>45843</c:v>
                </c:pt>
                <c:pt idx="3108">
                  <c:v>45844</c:v>
                </c:pt>
                <c:pt idx="3109">
                  <c:v>45845</c:v>
                </c:pt>
                <c:pt idx="3110">
                  <c:v>45846</c:v>
                </c:pt>
                <c:pt idx="3111">
                  <c:v>45847</c:v>
                </c:pt>
                <c:pt idx="3112">
                  <c:v>45848</c:v>
                </c:pt>
                <c:pt idx="3113">
                  <c:v>45849</c:v>
                </c:pt>
                <c:pt idx="3114">
                  <c:v>45850</c:v>
                </c:pt>
                <c:pt idx="3115">
                  <c:v>45851</c:v>
                </c:pt>
                <c:pt idx="3116">
                  <c:v>45852</c:v>
                </c:pt>
                <c:pt idx="3117">
                  <c:v>45853</c:v>
                </c:pt>
                <c:pt idx="3118">
                  <c:v>45854</c:v>
                </c:pt>
                <c:pt idx="3119">
                  <c:v>45855</c:v>
                </c:pt>
                <c:pt idx="3120">
                  <c:v>45856</c:v>
                </c:pt>
                <c:pt idx="3121">
                  <c:v>45857</c:v>
                </c:pt>
                <c:pt idx="3122">
                  <c:v>45858</c:v>
                </c:pt>
                <c:pt idx="3123">
                  <c:v>45859</c:v>
                </c:pt>
                <c:pt idx="3124">
                  <c:v>45860</c:v>
                </c:pt>
                <c:pt idx="3125">
                  <c:v>45861</c:v>
                </c:pt>
                <c:pt idx="3126">
                  <c:v>45862</c:v>
                </c:pt>
                <c:pt idx="3127">
                  <c:v>45863</c:v>
                </c:pt>
                <c:pt idx="3128">
                  <c:v>45864</c:v>
                </c:pt>
                <c:pt idx="3129">
                  <c:v>45865</c:v>
                </c:pt>
                <c:pt idx="3130">
                  <c:v>45866</c:v>
                </c:pt>
                <c:pt idx="3131">
                  <c:v>45867</c:v>
                </c:pt>
                <c:pt idx="3132">
                  <c:v>45868</c:v>
                </c:pt>
                <c:pt idx="3133">
                  <c:v>45869</c:v>
                </c:pt>
              </c:numCache>
            </c:numRef>
          </c:cat>
          <c:val>
            <c:numRef>
              <c:f>Hoja3!$BT$5:$BT$3138</c:f>
              <c:numCache>
                <c:formatCode>#,##0</c:formatCode>
                <c:ptCount val="3134"/>
                <c:pt idx="0">
                  <c:v>605965</c:v>
                </c:pt>
                <c:pt idx="1">
                  <c:v>592279</c:v>
                </c:pt>
                <c:pt idx="2">
                  <c:v>776725</c:v>
                </c:pt>
                <c:pt idx="3">
                  <c:v>760131</c:v>
                </c:pt>
                <c:pt idx="4">
                  <c:v>784204</c:v>
                </c:pt>
                <c:pt idx="5">
                  <c:v>802643</c:v>
                </c:pt>
                <c:pt idx="6">
                  <c:v>736700</c:v>
                </c:pt>
                <c:pt idx="7">
                  <c:v>671454</c:v>
                </c:pt>
                <c:pt idx="8">
                  <c:v>649286</c:v>
                </c:pt>
                <c:pt idx="9">
                  <c:v>819946</c:v>
                </c:pt>
                <c:pt idx="10">
                  <c:v>827891</c:v>
                </c:pt>
                <c:pt idx="11">
                  <c:v>837656</c:v>
                </c:pt>
                <c:pt idx="12">
                  <c:v>834690</c:v>
                </c:pt>
                <c:pt idx="13">
                  <c:v>846195</c:v>
                </c:pt>
                <c:pt idx="14">
                  <c:v>824598</c:v>
                </c:pt>
                <c:pt idx="15">
                  <c:v>814882</c:v>
                </c:pt>
                <c:pt idx="16">
                  <c:v>828125</c:v>
                </c:pt>
                <c:pt idx="17">
                  <c:v>837688</c:v>
                </c:pt>
                <c:pt idx="18">
                  <c:v>844367</c:v>
                </c:pt>
                <c:pt idx="19">
                  <c:v>848974</c:v>
                </c:pt>
                <c:pt idx="20">
                  <c:v>829763</c:v>
                </c:pt>
                <c:pt idx="21">
                  <c:v>821342</c:v>
                </c:pt>
                <c:pt idx="22">
                  <c:v>851878</c:v>
                </c:pt>
                <c:pt idx="23">
                  <c:v>879652</c:v>
                </c:pt>
                <c:pt idx="24">
                  <c:v>888957</c:v>
                </c:pt>
                <c:pt idx="25">
                  <c:v>853240</c:v>
                </c:pt>
                <c:pt idx="26">
                  <c:v>852456</c:v>
                </c:pt>
                <c:pt idx="27">
                  <c:v>885990</c:v>
                </c:pt>
                <c:pt idx="28">
                  <c:v>869742</c:v>
                </c:pt>
                <c:pt idx="29">
                  <c:v>754469</c:v>
                </c:pt>
                <c:pt idx="30">
                  <c:v>793447</c:v>
                </c:pt>
                <c:pt idx="31">
                  <c:v>892570</c:v>
                </c:pt>
                <c:pt idx="32">
                  <c:v>867605</c:v>
                </c:pt>
                <c:pt idx="33">
                  <c:v>843248</c:v>
                </c:pt>
                <c:pt idx="34">
                  <c:v>836661</c:v>
                </c:pt>
                <c:pt idx="35">
                  <c:v>804428</c:v>
                </c:pt>
                <c:pt idx="36">
                  <c:v>846480</c:v>
                </c:pt>
                <c:pt idx="37">
                  <c:v>855646</c:v>
                </c:pt>
                <c:pt idx="38">
                  <c:v>857169</c:v>
                </c:pt>
                <c:pt idx="39">
                  <c:v>889466</c:v>
                </c:pt>
                <c:pt idx="40">
                  <c:v>877370</c:v>
                </c:pt>
                <c:pt idx="41">
                  <c:v>816050</c:v>
                </c:pt>
                <c:pt idx="42">
                  <c:v>824928</c:v>
                </c:pt>
                <c:pt idx="43">
                  <c:v>854128</c:v>
                </c:pt>
                <c:pt idx="44">
                  <c:v>858987</c:v>
                </c:pt>
                <c:pt idx="45">
                  <c:v>889147</c:v>
                </c:pt>
                <c:pt idx="46">
                  <c:v>904634</c:v>
                </c:pt>
                <c:pt idx="47">
                  <c:v>895164</c:v>
                </c:pt>
                <c:pt idx="48">
                  <c:v>926239</c:v>
                </c:pt>
                <c:pt idx="49">
                  <c:v>837642</c:v>
                </c:pt>
                <c:pt idx="50">
                  <c:v>882958</c:v>
                </c:pt>
                <c:pt idx="51">
                  <c:v>905642</c:v>
                </c:pt>
                <c:pt idx="52">
                  <c:v>876661</c:v>
                </c:pt>
                <c:pt idx="53">
                  <c:v>897050</c:v>
                </c:pt>
                <c:pt idx="54">
                  <c:v>906693</c:v>
                </c:pt>
                <c:pt idx="55">
                  <c:v>915997</c:v>
                </c:pt>
                <c:pt idx="56">
                  <c:v>877166</c:v>
                </c:pt>
                <c:pt idx="57">
                  <c:v>892634</c:v>
                </c:pt>
                <c:pt idx="58">
                  <c:v>948094</c:v>
                </c:pt>
                <c:pt idx="59">
                  <c:v>962579</c:v>
                </c:pt>
                <c:pt idx="60">
                  <c:v>928677</c:v>
                </c:pt>
                <c:pt idx="61">
                  <c:v>908680</c:v>
                </c:pt>
                <c:pt idx="62">
                  <c:v>914986</c:v>
                </c:pt>
                <c:pt idx="63">
                  <c:v>894682</c:v>
                </c:pt>
                <c:pt idx="64">
                  <c:v>863413</c:v>
                </c:pt>
                <c:pt idx="65">
                  <c:v>915246</c:v>
                </c:pt>
                <c:pt idx="66">
                  <c:v>876904</c:v>
                </c:pt>
                <c:pt idx="67">
                  <c:v>953159</c:v>
                </c:pt>
                <c:pt idx="68">
                  <c:v>892524</c:v>
                </c:pt>
                <c:pt idx="69">
                  <c:v>876830</c:v>
                </c:pt>
                <c:pt idx="70">
                  <c:v>846498</c:v>
                </c:pt>
                <c:pt idx="71">
                  <c:v>914704</c:v>
                </c:pt>
                <c:pt idx="72">
                  <c:v>909099</c:v>
                </c:pt>
                <c:pt idx="73">
                  <c:v>886064</c:v>
                </c:pt>
                <c:pt idx="74">
                  <c:v>899683</c:v>
                </c:pt>
                <c:pt idx="75">
                  <c:v>888664</c:v>
                </c:pt>
                <c:pt idx="76">
                  <c:v>880924</c:v>
                </c:pt>
                <c:pt idx="77">
                  <c:v>842993</c:v>
                </c:pt>
                <c:pt idx="78">
                  <c:v>837219</c:v>
                </c:pt>
                <c:pt idx="79">
                  <c:v>860283</c:v>
                </c:pt>
                <c:pt idx="80">
                  <c:v>873939</c:v>
                </c:pt>
                <c:pt idx="81">
                  <c:v>905798</c:v>
                </c:pt>
                <c:pt idx="82">
                  <c:v>881296</c:v>
                </c:pt>
                <c:pt idx="83">
                  <c:v>847074</c:v>
                </c:pt>
                <c:pt idx="84">
                  <c:v>770012</c:v>
                </c:pt>
                <c:pt idx="85">
                  <c:v>903074</c:v>
                </c:pt>
                <c:pt idx="86">
                  <c:v>867543</c:v>
                </c:pt>
                <c:pt idx="87">
                  <c:v>886306</c:v>
                </c:pt>
                <c:pt idx="88">
                  <c:v>885476</c:v>
                </c:pt>
                <c:pt idx="89">
                  <c:v>891289</c:v>
                </c:pt>
                <c:pt idx="90">
                  <c:v>853534</c:v>
                </c:pt>
                <c:pt idx="91">
                  <c:v>839306</c:v>
                </c:pt>
                <c:pt idx="92">
                  <c:v>862500</c:v>
                </c:pt>
                <c:pt idx="93">
                  <c:v>849266</c:v>
                </c:pt>
                <c:pt idx="94">
                  <c:v>859439</c:v>
                </c:pt>
                <c:pt idx="95">
                  <c:v>893324</c:v>
                </c:pt>
                <c:pt idx="96">
                  <c:v>907051</c:v>
                </c:pt>
                <c:pt idx="97">
                  <c:v>843931</c:v>
                </c:pt>
                <c:pt idx="98">
                  <c:v>870813</c:v>
                </c:pt>
                <c:pt idx="99">
                  <c:v>920427</c:v>
                </c:pt>
                <c:pt idx="100">
                  <c:v>904900</c:v>
                </c:pt>
                <c:pt idx="101">
                  <c:v>882800</c:v>
                </c:pt>
                <c:pt idx="102">
                  <c:v>806955</c:v>
                </c:pt>
                <c:pt idx="103">
                  <c:v>809499</c:v>
                </c:pt>
                <c:pt idx="104">
                  <c:v>710703</c:v>
                </c:pt>
                <c:pt idx="105">
                  <c:v>763016</c:v>
                </c:pt>
                <c:pt idx="106">
                  <c:v>855579</c:v>
                </c:pt>
                <c:pt idx="107">
                  <c:v>875141</c:v>
                </c:pt>
                <c:pt idx="108">
                  <c:v>844410</c:v>
                </c:pt>
                <c:pt idx="109">
                  <c:v>918948</c:v>
                </c:pt>
                <c:pt idx="110">
                  <c:v>895916</c:v>
                </c:pt>
                <c:pt idx="111">
                  <c:v>894782</c:v>
                </c:pt>
                <c:pt idx="112">
                  <c:v>796557</c:v>
                </c:pt>
                <c:pt idx="113">
                  <c:v>901128</c:v>
                </c:pt>
                <c:pt idx="114">
                  <c:v>915624</c:v>
                </c:pt>
                <c:pt idx="115">
                  <c:v>911891</c:v>
                </c:pt>
                <c:pt idx="116">
                  <c:v>898475</c:v>
                </c:pt>
                <c:pt idx="117">
                  <c:v>857528</c:v>
                </c:pt>
                <c:pt idx="118">
                  <c:v>863166</c:v>
                </c:pt>
                <c:pt idx="119">
                  <c:v>835669</c:v>
                </c:pt>
                <c:pt idx="120">
                  <c:v>809453</c:v>
                </c:pt>
                <c:pt idx="121">
                  <c:v>820360</c:v>
                </c:pt>
                <c:pt idx="122">
                  <c:v>825598</c:v>
                </c:pt>
                <c:pt idx="123">
                  <c:v>845451</c:v>
                </c:pt>
                <c:pt idx="124">
                  <c:v>829944</c:v>
                </c:pt>
                <c:pt idx="125">
                  <c:v>838858</c:v>
                </c:pt>
                <c:pt idx="126">
                  <c:v>823276</c:v>
                </c:pt>
                <c:pt idx="127">
                  <c:v>868029</c:v>
                </c:pt>
                <c:pt idx="128">
                  <c:v>885081</c:v>
                </c:pt>
                <c:pt idx="129">
                  <c:v>889695</c:v>
                </c:pt>
                <c:pt idx="130">
                  <c:v>885966</c:v>
                </c:pt>
                <c:pt idx="131">
                  <c:v>859074</c:v>
                </c:pt>
                <c:pt idx="132">
                  <c:v>847205</c:v>
                </c:pt>
                <c:pt idx="133">
                  <c:v>832191</c:v>
                </c:pt>
                <c:pt idx="134">
                  <c:v>882175</c:v>
                </c:pt>
                <c:pt idx="135">
                  <c:v>879704</c:v>
                </c:pt>
                <c:pt idx="136">
                  <c:v>889777</c:v>
                </c:pt>
                <c:pt idx="137">
                  <c:v>899685</c:v>
                </c:pt>
                <c:pt idx="138">
                  <c:v>907220</c:v>
                </c:pt>
                <c:pt idx="139">
                  <c:v>881422</c:v>
                </c:pt>
                <c:pt idx="140">
                  <c:v>835623</c:v>
                </c:pt>
                <c:pt idx="141">
                  <c:v>839379</c:v>
                </c:pt>
                <c:pt idx="142">
                  <c:v>824333</c:v>
                </c:pt>
                <c:pt idx="143">
                  <c:v>881441</c:v>
                </c:pt>
                <c:pt idx="144">
                  <c:v>794464</c:v>
                </c:pt>
                <c:pt idx="145">
                  <c:v>799863</c:v>
                </c:pt>
                <c:pt idx="146">
                  <c:v>852173</c:v>
                </c:pt>
                <c:pt idx="147">
                  <c:v>830593</c:v>
                </c:pt>
                <c:pt idx="148">
                  <c:v>817565</c:v>
                </c:pt>
                <c:pt idx="149">
                  <c:v>895085</c:v>
                </c:pt>
                <c:pt idx="150">
                  <c:v>873829</c:v>
                </c:pt>
                <c:pt idx="151">
                  <c:v>886441</c:v>
                </c:pt>
                <c:pt idx="152">
                  <c:v>885450</c:v>
                </c:pt>
                <c:pt idx="153">
                  <c:v>870775</c:v>
                </c:pt>
                <c:pt idx="154">
                  <c:v>853753</c:v>
                </c:pt>
                <c:pt idx="155">
                  <c:v>888369</c:v>
                </c:pt>
                <c:pt idx="156">
                  <c:v>888109</c:v>
                </c:pt>
                <c:pt idx="157">
                  <c:v>852980</c:v>
                </c:pt>
                <c:pt idx="158">
                  <c:v>849997</c:v>
                </c:pt>
                <c:pt idx="159">
                  <c:v>870734</c:v>
                </c:pt>
                <c:pt idx="160">
                  <c:v>849946</c:v>
                </c:pt>
                <c:pt idx="161">
                  <c:v>829240</c:v>
                </c:pt>
                <c:pt idx="162">
                  <c:v>848127</c:v>
                </c:pt>
                <c:pt idx="163">
                  <c:v>869861</c:v>
                </c:pt>
                <c:pt idx="164">
                  <c:v>883035</c:v>
                </c:pt>
                <c:pt idx="165">
                  <c:v>863746</c:v>
                </c:pt>
                <c:pt idx="166">
                  <c:v>844361</c:v>
                </c:pt>
                <c:pt idx="167">
                  <c:v>821074</c:v>
                </c:pt>
                <c:pt idx="168">
                  <c:v>769571</c:v>
                </c:pt>
                <c:pt idx="169">
                  <c:v>798336</c:v>
                </c:pt>
                <c:pt idx="170">
                  <c:v>807979</c:v>
                </c:pt>
                <c:pt idx="171">
                  <c:v>832500</c:v>
                </c:pt>
                <c:pt idx="172">
                  <c:v>856198</c:v>
                </c:pt>
                <c:pt idx="173">
                  <c:v>855272</c:v>
                </c:pt>
                <c:pt idx="174">
                  <c:v>815287</c:v>
                </c:pt>
                <c:pt idx="175">
                  <c:v>785815</c:v>
                </c:pt>
                <c:pt idx="176">
                  <c:v>774621</c:v>
                </c:pt>
                <c:pt idx="177">
                  <c:v>819192</c:v>
                </c:pt>
                <c:pt idx="178">
                  <c:v>777789</c:v>
                </c:pt>
                <c:pt idx="179">
                  <c:v>826700</c:v>
                </c:pt>
                <c:pt idx="180">
                  <c:v>854704</c:v>
                </c:pt>
                <c:pt idx="181">
                  <c:v>814977</c:v>
                </c:pt>
                <c:pt idx="182">
                  <c:v>808785</c:v>
                </c:pt>
                <c:pt idx="183">
                  <c:v>766981</c:v>
                </c:pt>
                <c:pt idx="184">
                  <c:v>821597</c:v>
                </c:pt>
                <c:pt idx="185">
                  <c:v>777801</c:v>
                </c:pt>
                <c:pt idx="186">
                  <c:v>872137</c:v>
                </c:pt>
                <c:pt idx="187">
                  <c:v>854752</c:v>
                </c:pt>
                <c:pt idx="188">
                  <c:v>804380</c:v>
                </c:pt>
                <c:pt idx="189">
                  <c:v>791387</c:v>
                </c:pt>
                <c:pt idx="190">
                  <c:v>825814</c:v>
                </c:pt>
                <c:pt idx="191">
                  <c:v>827863</c:v>
                </c:pt>
                <c:pt idx="192">
                  <c:v>826441</c:v>
                </c:pt>
                <c:pt idx="193">
                  <c:v>835240</c:v>
                </c:pt>
                <c:pt idx="194">
                  <c:v>837943</c:v>
                </c:pt>
                <c:pt idx="195">
                  <c:v>825467</c:v>
                </c:pt>
                <c:pt idx="196">
                  <c:v>773315</c:v>
                </c:pt>
                <c:pt idx="197">
                  <c:v>828285</c:v>
                </c:pt>
                <c:pt idx="198">
                  <c:v>843690</c:v>
                </c:pt>
                <c:pt idx="199">
                  <c:v>850061</c:v>
                </c:pt>
                <c:pt idx="200">
                  <c:v>786741</c:v>
                </c:pt>
                <c:pt idx="201">
                  <c:v>825151</c:v>
                </c:pt>
                <c:pt idx="202">
                  <c:v>819772</c:v>
                </c:pt>
                <c:pt idx="203">
                  <c:v>783885</c:v>
                </c:pt>
                <c:pt idx="204">
                  <c:v>848090</c:v>
                </c:pt>
                <c:pt idx="205">
                  <c:v>831209</c:v>
                </c:pt>
                <c:pt idx="206">
                  <c:v>827477</c:v>
                </c:pt>
                <c:pt idx="207">
                  <c:v>832366</c:v>
                </c:pt>
                <c:pt idx="208">
                  <c:v>827971</c:v>
                </c:pt>
                <c:pt idx="209">
                  <c:v>827122</c:v>
                </c:pt>
                <c:pt idx="210">
                  <c:v>813166</c:v>
                </c:pt>
                <c:pt idx="211">
                  <c:v>831545</c:v>
                </c:pt>
                <c:pt idx="212">
                  <c:v>827436</c:v>
                </c:pt>
                <c:pt idx="213">
                  <c:v>847904</c:v>
                </c:pt>
                <c:pt idx="214">
                  <c:v>865689</c:v>
                </c:pt>
                <c:pt idx="215">
                  <c:v>848553</c:v>
                </c:pt>
                <c:pt idx="216">
                  <c:v>822213</c:v>
                </c:pt>
                <c:pt idx="217">
                  <c:v>804701</c:v>
                </c:pt>
                <c:pt idx="218">
                  <c:v>786267</c:v>
                </c:pt>
                <c:pt idx="219">
                  <c:v>841383</c:v>
                </c:pt>
                <c:pt idx="220">
                  <c:v>871400</c:v>
                </c:pt>
                <c:pt idx="221">
                  <c:v>877928</c:v>
                </c:pt>
                <c:pt idx="222">
                  <c:v>863812</c:v>
                </c:pt>
                <c:pt idx="223">
                  <c:v>867810</c:v>
                </c:pt>
                <c:pt idx="224">
                  <c:v>835975</c:v>
                </c:pt>
                <c:pt idx="225">
                  <c:v>837830</c:v>
                </c:pt>
                <c:pt idx="226">
                  <c:v>886555</c:v>
                </c:pt>
                <c:pt idx="227">
                  <c:v>915822</c:v>
                </c:pt>
                <c:pt idx="228">
                  <c:v>909658</c:v>
                </c:pt>
                <c:pt idx="229">
                  <c:v>916114</c:v>
                </c:pt>
                <c:pt idx="230">
                  <c:v>880333</c:v>
                </c:pt>
                <c:pt idx="231">
                  <c:v>797233</c:v>
                </c:pt>
                <c:pt idx="232">
                  <c:v>804744</c:v>
                </c:pt>
                <c:pt idx="233">
                  <c:v>838836</c:v>
                </c:pt>
                <c:pt idx="234">
                  <c:v>865543</c:v>
                </c:pt>
                <c:pt idx="235">
                  <c:v>875516</c:v>
                </c:pt>
                <c:pt idx="236">
                  <c:v>889328</c:v>
                </c:pt>
                <c:pt idx="237">
                  <c:v>917380</c:v>
                </c:pt>
                <c:pt idx="238">
                  <c:v>884348</c:v>
                </c:pt>
                <c:pt idx="239">
                  <c:v>875969</c:v>
                </c:pt>
                <c:pt idx="240">
                  <c:v>833186</c:v>
                </c:pt>
                <c:pt idx="241">
                  <c:v>900493</c:v>
                </c:pt>
                <c:pt idx="242">
                  <c:v>893210</c:v>
                </c:pt>
                <c:pt idx="243">
                  <c:v>881703</c:v>
                </c:pt>
                <c:pt idx="244">
                  <c:v>873435</c:v>
                </c:pt>
                <c:pt idx="245">
                  <c:v>851754</c:v>
                </c:pt>
                <c:pt idx="246">
                  <c:v>845397</c:v>
                </c:pt>
                <c:pt idx="247">
                  <c:v>893405</c:v>
                </c:pt>
                <c:pt idx="248">
                  <c:v>852324</c:v>
                </c:pt>
                <c:pt idx="249">
                  <c:v>864539</c:v>
                </c:pt>
                <c:pt idx="250">
                  <c:v>769490</c:v>
                </c:pt>
                <c:pt idx="251">
                  <c:v>889519</c:v>
                </c:pt>
                <c:pt idx="252">
                  <c:v>877945</c:v>
                </c:pt>
                <c:pt idx="253">
                  <c:v>879772</c:v>
                </c:pt>
                <c:pt idx="254">
                  <c:v>889691</c:v>
                </c:pt>
                <c:pt idx="255">
                  <c:v>917599</c:v>
                </c:pt>
                <c:pt idx="256">
                  <c:v>917167</c:v>
                </c:pt>
                <c:pt idx="257">
                  <c:v>921634</c:v>
                </c:pt>
                <c:pt idx="258">
                  <c:v>916794</c:v>
                </c:pt>
                <c:pt idx="259">
                  <c:v>886380</c:v>
                </c:pt>
                <c:pt idx="260">
                  <c:v>894982</c:v>
                </c:pt>
                <c:pt idx="261">
                  <c:v>886823</c:v>
                </c:pt>
                <c:pt idx="262">
                  <c:v>896729</c:v>
                </c:pt>
                <c:pt idx="263">
                  <c:v>897836</c:v>
                </c:pt>
                <c:pt idx="264">
                  <c:v>856107</c:v>
                </c:pt>
                <c:pt idx="265">
                  <c:v>832582</c:v>
                </c:pt>
                <c:pt idx="266">
                  <c:v>826231</c:v>
                </c:pt>
                <c:pt idx="267">
                  <c:v>846816</c:v>
                </c:pt>
                <c:pt idx="268">
                  <c:v>864445</c:v>
                </c:pt>
                <c:pt idx="269">
                  <c:v>861822</c:v>
                </c:pt>
                <c:pt idx="270">
                  <c:v>881917</c:v>
                </c:pt>
                <c:pt idx="271">
                  <c:v>890220</c:v>
                </c:pt>
                <c:pt idx="272">
                  <c:v>877545</c:v>
                </c:pt>
                <c:pt idx="273">
                  <c:v>826460</c:v>
                </c:pt>
                <c:pt idx="274">
                  <c:v>856859</c:v>
                </c:pt>
                <c:pt idx="275">
                  <c:v>906026</c:v>
                </c:pt>
                <c:pt idx="276">
                  <c:v>895189</c:v>
                </c:pt>
                <c:pt idx="277">
                  <c:v>867294</c:v>
                </c:pt>
                <c:pt idx="278">
                  <c:v>867078</c:v>
                </c:pt>
                <c:pt idx="279">
                  <c:v>856312</c:v>
                </c:pt>
                <c:pt idx="280">
                  <c:v>880355</c:v>
                </c:pt>
                <c:pt idx="281">
                  <c:v>852630</c:v>
                </c:pt>
                <c:pt idx="282">
                  <c:v>848120</c:v>
                </c:pt>
                <c:pt idx="283">
                  <c:v>891144</c:v>
                </c:pt>
                <c:pt idx="284">
                  <c:v>888168</c:v>
                </c:pt>
                <c:pt idx="285">
                  <c:v>893008</c:v>
                </c:pt>
                <c:pt idx="286">
                  <c:v>858562</c:v>
                </c:pt>
                <c:pt idx="287">
                  <c:v>829099</c:v>
                </c:pt>
                <c:pt idx="288">
                  <c:v>789168</c:v>
                </c:pt>
                <c:pt idx="289">
                  <c:v>852589</c:v>
                </c:pt>
                <c:pt idx="290">
                  <c:v>916297</c:v>
                </c:pt>
                <c:pt idx="291">
                  <c:v>914204</c:v>
                </c:pt>
                <c:pt idx="292">
                  <c:v>889384</c:v>
                </c:pt>
                <c:pt idx="293">
                  <c:v>849480</c:v>
                </c:pt>
                <c:pt idx="294">
                  <c:v>838796</c:v>
                </c:pt>
                <c:pt idx="295">
                  <c:v>920910</c:v>
                </c:pt>
                <c:pt idx="296">
                  <c:v>908302</c:v>
                </c:pt>
                <c:pt idx="297">
                  <c:v>912410</c:v>
                </c:pt>
                <c:pt idx="298">
                  <c:v>892691</c:v>
                </c:pt>
                <c:pt idx="299">
                  <c:v>898152</c:v>
                </c:pt>
                <c:pt idx="300">
                  <c:v>877125</c:v>
                </c:pt>
                <c:pt idx="301">
                  <c:v>841146</c:v>
                </c:pt>
                <c:pt idx="302">
                  <c:v>832670</c:v>
                </c:pt>
                <c:pt idx="303">
                  <c:v>836099</c:v>
                </c:pt>
                <c:pt idx="304">
                  <c:v>868526</c:v>
                </c:pt>
                <c:pt idx="305">
                  <c:v>883337</c:v>
                </c:pt>
                <c:pt idx="306">
                  <c:v>852278</c:v>
                </c:pt>
                <c:pt idx="307">
                  <c:v>845649</c:v>
                </c:pt>
                <c:pt idx="308">
                  <c:v>830250</c:v>
                </c:pt>
                <c:pt idx="309">
                  <c:v>859051</c:v>
                </c:pt>
                <c:pt idx="310">
                  <c:v>896101</c:v>
                </c:pt>
                <c:pt idx="311">
                  <c:v>911348</c:v>
                </c:pt>
                <c:pt idx="312">
                  <c:v>910999</c:v>
                </c:pt>
                <c:pt idx="313">
                  <c:v>875611</c:v>
                </c:pt>
                <c:pt idx="314">
                  <c:v>937942</c:v>
                </c:pt>
                <c:pt idx="315">
                  <c:v>873313</c:v>
                </c:pt>
                <c:pt idx="316">
                  <c:v>869852</c:v>
                </c:pt>
                <c:pt idx="317">
                  <c:v>882532</c:v>
                </c:pt>
                <c:pt idx="318">
                  <c:v>914738</c:v>
                </c:pt>
                <c:pt idx="319">
                  <c:v>880545</c:v>
                </c:pt>
                <c:pt idx="320">
                  <c:v>897364</c:v>
                </c:pt>
                <c:pt idx="321">
                  <c:v>958184</c:v>
                </c:pt>
                <c:pt idx="322">
                  <c:v>913523</c:v>
                </c:pt>
                <c:pt idx="323">
                  <c:v>936254</c:v>
                </c:pt>
                <c:pt idx="324">
                  <c:v>926168</c:v>
                </c:pt>
                <c:pt idx="325">
                  <c:v>934505</c:v>
                </c:pt>
                <c:pt idx="326">
                  <c:v>932707</c:v>
                </c:pt>
                <c:pt idx="327">
                  <c:v>925689</c:v>
                </c:pt>
                <c:pt idx="328">
                  <c:v>893919</c:v>
                </c:pt>
                <c:pt idx="329">
                  <c:v>892286</c:v>
                </c:pt>
                <c:pt idx="330">
                  <c:v>942677</c:v>
                </c:pt>
                <c:pt idx="331">
                  <c:v>921701</c:v>
                </c:pt>
                <c:pt idx="332">
                  <c:v>972970</c:v>
                </c:pt>
                <c:pt idx="333">
                  <c:v>970545</c:v>
                </c:pt>
                <c:pt idx="334">
                  <c:v>877252</c:v>
                </c:pt>
                <c:pt idx="335">
                  <c:v>921496</c:v>
                </c:pt>
                <c:pt idx="336">
                  <c:v>881774</c:v>
                </c:pt>
                <c:pt idx="337">
                  <c:v>889407</c:v>
                </c:pt>
                <c:pt idx="338">
                  <c:v>894612</c:v>
                </c:pt>
                <c:pt idx="339">
                  <c:v>895651</c:v>
                </c:pt>
                <c:pt idx="340">
                  <c:v>915675</c:v>
                </c:pt>
                <c:pt idx="341">
                  <c:v>902712</c:v>
                </c:pt>
                <c:pt idx="342">
                  <c:v>891964</c:v>
                </c:pt>
                <c:pt idx="343">
                  <c:v>864241</c:v>
                </c:pt>
                <c:pt idx="344">
                  <c:v>899112</c:v>
                </c:pt>
                <c:pt idx="345">
                  <c:v>899094</c:v>
                </c:pt>
                <c:pt idx="346">
                  <c:v>864174</c:v>
                </c:pt>
                <c:pt idx="347">
                  <c:v>901053</c:v>
                </c:pt>
                <c:pt idx="348">
                  <c:v>893061</c:v>
                </c:pt>
                <c:pt idx="349">
                  <c:v>877507</c:v>
                </c:pt>
                <c:pt idx="350">
                  <c:v>874472</c:v>
                </c:pt>
                <c:pt idx="351">
                  <c:v>857046</c:v>
                </c:pt>
                <c:pt idx="352">
                  <c:v>881831</c:v>
                </c:pt>
                <c:pt idx="353">
                  <c:v>875772</c:v>
                </c:pt>
                <c:pt idx="354">
                  <c:v>904022</c:v>
                </c:pt>
                <c:pt idx="355">
                  <c:v>893738</c:v>
                </c:pt>
                <c:pt idx="356">
                  <c:v>889572</c:v>
                </c:pt>
                <c:pt idx="357">
                  <c:v>874830</c:v>
                </c:pt>
                <c:pt idx="358">
                  <c:v>730619</c:v>
                </c:pt>
                <c:pt idx="359">
                  <c:v>838907</c:v>
                </c:pt>
                <c:pt idx="360">
                  <c:v>788071</c:v>
                </c:pt>
                <c:pt idx="361">
                  <c:v>805526</c:v>
                </c:pt>
                <c:pt idx="362">
                  <c:v>833905</c:v>
                </c:pt>
                <c:pt idx="363">
                  <c:v>847438</c:v>
                </c:pt>
                <c:pt idx="364">
                  <c:v>816566</c:v>
                </c:pt>
                <c:pt idx="365">
                  <c:v>741689</c:v>
                </c:pt>
                <c:pt idx="366">
                  <c:v>722178</c:v>
                </c:pt>
                <c:pt idx="367">
                  <c:v>760604</c:v>
                </c:pt>
                <c:pt idx="368">
                  <c:v>756680</c:v>
                </c:pt>
                <c:pt idx="369">
                  <c:v>777997</c:v>
                </c:pt>
                <c:pt idx="370">
                  <c:v>822578</c:v>
                </c:pt>
                <c:pt idx="371">
                  <c:v>815928</c:v>
                </c:pt>
                <c:pt idx="372">
                  <c:v>679673</c:v>
                </c:pt>
                <c:pt idx="373">
                  <c:v>762586</c:v>
                </c:pt>
                <c:pt idx="374">
                  <c:v>712455</c:v>
                </c:pt>
                <c:pt idx="375">
                  <c:v>710257</c:v>
                </c:pt>
                <c:pt idx="376">
                  <c:v>826202</c:v>
                </c:pt>
                <c:pt idx="377">
                  <c:v>814929</c:v>
                </c:pt>
                <c:pt idx="378">
                  <c:v>809533</c:v>
                </c:pt>
                <c:pt idx="379">
                  <c:v>807826</c:v>
                </c:pt>
                <c:pt idx="380">
                  <c:v>847041</c:v>
                </c:pt>
                <c:pt idx="381">
                  <c:v>845856</c:v>
                </c:pt>
                <c:pt idx="382">
                  <c:v>848352</c:v>
                </c:pt>
                <c:pt idx="383">
                  <c:v>850537</c:v>
                </c:pt>
                <c:pt idx="384">
                  <c:v>846888</c:v>
                </c:pt>
                <c:pt idx="385">
                  <c:v>840340</c:v>
                </c:pt>
                <c:pt idx="386">
                  <c:v>842307</c:v>
                </c:pt>
                <c:pt idx="387">
                  <c:v>809467</c:v>
                </c:pt>
                <c:pt idx="388">
                  <c:v>824985</c:v>
                </c:pt>
                <c:pt idx="389">
                  <c:v>829228</c:v>
                </c:pt>
                <c:pt idx="390">
                  <c:v>834313</c:v>
                </c:pt>
                <c:pt idx="391">
                  <c:v>828519</c:v>
                </c:pt>
                <c:pt idx="392">
                  <c:v>820212</c:v>
                </c:pt>
                <c:pt idx="393">
                  <c:v>836524</c:v>
                </c:pt>
                <c:pt idx="394">
                  <c:v>847956</c:v>
                </c:pt>
                <c:pt idx="395">
                  <c:v>922977</c:v>
                </c:pt>
                <c:pt idx="396">
                  <c:v>905358</c:v>
                </c:pt>
                <c:pt idx="397">
                  <c:v>917586</c:v>
                </c:pt>
                <c:pt idx="398">
                  <c:v>924066</c:v>
                </c:pt>
                <c:pt idx="399">
                  <c:v>898900</c:v>
                </c:pt>
                <c:pt idx="400">
                  <c:v>905548</c:v>
                </c:pt>
                <c:pt idx="401">
                  <c:v>853070</c:v>
                </c:pt>
                <c:pt idx="402">
                  <c:v>745530</c:v>
                </c:pt>
                <c:pt idx="403">
                  <c:v>910383</c:v>
                </c:pt>
                <c:pt idx="404">
                  <c:v>943858</c:v>
                </c:pt>
                <c:pt idx="405">
                  <c:v>980176</c:v>
                </c:pt>
                <c:pt idx="406">
                  <c:v>924015</c:v>
                </c:pt>
                <c:pt idx="407">
                  <c:v>788054</c:v>
                </c:pt>
                <c:pt idx="408">
                  <c:v>857991</c:v>
                </c:pt>
                <c:pt idx="409">
                  <c:v>881457</c:v>
                </c:pt>
                <c:pt idx="410">
                  <c:v>907787</c:v>
                </c:pt>
                <c:pt idx="411">
                  <c:v>853898</c:v>
                </c:pt>
                <c:pt idx="412">
                  <c:v>936344</c:v>
                </c:pt>
                <c:pt idx="413">
                  <c:v>909938</c:v>
                </c:pt>
                <c:pt idx="414">
                  <c:v>860829</c:v>
                </c:pt>
                <c:pt idx="415">
                  <c:v>851820</c:v>
                </c:pt>
                <c:pt idx="416">
                  <c:v>847986</c:v>
                </c:pt>
                <c:pt idx="417">
                  <c:v>842383</c:v>
                </c:pt>
                <c:pt idx="418">
                  <c:v>875915</c:v>
                </c:pt>
                <c:pt idx="419">
                  <c:v>892172</c:v>
                </c:pt>
                <c:pt idx="420">
                  <c:v>880107</c:v>
                </c:pt>
                <c:pt idx="421">
                  <c:v>870561</c:v>
                </c:pt>
                <c:pt idx="422">
                  <c:v>885241</c:v>
                </c:pt>
                <c:pt idx="423">
                  <c:v>896240</c:v>
                </c:pt>
                <c:pt idx="424">
                  <c:v>850381</c:v>
                </c:pt>
                <c:pt idx="425">
                  <c:v>827290</c:v>
                </c:pt>
                <c:pt idx="426">
                  <c:v>893030</c:v>
                </c:pt>
                <c:pt idx="427">
                  <c:v>834713</c:v>
                </c:pt>
                <c:pt idx="428">
                  <c:v>907896</c:v>
                </c:pt>
                <c:pt idx="429">
                  <c:v>881025</c:v>
                </c:pt>
                <c:pt idx="430">
                  <c:v>885855</c:v>
                </c:pt>
                <c:pt idx="431">
                  <c:v>902404</c:v>
                </c:pt>
                <c:pt idx="432">
                  <c:v>898618</c:v>
                </c:pt>
                <c:pt idx="433">
                  <c:v>873017</c:v>
                </c:pt>
                <c:pt idx="434">
                  <c:v>870433</c:v>
                </c:pt>
                <c:pt idx="435">
                  <c:v>816870</c:v>
                </c:pt>
                <c:pt idx="436">
                  <c:v>844488</c:v>
                </c:pt>
                <c:pt idx="437">
                  <c:v>916645</c:v>
                </c:pt>
                <c:pt idx="438">
                  <c:v>930151</c:v>
                </c:pt>
                <c:pt idx="439">
                  <c:v>947792</c:v>
                </c:pt>
                <c:pt idx="440">
                  <c:v>894957</c:v>
                </c:pt>
                <c:pt idx="441">
                  <c:v>859786</c:v>
                </c:pt>
                <c:pt idx="442">
                  <c:v>863300</c:v>
                </c:pt>
                <c:pt idx="443">
                  <c:v>910414</c:v>
                </c:pt>
                <c:pt idx="444">
                  <c:v>916471</c:v>
                </c:pt>
                <c:pt idx="445">
                  <c:v>893736</c:v>
                </c:pt>
                <c:pt idx="446">
                  <c:v>930057</c:v>
                </c:pt>
                <c:pt idx="447">
                  <c:v>899877</c:v>
                </c:pt>
                <c:pt idx="448">
                  <c:v>813893</c:v>
                </c:pt>
                <c:pt idx="449">
                  <c:v>854694</c:v>
                </c:pt>
                <c:pt idx="450">
                  <c:v>874541</c:v>
                </c:pt>
                <c:pt idx="451">
                  <c:v>864181</c:v>
                </c:pt>
                <c:pt idx="452">
                  <c:v>804908</c:v>
                </c:pt>
                <c:pt idx="453">
                  <c:v>797365</c:v>
                </c:pt>
                <c:pt idx="454">
                  <c:v>770960</c:v>
                </c:pt>
                <c:pt idx="455">
                  <c:v>779515</c:v>
                </c:pt>
                <c:pt idx="456">
                  <c:v>879546</c:v>
                </c:pt>
                <c:pt idx="457">
                  <c:v>879105</c:v>
                </c:pt>
                <c:pt idx="458">
                  <c:v>879819</c:v>
                </c:pt>
                <c:pt idx="459">
                  <c:v>877385</c:v>
                </c:pt>
                <c:pt idx="460">
                  <c:v>888313</c:v>
                </c:pt>
                <c:pt idx="461">
                  <c:v>863461</c:v>
                </c:pt>
                <c:pt idx="462">
                  <c:v>836952</c:v>
                </c:pt>
                <c:pt idx="463">
                  <c:v>862896</c:v>
                </c:pt>
                <c:pt idx="464">
                  <c:v>836895</c:v>
                </c:pt>
                <c:pt idx="465">
                  <c:v>894511</c:v>
                </c:pt>
                <c:pt idx="466">
                  <c:v>879077</c:v>
                </c:pt>
                <c:pt idx="467">
                  <c:v>875901</c:v>
                </c:pt>
                <c:pt idx="468">
                  <c:v>862087</c:v>
                </c:pt>
                <c:pt idx="469">
                  <c:v>845418</c:v>
                </c:pt>
                <c:pt idx="470">
                  <c:v>903273</c:v>
                </c:pt>
                <c:pt idx="471">
                  <c:v>857475</c:v>
                </c:pt>
                <c:pt idx="472">
                  <c:v>934533</c:v>
                </c:pt>
                <c:pt idx="473">
                  <c:v>901188</c:v>
                </c:pt>
                <c:pt idx="474">
                  <c:v>923262</c:v>
                </c:pt>
                <c:pt idx="475">
                  <c:v>895673</c:v>
                </c:pt>
                <c:pt idx="476">
                  <c:v>912918</c:v>
                </c:pt>
                <c:pt idx="477">
                  <c:v>896644</c:v>
                </c:pt>
                <c:pt idx="478">
                  <c:v>876940</c:v>
                </c:pt>
                <c:pt idx="479">
                  <c:v>932507</c:v>
                </c:pt>
                <c:pt idx="480">
                  <c:v>931844</c:v>
                </c:pt>
                <c:pt idx="481">
                  <c:v>933656</c:v>
                </c:pt>
                <c:pt idx="482">
                  <c:v>882200</c:v>
                </c:pt>
                <c:pt idx="483">
                  <c:v>883978</c:v>
                </c:pt>
                <c:pt idx="484">
                  <c:v>885124</c:v>
                </c:pt>
                <c:pt idx="485">
                  <c:v>889313</c:v>
                </c:pt>
                <c:pt idx="486">
                  <c:v>913042</c:v>
                </c:pt>
                <c:pt idx="487">
                  <c:v>932011</c:v>
                </c:pt>
                <c:pt idx="488">
                  <c:v>847359</c:v>
                </c:pt>
                <c:pt idx="489">
                  <c:v>907666</c:v>
                </c:pt>
                <c:pt idx="490">
                  <c:v>889264</c:v>
                </c:pt>
                <c:pt idx="491">
                  <c:v>899288</c:v>
                </c:pt>
                <c:pt idx="492">
                  <c:v>927889</c:v>
                </c:pt>
                <c:pt idx="493">
                  <c:v>911826</c:v>
                </c:pt>
                <c:pt idx="494">
                  <c:v>936266</c:v>
                </c:pt>
                <c:pt idx="495">
                  <c:v>933618</c:v>
                </c:pt>
                <c:pt idx="496">
                  <c:v>924279</c:v>
                </c:pt>
                <c:pt idx="497">
                  <c:v>894969</c:v>
                </c:pt>
                <c:pt idx="498">
                  <c:v>909032</c:v>
                </c:pt>
                <c:pt idx="499">
                  <c:v>890604</c:v>
                </c:pt>
                <c:pt idx="500">
                  <c:v>910466</c:v>
                </c:pt>
                <c:pt idx="501">
                  <c:v>912441</c:v>
                </c:pt>
                <c:pt idx="502">
                  <c:v>923025</c:v>
                </c:pt>
                <c:pt idx="503">
                  <c:v>912386</c:v>
                </c:pt>
                <c:pt idx="504">
                  <c:v>876461</c:v>
                </c:pt>
                <c:pt idx="505">
                  <c:v>890568</c:v>
                </c:pt>
                <c:pt idx="506">
                  <c:v>904963</c:v>
                </c:pt>
                <c:pt idx="507">
                  <c:v>879991</c:v>
                </c:pt>
                <c:pt idx="508">
                  <c:v>920300</c:v>
                </c:pt>
                <c:pt idx="509">
                  <c:v>913511</c:v>
                </c:pt>
                <c:pt idx="510">
                  <c:v>923569</c:v>
                </c:pt>
                <c:pt idx="511">
                  <c:v>854973</c:v>
                </c:pt>
                <c:pt idx="512">
                  <c:v>878027</c:v>
                </c:pt>
                <c:pt idx="513">
                  <c:v>909614</c:v>
                </c:pt>
                <c:pt idx="514">
                  <c:v>935435</c:v>
                </c:pt>
                <c:pt idx="515">
                  <c:v>936613</c:v>
                </c:pt>
                <c:pt idx="516">
                  <c:v>898896</c:v>
                </c:pt>
                <c:pt idx="517">
                  <c:v>911006</c:v>
                </c:pt>
                <c:pt idx="518">
                  <c:v>884105</c:v>
                </c:pt>
                <c:pt idx="519">
                  <c:v>849611</c:v>
                </c:pt>
                <c:pt idx="520">
                  <c:v>882616</c:v>
                </c:pt>
                <c:pt idx="521">
                  <c:v>914901</c:v>
                </c:pt>
                <c:pt idx="522">
                  <c:v>922306</c:v>
                </c:pt>
                <c:pt idx="523">
                  <c:v>929659</c:v>
                </c:pt>
                <c:pt idx="524">
                  <c:v>920174</c:v>
                </c:pt>
                <c:pt idx="525">
                  <c:v>891780</c:v>
                </c:pt>
                <c:pt idx="526">
                  <c:v>903601</c:v>
                </c:pt>
                <c:pt idx="527">
                  <c:v>904644</c:v>
                </c:pt>
                <c:pt idx="528">
                  <c:v>887547</c:v>
                </c:pt>
                <c:pt idx="529">
                  <c:v>925745</c:v>
                </c:pt>
                <c:pt idx="530">
                  <c:v>935747</c:v>
                </c:pt>
                <c:pt idx="531">
                  <c:v>918280</c:v>
                </c:pt>
                <c:pt idx="532">
                  <c:v>896154</c:v>
                </c:pt>
                <c:pt idx="533">
                  <c:v>884573</c:v>
                </c:pt>
                <c:pt idx="534">
                  <c:v>895639</c:v>
                </c:pt>
                <c:pt idx="535">
                  <c:v>603504</c:v>
                </c:pt>
                <c:pt idx="536">
                  <c:v>549158</c:v>
                </c:pt>
                <c:pt idx="537">
                  <c:v>880981</c:v>
                </c:pt>
                <c:pt idx="538">
                  <c:v>911120</c:v>
                </c:pt>
                <c:pt idx="539">
                  <c:v>882994</c:v>
                </c:pt>
                <c:pt idx="540">
                  <c:v>887937</c:v>
                </c:pt>
                <c:pt idx="541">
                  <c:v>888645</c:v>
                </c:pt>
                <c:pt idx="542">
                  <c:v>895640</c:v>
                </c:pt>
                <c:pt idx="543">
                  <c:v>922706</c:v>
                </c:pt>
                <c:pt idx="544">
                  <c:v>918093</c:v>
                </c:pt>
                <c:pt idx="545">
                  <c:v>904575</c:v>
                </c:pt>
                <c:pt idx="546">
                  <c:v>878371</c:v>
                </c:pt>
                <c:pt idx="547">
                  <c:v>870967</c:v>
                </c:pt>
                <c:pt idx="548">
                  <c:v>887541</c:v>
                </c:pt>
                <c:pt idx="549">
                  <c:v>914374</c:v>
                </c:pt>
                <c:pt idx="550">
                  <c:v>905170</c:v>
                </c:pt>
                <c:pt idx="551">
                  <c:v>886632</c:v>
                </c:pt>
                <c:pt idx="552">
                  <c:v>939186</c:v>
                </c:pt>
                <c:pt idx="553">
                  <c:v>898933</c:v>
                </c:pt>
                <c:pt idx="554">
                  <c:v>888493</c:v>
                </c:pt>
                <c:pt idx="555">
                  <c:v>902222</c:v>
                </c:pt>
                <c:pt idx="556">
                  <c:v>871287</c:v>
                </c:pt>
                <c:pt idx="557">
                  <c:v>869122</c:v>
                </c:pt>
                <c:pt idx="558">
                  <c:v>886229</c:v>
                </c:pt>
                <c:pt idx="559">
                  <c:v>894461</c:v>
                </c:pt>
                <c:pt idx="560">
                  <c:v>892442</c:v>
                </c:pt>
                <c:pt idx="561">
                  <c:v>905907</c:v>
                </c:pt>
                <c:pt idx="562">
                  <c:v>918789</c:v>
                </c:pt>
                <c:pt idx="563">
                  <c:v>923168</c:v>
                </c:pt>
                <c:pt idx="564">
                  <c:v>921552</c:v>
                </c:pt>
                <c:pt idx="565">
                  <c:v>868711</c:v>
                </c:pt>
                <c:pt idx="566">
                  <c:v>898773</c:v>
                </c:pt>
                <c:pt idx="567">
                  <c:v>891614</c:v>
                </c:pt>
                <c:pt idx="568">
                  <c:v>846491</c:v>
                </c:pt>
                <c:pt idx="569">
                  <c:v>960325</c:v>
                </c:pt>
                <c:pt idx="570">
                  <c:v>910408</c:v>
                </c:pt>
                <c:pt idx="571">
                  <c:v>931689</c:v>
                </c:pt>
                <c:pt idx="572">
                  <c:v>941408</c:v>
                </c:pt>
                <c:pt idx="573">
                  <c:v>939411</c:v>
                </c:pt>
                <c:pt idx="574">
                  <c:v>909219</c:v>
                </c:pt>
                <c:pt idx="575">
                  <c:v>915910</c:v>
                </c:pt>
                <c:pt idx="576">
                  <c:v>894005</c:v>
                </c:pt>
                <c:pt idx="577">
                  <c:v>940694</c:v>
                </c:pt>
                <c:pt idx="578">
                  <c:v>938721</c:v>
                </c:pt>
                <c:pt idx="579">
                  <c:v>901596</c:v>
                </c:pt>
                <c:pt idx="580">
                  <c:v>838661</c:v>
                </c:pt>
                <c:pt idx="581">
                  <c:v>780939</c:v>
                </c:pt>
                <c:pt idx="582">
                  <c:v>841868</c:v>
                </c:pt>
                <c:pt idx="583">
                  <c:v>800624</c:v>
                </c:pt>
                <c:pt idx="584">
                  <c:v>852547</c:v>
                </c:pt>
                <c:pt idx="585">
                  <c:v>834783</c:v>
                </c:pt>
                <c:pt idx="586">
                  <c:v>903038</c:v>
                </c:pt>
                <c:pt idx="587">
                  <c:v>918149</c:v>
                </c:pt>
                <c:pt idx="588">
                  <c:v>866246</c:v>
                </c:pt>
                <c:pt idx="589">
                  <c:v>884155</c:v>
                </c:pt>
                <c:pt idx="590">
                  <c:v>923906</c:v>
                </c:pt>
                <c:pt idx="591">
                  <c:v>909070</c:v>
                </c:pt>
                <c:pt idx="592">
                  <c:v>873810</c:v>
                </c:pt>
                <c:pt idx="593">
                  <c:v>922446</c:v>
                </c:pt>
                <c:pt idx="594">
                  <c:v>922263</c:v>
                </c:pt>
                <c:pt idx="595">
                  <c:v>905312</c:v>
                </c:pt>
                <c:pt idx="596">
                  <c:v>888951</c:v>
                </c:pt>
                <c:pt idx="597">
                  <c:v>925356</c:v>
                </c:pt>
                <c:pt idx="598">
                  <c:v>913239</c:v>
                </c:pt>
                <c:pt idx="599">
                  <c:v>924794</c:v>
                </c:pt>
                <c:pt idx="600">
                  <c:v>925218</c:v>
                </c:pt>
                <c:pt idx="601">
                  <c:v>919278</c:v>
                </c:pt>
                <c:pt idx="602">
                  <c:v>909743</c:v>
                </c:pt>
                <c:pt idx="603">
                  <c:v>916233</c:v>
                </c:pt>
                <c:pt idx="604">
                  <c:v>941266</c:v>
                </c:pt>
                <c:pt idx="605">
                  <c:v>926150</c:v>
                </c:pt>
                <c:pt idx="606">
                  <c:v>929445</c:v>
                </c:pt>
                <c:pt idx="607">
                  <c:v>933490</c:v>
                </c:pt>
                <c:pt idx="608">
                  <c:v>916499</c:v>
                </c:pt>
                <c:pt idx="609">
                  <c:v>893906</c:v>
                </c:pt>
                <c:pt idx="610">
                  <c:v>899987</c:v>
                </c:pt>
                <c:pt idx="611">
                  <c:v>896033</c:v>
                </c:pt>
                <c:pt idx="612">
                  <c:v>925656</c:v>
                </c:pt>
                <c:pt idx="613">
                  <c:v>932585</c:v>
                </c:pt>
                <c:pt idx="614">
                  <c:v>941843</c:v>
                </c:pt>
                <c:pt idx="615">
                  <c:v>913582</c:v>
                </c:pt>
                <c:pt idx="616">
                  <c:v>847072</c:v>
                </c:pt>
                <c:pt idx="617">
                  <c:v>923397</c:v>
                </c:pt>
                <c:pt idx="618">
                  <c:v>926646</c:v>
                </c:pt>
                <c:pt idx="619">
                  <c:v>935178</c:v>
                </c:pt>
                <c:pt idx="620">
                  <c:v>932829</c:v>
                </c:pt>
                <c:pt idx="621">
                  <c:v>934250</c:v>
                </c:pt>
                <c:pt idx="622">
                  <c:v>929818</c:v>
                </c:pt>
                <c:pt idx="623">
                  <c:v>905941</c:v>
                </c:pt>
                <c:pt idx="624">
                  <c:v>913373</c:v>
                </c:pt>
                <c:pt idx="625">
                  <c:v>897853</c:v>
                </c:pt>
                <c:pt idx="626">
                  <c:v>933485</c:v>
                </c:pt>
                <c:pt idx="627">
                  <c:v>930388</c:v>
                </c:pt>
                <c:pt idx="628">
                  <c:v>915060</c:v>
                </c:pt>
                <c:pt idx="629">
                  <c:v>887799</c:v>
                </c:pt>
                <c:pt idx="630">
                  <c:v>896196</c:v>
                </c:pt>
                <c:pt idx="631">
                  <c:v>921182</c:v>
                </c:pt>
                <c:pt idx="632">
                  <c:v>919026</c:v>
                </c:pt>
                <c:pt idx="633">
                  <c:v>912585</c:v>
                </c:pt>
                <c:pt idx="634">
                  <c:v>920753</c:v>
                </c:pt>
                <c:pt idx="635">
                  <c:v>895096</c:v>
                </c:pt>
                <c:pt idx="636">
                  <c:v>891445</c:v>
                </c:pt>
                <c:pt idx="637">
                  <c:v>861722</c:v>
                </c:pt>
                <c:pt idx="638">
                  <c:v>901700</c:v>
                </c:pt>
                <c:pt idx="639">
                  <c:v>885116</c:v>
                </c:pt>
                <c:pt idx="640">
                  <c:v>902357</c:v>
                </c:pt>
                <c:pt idx="641">
                  <c:v>894227</c:v>
                </c:pt>
                <c:pt idx="642">
                  <c:v>884411</c:v>
                </c:pt>
                <c:pt idx="643">
                  <c:v>866710</c:v>
                </c:pt>
                <c:pt idx="644">
                  <c:v>870751</c:v>
                </c:pt>
                <c:pt idx="645">
                  <c:v>893417</c:v>
                </c:pt>
                <c:pt idx="646">
                  <c:v>921791</c:v>
                </c:pt>
                <c:pt idx="647">
                  <c:v>931955</c:v>
                </c:pt>
                <c:pt idx="648">
                  <c:v>900556</c:v>
                </c:pt>
                <c:pt idx="649">
                  <c:v>863804</c:v>
                </c:pt>
                <c:pt idx="650">
                  <c:v>881747</c:v>
                </c:pt>
                <c:pt idx="651">
                  <c:v>887048</c:v>
                </c:pt>
                <c:pt idx="652">
                  <c:v>871878</c:v>
                </c:pt>
                <c:pt idx="653">
                  <c:v>864239</c:v>
                </c:pt>
                <c:pt idx="654">
                  <c:v>904321</c:v>
                </c:pt>
                <c:pt idx="655">
                  <c:v>929857</c:v>
                </c:pt>
                <c:pt idx="656">
                  <c:v>918603</c:v>
                </c:pt>
                <c:pt idx="657">
                  <c:v>909176</c:v>
                </c:pt>
                <c:pt idx="658">
                  <c:v>941345</c:v>
                </c:pt>
                <c:pt idx="659">
                  <c:v>888720</c:v>
                </c:pt>
                <c:pt idx="660">
                  <c:v>905970</c:v>
                </c:pt>
                <c:pt idx="661">
                  <c:v>906042</c:v>
                </c:pt>
                <c:pt idx="662">
                  <c:v>902375</c:v>
                </c:pt>
                <c:pt idx="663">
                  <c:v>861992</c:v>
                </c:pt>
                <c:pt idx="664">
                  <c:v>932994</c:v>
                </c:pt>
                <c:pt idx="665">
                  <c:v>956665</c:v>
                </c:pt>
                <c:pt idx="666">
                  <c:v>900526</c:v>
                </c:pt>
                <c:pt idx="667">
                  <c:v>889400</c:v>
                </c:pt>
                <c:pt idx="668">
                  <c:v>889115</c:v>
                </c:pt>
                <c:pt idx="669">
                  <c:v>794024</c:v>
                </c:pt>
                <c:pt idx="670">
                  <c:v>864809</c:v>
                </c:pt>
                <c:pt idx="671">
                  <c:v>848149</c:v>
                </c:pt>
                <c:pt idx="672">
                  <c:v>839562</c:v>
                </c:pt>
                <c:pt idx="673">
                  <c:v>808878</c:v>
                </c:pt>
                <c:pt idx="674">
                  <c:v>890600</c:v>
                </c:pt>
                <c:pt idx="675">
                  <c:v>897532</c:v>
                </c:pt>
                <c:pt idx="676">
                  <c:v>894896</c:v>
                </c:pt>
                <c:pt idx="677">
                  <c:v>905283</c:v>
                </c:pt>
                <c:pt idx="678">
                  <c:v>823585</c:v>
                </c:pt>
                <c:pt idx="679">
                  <c:v>839144</c:v>
                </c:pt>
                <c:pt idx="680">
                  <c:v>857942</c:v>
                </c:pt>
                <c:pt idx="681">
                  <c:v>854138</c:v>
                </c:pt>
                <c:pt idx="682">
                  <c:v>847327</c:v>
                </c:pt>
                <c:pt idx="683">
                  <c:v>838336</c:v>
                </c:pt>
                <c:pt idx="684">
                  <c:v>915982</c:v>
                </c:pt>
                <c:pt idx="685">
                  <c:v>944917</c:v>
                </c:pt>
                <c:pt idx="686">
                  <c:v>950409</c:v>
                </c:pt>
                <c:pt idx="687">
                  <c:v>930084</c:v>
                </c:pt>
                <c:pt idx="688">
                  <c:v>903883</c:v>
                </c:pt>
                <c:pt idx="689">
                  <c:v>916413</c:v>
                </c:pt>
                <c:pt idx="690">
                  <c:v>939735</c:v>
                </c:pt>
                <c:pt idx="691">
                  <c:v>971362</c:v>
                </c:pt>
                <c:pt idx="692">
                  <c:v>970489</c:v>
                </c:pt>
                <c:pt idx="693">
                  <c:v>926379</c:v>
                </c:pt>
                <c:pt idx="694">
                  <c:v>896929</c:v>
                </c:pt>
                <c:pt idx="695">
                  <c:v>917364</c:v>
                </c:pt>
                <c:pt idx="696">
                  <c:v>924483</c:v>
                </c:pt>
                <c:pt idx="697">
                  <c:v>958386</c:v>
                </c:pt>
                <c:pt idx="698">
                  <c:v>956322</c:v>
                </c:pt>
                <c:pt idx="699">
                  <c:v>920949</c:v>
                </c:pt>
                <c:pt idx="700">
                  <c:v>851670</c:v>
                </c:pt>
                <c:pt idx="701">
                  <c:v>903308</c:v>
                </c:pt>
                <c:pt idx="702">
                  <c:v>918699</c:v>
                </c:pt>
                <c:pt idx="703">
                  <c:v>915601</c:v>
                </c:pt>
                <c:pt idx="704">
                  <c:v>900554</c:v>
                </c:pt>
                <c:pt idx="705">
                  <c:v>892158</c:v>
                </c:pt>
                <c:pt idx="706">
                  <c:v>816030</c:v>
                </c:pt>
                <c:pt idx="707">
                  <c:v>821986</c:v>
                </c:pt>
                <c:pt idx="708">
                  <c:v>917213</c:v>
                </c:pt>
                <c:pt idx="709">
                  <c:v>944705</c:v>
                </c:pt>
                <c:pt idx="710">
                  <c:v>921905</c:v>
                </c:pt>
                <c:pt idx="711">
                  <c:v>964161</c:v>
                </c:pt>
                <c:pt idx="712">
                  <c:v>954579</c:v>
                </c:pt>
                <c:pt idx="713">
                  <c:v>937786</c:v>
                </c:pt>
                <c:pt idx="714">
                  <c:v>757254</c:v>
                </c:pt>
                <c:pt idx="715">
                  <c:v>885446</c:v>
                </c:pt>
                <c:pt idx="716">
                  <c:v>923516</c:v>
                </c:pt>
                <c:pt idx="717">
                  <c:v>924644</c:v>
                </c:pt>
                <c:pt idx="718">
                  <c:v>948768</c:v>
                </c:pt>
                <c:pt idx="719">
                  <c:v>941923</c:v>
                </c:pt>
                <c:pt idx="720">
                  <c:v>860965</c:v>
                </c:pt>
                <c:pt idx="721">
                  <c:v>812616</c:v>
                </c:pt>
                <c:pt idx="722">
                  <c:v>868840</c:v>
                </c:pt>
                <c:pt idx="723">
                  <c:v>825742</c:v>
                </c:pt>
                <c:pt idx="724">
                  <c:v>869544</c:v>
                </c:pt>
                <c:pt idx="725">
                  <c:v>867826</c:v>
                </c:pt>
                <c:pt idx="726">
                  <c:v>897901</c:v>
                </c:pt>
                <c:pt idx="727">
                  <c:v>886401</c:v>
                </c:pt>
                <c:pt idx="728">
                  <c:v>832565</c:v>
                </c:pt>
                <c:pt idx="729">
                  <c:v>842851</c:v>
                </c:pt>
                <c:pt idx="730">
                  <c:v>837909</c:v>
                </c:pt>
                <c:pt idx="731">
                  <c:v>844490</c:v>
                </c:pt>
                <c:pt idx="732">
                  <c:v>859362</c:v>
                </c:pt>
                <c:pt idx="733">
                  <c:v>857945</c:v>
                </c:pt>
                <c:pt idx="734">
                  <c:v>893595</c:v>
                </c:pt>
                <c:pt idx="735">
                  <c:v>877678</c:v>
                </c:pt>
                <c:pt idx="736">
                  <c:v>880135</c:v>
                </c:pt>
                <c:pt idx="737">
                  <c:v>909449</c:v>
                </c:pt>
                <c:pt idx="738">
                  <c:v>931050</c:v>
                </c:pt>
                <c:pt idx="739">
                  <c:v>932808</c:v>
                </c:pt>
                <c:pt idx="740">
                  <c:v>920413</c:v>
                </c:pt>
                <c:pt idx="741">
                  <c:v>932402</c:v>
                </c:pt>
                <c:pt idx="742">
                  <c:v>907999</c:v>
                </c:pt>
                <c:pt idx="743">
                  <c:v>929394</c:v>
                </c:pt>
                <c:pt idx="744">
                  <c:v>883411</c:v>
                </c:pt>
                <c:pt idx="745">
                  <c:v>924156</c:v>
                </c:pt>
                <c:pt idx="746">
                  <c:v>919494</c:v>
                </c:pt>
                <c:pt idx="747">
                  <c:v>948627</c:v>
                </c:pt>
                <c:pt idx="748">
                  <c:v>908206</c:v>
                </c:pt>
                <c:pt idx="749">
                  <c:v>883122</c:v>
                </c:pt>
                <c:pt idx="750">
                  <c:v>854074</c:v>
                </c:pt>
                <c:pt idx="751">
                  <c:v>885726</c:v>
                </c:pt>
                <c:pt idx="752">
                  <c:v>900164</c:v>
                </c:pt>
                <c:pt idx="753">
                  <c:v>898350</c:v>
                </c:pt>
                <c:pt idx="754">
                  <c:v>889100</c:v>
                </c:pt>
                <c:pt idx="755">
                  <c:v>900800</c:v>
                </c:pt>
                <c:pt idx="756">
                  <c:v>862735</c:v>
                </c:pt>
                <c:pt idx="757">
                  <c:v>862345</c:v>
                </c:pt>
                <c:pt idx="758">
                  <c:v>850674</c:v>
                </c:pt>
                <c:pt idx="759">
                  <c:v>865462</c:v>
                </c:pt>
                <c:pt idx="760">
                  <c:v>851950</c:v>
                </c:pt>
                <c:pt idx="761">
                  <c:v>788910</c:v>
                </c:pt>
                <c:pt idx="762">
                  <c:v>897379</c:v>
                </c:pt>
                <c:pt idx="763">
                  <c:v>874106</c:v>
                </c:pt>
                <c:pt idx="764">
                  <c:v>901316</c:v>
                </c:pt>
                <c:pt idx="765">
                  <c:v>873919</c:v>
                </c:pt>
                <c:pt idx="766">
                  <c:v>879964</c:v>
                </c:pt>
                <c:pt idx="767">
                  <c:v>921761</c:v>
                </c:pt>
                <c:pt idx="768">
                  <c:v>882766</c:v>
                </c:pt>
                <c:pt idx="769">
                  <c:v>853064</c:v>
                </c:pt>
                <c:pt idx="770">
                  <c:v>928054</c:v>
                </c:pt>
                <c:pt idx="771">
                  <c:v>970195</c:v>
                </c:pt>
                <c:pt idx="772">
                  <c:v>976771</c:v>
                </c:pt>
                <c:pt idx="773">
                  <c:v>936305</c:v>
                </c:pt>
                <c:pt idx="774">
                  <c:v>871796</c:v>
                </c:pt>
                <c:pt idx="775">
                  <c:v>939841</c:v>
                </c:pt>
                <c:pt idx="776">
                  <c:v>932300</c:v>
                </c:pt>
                <c:pt idx="777">
                  <c:v>914264</c:v>
                </c:pt>
                <c:pt idx="778">
                  <c:v>881584</c:v>
                </c:pt>
                <c:pt idx="779">
                  <c:v>872275</c:v>
                </c:pt>
                <c:pt idx="780">
                  <c:v>972044</c:v>
                </c:pt>
                <c:pt idx="781">
                  <c:v>976483</c:v>
                </c:pt>
                <c:pt idx="782">
                  <c:v>973389</c:v>
                </c:pt>
                <c:pt idx="783">
                  <c:v>970353</c:v>
                </c:pt>
                <c:pt idx="784">
                  <c:v>936979</c:v>
                </c:pt>
                <c:pt idx="785">
                  <c:v>950223</c:v>
                </c:pt>
                <c:pt idx="786">
                  <c:v>964910</c:v>
                </c:pt>
                <c:pt idx="787">
                  <c:v>882575</c:v>
                </c:pt>
                <c:pt idx="788">
                  <c:v>948580</c:v>
                </c:pt>
                <c:pt idx="789">
                  <c:v>942052</c:v>
                </c:pt>
                <c:pt idx="790">
                  <c:v>941317</c:v>
                </c:pt>
                <c:pt idx="791">
                  <c:v>876780</c:v>
                </c:pt>
                <c:pt idx="792">
                  <c:v>857966</c:v>
                </c:pt>
                <c:pt idx="793">
                  <c:v>828281</c:v>
                </c:pt>
                <c:pt idx="794">
                  <c:v>940687</c:v>
                </c:pt>
                <c:pt idx="795">
                  <c:v>928049</c:v>
                </c:pt>
                <c:pt idx="796">
                  <c:v>917801</c:v>
                </c:pt>
                <c:pt idx="797">
                  <c:v>905253</c:v>
                </c:pt>
                <c:pt idx="798">
                  <c:v>889408</c:v>
                </c:pt>
                <c:pt idx="799">
                  <c:v>912067</c:v>
                </c:pt>
                <c:pt idx="800">
                  <c:v>930883</c:v>
                </c:pt>
                <c:pt idx="801">
                  <c:v>932444</c:v>
                </c:pt>
                <c:pt idx="802">
                  <c:v>924717</c:v>
                </c:pt>
                <c:pt idx="803">
                  <c:v>919830</c:v>
                </c:pt>
                <c:pt idx="804">
                  <c:v>919237</c:v>
                </c:pt>
                <c:pt idx="805">
                  <c:v>882632</c:v>
                </c:pt>
                <c:pt idx="806">
                  <c:v>797630</c:v>
                </c:pt>
                <c:pt idx="807">
                  <c:v>807003</c:v>
                </c:pt>
                <c:pt idx="808">
                  <c:v>866706</c:v>
                </c:pt>
                <c:pt idx="809">
                  <c:v>891898</c:v>
                </c:pt>
                <c:pt idx="810">
                  <c:v>859670</c:v>
                </c:pt>
                <c:pt idx="811">
                  <c:v>829758</c:v>
                </c:pt>
                <c:pt idx="812">
                  <c:v>848180</c:v>
                </c:pt>
                <c:pt idx="813">
                  <c:v>833223</c:v>
                </c:pt>
                <c:pt idx="814">
                  <c:v>834648</c:v>
                </c:pt>
                <c:pt idx="815">
                  <c:v>858958</c:v>
                </c:pt>
                <c:pt idx="816">
                  <c:v>867291</c:v>
                </c:pt>
                <c:pt idx="817">
                  <c:v>876754</c:v>
                </c:pt>
                <c:pt idx="818">
                  <c:v>863352</c:v>
                </c:pt>
                <c:pt idx="819">
                  <c:v>828509</c:v>
                </c:pt>
                <c:pt idx="820">
                  <c:v>864977</c:v>
                </c:pt>
                <c:pt idx="821">
                  <c:v>828715</c:v>
                </c:pt>
                <c:pt idx="822">
                  <c:v>885694</c:v>
                </c:pt>
                <c:pt idx="823">
                  <c:v>897192</c:v>
                </c:pt>
                <c:pt idx="824">
                  <c:v>913036</c:v>
                </c:pt>
                <c:pt idx="825">
                  <c:v>886553</c:v>
                </c:pt>
                <c:pt idx="826">
                  <c:v>871067</c:v>
                </c:pt>
                <c:pt idx="827">
                  <c:v>848971</c:v>
                </c:pt>
                <c:pt idx="828">
                  <c:v>872350</c:v>
                </c:pt>
                <c:pt idx="829">
                  <c:v>875092</c:v>
                </c:pt>
                <c:pt idx="830">
                  <c:v>923690</c:v>
                </c:pt>
                <c:pt idx="831">
                  <c:v>901201</c:v>
                </c:pt>
                <c:pt idx="832">
                  <c:v>977061</c:v>
                </c:pt>
                <c:pt idx="833">
                  <c:v>870099</c:v>
                </c:pt>
                <c:pt idx="834">
                  <c:v>824595</c:v>
                </c:pt>
                <c:pt idx="835">
                  <c:v>805548</c:v>
                </c:pt>
                <c:pt idx="836">
                  <c:v>796433</c:v>
                </c:pt>
                <c:pt idx="837">
                  <c:v>669823</c:v>
                </c:pt>
                <c:pt idx="838">
                  <c:v>686697</c:v>
                </c:pt>
                <c:pt idx="839">
                  <c:v>746259</c:v>
                </c:pt>
                <c:pt idx="840">
                  <c:v>845584</c:v>
                </c:pt>
                <c:pt idx="841">
                  <c:v>842560</c:v>
                </c:pt>
                <c:pt idx="842">
                  <c:v>851724</c:v>
                </c:pt>
                <c:pt idx="843">
                  <c:v>846817</c:v>
                </c:pt>
                <c:pt idx="844">
                  <c:v>839953</c:v>
                </c:pt>
                <c:pt idx="845">
                  <c:v>813045</c:v>
                </c:pt>
                <c:pt idx="846">
                  <c:v>864478</c:v>
                </c:pt>
                <c:pt idx="847">
                  <c:v>894124</c:v>
                </c:pt>
                <c:pt idx="848">
                  <c:v>877413</c:v>
                </c:pt>
                <c:pt idx="849">
                  <c:v>876804</c:v>
                </c:pt>
                <c:pt idx="850">
                  <c:v>840197</c:v>
                </c:pt>
                <c:pt idx="851">
                  <c:v>856391</c:v>
                </c:pt>
                <c:pt idx="852">
                  <c:v>921078</c:v>
                </c:pt>
                <c:pt idx="853">
                  <c:v>947691</c:v>
                </c:pt>
                <c:pt idx="854">
                  <c:v>935423</c:v>
                </c:pt>
                <c:pt idx="855">
                  <c:v>980459</c:v>
                </c:pt>
                <c:pt idx="856">
                  <c:v>914705</c:v>
                </c:pt>
                <c:pt idx="857">
                  <c:v>936800</c:v>
                </c:pt>
                <c:pt idx="858">
                  <c:v>934626</c:v>
                </c:pt>
                <c:pt idx="859">
                  <c:v>937268</c:v>
                </c:pt>
                <c:pt idx="860">
                  <c:v>887553</c:v>
                </c:pt>
                <c:pt idx="861">
                  <c:v>880851</c:v>
                </c:pt>
                <c:pt idx="862">
                  <c:v>899818</c:v>
                </c:pt>
                <c:pt idx="863">
                  <c:v>953840</c:v>
                </c:pt>
                <c:pt idx="864">
                  <c:v>882062</c:v>
                </c:pt>
                <c:pt idx="865">
                  <c:v>873996</c:v>
                </c:pt>
                <c:pt idx="866">
                  <c:v>885137</c:v>
                </c:pt>
                <c:pt idx="867">
                  <c:v>854012</c:v>
                </c:pt>
                <c:pt idx="868">
                  <c:v>874623</c:v>
                </c:pt>
                <c:pt idx="869">
                  <c:v>880638</c:v>
                </c:pt>
                <c:pt idx="870">
                  <c:v>880213</c:v>
                </c:pt>
                <c:pt idx="871">
                  <c:v>867594</c:v>
                </c:pt>
                <c:pt idx="872">
                  <c:v>875879</c:v>
                </c:pt>
                <c:pt idx="873">
                  <c:v>889669</c:v>
                </c:pt>
                <c:pt idx="874">
                  <c:v>852967</c:v>
                </c:pt>
                <c:pt idx="875">
                  <c:v>828037</c:v>
                </c:pt>
                <c:pt idx="876">
                  <c:v>879443</c:v>
                </c:pt>
                <c:pt idx="877">
                  <c:v>889526</c:v>
                </c:pt>
                <c:pt idx="878">
                  <c:v>897064</c:v>
                </c:pt>
                <c:pt idx="879">
                  <c:v>892811</c:v>
                </c:pt>
                <c:pt idx="880">
                  <c:v>869150</c:v>
                </c:pt>
                <c:pt idx="881">
                  <c:v>754046</c:v>
                </c:pt>
                <c:pt idx="882">
                  <c:v>728592</c:v>
                </c:pt>
                <c:pt idx="883">
                  <c:v>739544</c:v>
                </c:pt>
                <c:pt idx="884">
                  <c:v>948620</c:v>
                </c:pt>
                <c:pt idx="885">
                  <c:v>949598</c:v>
                </c:pt>
                <c:pt idx="886">
                  <c:v>953367</c:v>
                </c:pt>
                <c:pt idx="887">
                  <c:v>952954</c:v>
                </c:pt>
                <c:pt idx="888">
                  <c:v>901084</c:v>
                </c:pt>
                <c:pt idx="889">
                  <c:v>868175</c:v>
                </c:pt>
                <c:pt idx="890">
                  <c:v>914380</c:v>
                </c:pt>
                <c:pt idx="891">
                  <c:v>929536</c:v>
                </c:pt>
                <c:pt idx="892">
                  <c:v>937546</c:v>
                </c:pt>
                <c:pt idx="893">
                  <c:v>923233</c:v>
                </c:pt>
                <c:pt idx="894">
                  <c:v>966419</c:v>
                </c:pt>
                <c:pt idx="895">
                  <c:v>943114</c:v>
                </c:pt>
                <c:pt idx="896">
                  <c:v>927185</c:v>
                </c:pt>
                <c:pt idx="897">
                  <c:v>934824</c:v>
                </c:pt>
                <c:pt idx="898">
                  <c:v>939632</c:v>
                </c:pt>
                <c:pt idx="899">
                  <c:v>940001</c:v>
                </c:pt>
                <c:pt idx="900">
                  <c:v>959239</c:v>
                </c:pt>
                <c:pt idx="901">
                  <c:v>921485</c:v>
                </c:pt>
                <c:pt idx="902">
                  <c:v>869273</c:v>
                </c:pt>
                <c:pt idx="903">
                  <c:v>886557</c:v>
                </c:pt>
                <c:pt idx="904">
                  <c:v>888803</c:v>
                </c:pt>
                <c:pt idx="905">
                  <c:v>910117</c:v>
                </c:pt>
                <c:pt idx="906">
                  <c:v>906953</c:v>
                </c:pt>
                <c:pt idx="907">
                  <c:v>931390</c:v>
                </c:pt>
                <c:pt idx="908">
                  <c:v>908217</c:v>
                </c:pt>
                <c:pt idx="909">
                  <c:v>888900</c:v>
                </c:pt>
                <c:pt idx="910">
                  <c:v>845902</c:v>
                </c:pt>
                <c:pt idx="911">
                  <c:v>867441</c:v>
                </c:pt>
                <c:pt idx="912">
                  <c:v>870494</c:v>
                </c:pt>
                <c:pt idx="913">
                  <c:v>875776</c:v>
                </c:pt>
                <c:pt idx="914">
                  <c:v>891936</c:v>
                </c:pt>
                <c:pt idx="915">
                  <c:v>891943</c:v>
                </c:pt>
                <c:pt idx="916">
                  <c:v>923451</c:v>
                </c:pt>
                <c:pt idx="917">
                  <c:v>930422</c:v>
                </c:pt>
                <c:pt idx="918">
                  <c:v>929404</c:v>
                </c:pt>
                <c:pt idx="919">
                  <c:v>945839</c:v>
                </c:pt>
                <c:pt idx="920">
                  <c:v>913640</c:v>
                </c:pt>
                <c:pt idx="921">
                  <c:v>916914</c:v>
                </c:pt>
                <c:pt idx="922">
                  <c:v>827319</c:v>
                </c:pt>
                <c:pt idx="923">
                  <c:v>920136</c:v>
                </c:pt>
                <c:pt idx="924">
                  <c:v>921928</c:v>
                </c:pt>
                <c:pt idx="925">
                  <c:v>954052</c:v>
                </c:pt>
                <c:pt idx="926">
                  <c:v>921807</c:v>
                </c:pt>
                <c:pt idx="927">
                  <c:v>958780</c:v>
                </c:pt>
                <c:pt idx="928">
                  <c:v>954086</c:v>
                </c:pt>
                <c:pt idx="929">
                  <c:v>948201</c:v>
                </c:pt>
                <c:pt idx="930">
                  <c:v>931867</c:v>
                </c:pt>
                <c:pt idx="931">
                  <c:v>910002</c:v>
                </c:pt>
                <c:pt idx="932">
                  <c:v>953600</c:v>
                </c:pt>
                <c:pt idx="933">
                  <c:v>929892</c:v>
                </c:pt>
                <c:pt idx="934">
                  <c:v>936841</c:v>
                </c:pt>
                <c:pt idx="935">
                  <c:v>906574</c:v>
                </c:pt>
                <c:pt idx="936">
                  <c:v>839242</c:v>
                </c:pt>
                <c:pt idx="937">
                  <c:v>897462</c:v>
                </c:pt>
                <c:pt idx="938">
                  <c:v>914808</c:v>
                </c:pt>
                <c:pt idx="939">
                  <c:v>913160</c:v>
                </c:pt>
                <c:pt idx="940">
                  <c:v>891149</c:v>
                </c:pt>
                <c:pt idx="941">
                  <c:v>898522</c:v>
                </c:pt>
                <c:pt idx="942">
                  <c:v>885080</c:v>
                </c:pt>
                <c:pt idx="943">
                  <c:v>914368</c:v>
                </c:pt>
                <c:pt idx="944">
                  <c:v>933075</c:v>
                </c:pt>
                <c:pt idx="945">
                  <c:v>864617</c:v>
                </c:pt>
                <c:pt idx="946">
                  <c:v>863258</c:v>
                </c:pt>
                <c:pt idx="947">
                  <c:v>927984</c:v>
                </c:pt>
                <c:pt idx="948">
                  <c:v>871683</c:v>
                </c:pt>
                <c:pt idx="949">
                  <c:v>933428</c:v>
                </c:pt>
                <c:pt idx="950">
                  <c:v>968546</c:v>
                </c:pt>
                <c:pt idx="951">
                  <c:v>959357</c:v>
                </c:pt>
                <c:pt idx="952">
                  <c:v>909459</c:v>
                </c:pt>
                <c:pt idx="953">
                  <c:v>931227</c:v>
                </c:pt>
                <c:pt idx="954">
                  <c:v>989348</c:v>
                </c:pt>
                <c:pt idx="955">
                  <c:v>932112</c:v>
                </c:pt>
                <c:pt idx="956">
                  <c:v>948427</c:v>
                </c:pt>
                <c:pt idx="957">
                  <c:v>927927</c:v>
                </c:pt>
                <c:pt idx="958">
                  <c:v>861977</c:v>
                </c:pt>
                <c:pt idx="959">
                  <c:v>848274</c:v>
                </c:pt>
                <c:pt idx="960">
                  <c:v>849327</c:v>
                </c:pt>
                <c:pt idx="961">
                  <c:v>860836</c:v>
                </c:pt>
                <c:pt idx="962">
                  <c:v>844842</c:v>
                </c:pt>
                <c:pt idx="963">
                  <c:v>887234</c:v>
                </c:pt>
                <c:pt idx="964">
                  <c:v>952209</c:v>
                </c:pt>
                <c:pt idx="965">
                  <c:v>955320</c:v>
                </c:pt>
                <c:pt idx="966">
                  <c:v>916535</c:v>
                </c:pt>
                <c:pt idx="967">
                  <c:v>932248</c:v>
                </c:pt>
                <c:pt idx="968">
                  <c:v>969126</c:v>
                </c:pt>
                <c:pt idx="969">
                  <c:v>940345</c:v>
                </c:pt>
                <c:pt idx="970">
                  <c:v>943931</c:v>
                </c:pt>
                <c:pt idx="971">
                  <c:v>985185</c:v>
                </c:pt>
                <c:pt idx="972">
                  <c:v>1047084</c:v>
                </c:pt>
                <c:pt idx="973">
                  <c:v>1005229</c:v>
                </c:pt>
                <c:pt idx="974">
                  <c:v>994517</c:v>
                </c:pt>
                <c:pt idx="975">
                  <c:v>976078</c:v>
                </c:pt>
                <c:pt idx="976">
                  <c:v>916781</c:v>
                </c:pt>
                <c:pt idx="977">
                  <c:v>941191</c:v>
                </c:pt>
                <c:pt idx="978">
                  <c:v>952771</c:v>
                </c:pt>
                <c:pt idx="979">
                  <c:v>918659</c:v>
                </c:pt>
                <c:pt idx="980">
                  <c:v>920520</c:v>
                </c:pt>
                <c:pt idx="981">
                  <c:v>913495</c:v>
                </c:pt>
                <c:pt idx="982">
                  <c:v>950184</c:v>
                </c:pt>
                <c:pt idx="983">
                  <c:v>949571</c:v>
                </c:pt>
                <c:pt idx="984">
                  <c:v>979623</c:v>
                </c:pt>
                <c:pt idx="985">
                  <c:v>900260</c:v>
                </c:pt>
                <c:pt idx="986">
                  <c:v>934898</c:v>
                </c:pt>
                <c:pt idx="987">
                  <c:v>934443</c:v>
                </c:pt>
                <c:pt idx="988">
                  <c:v>922522</c:v>
                </c:pt>
                <c:pt idx="989">
                  <c:v>988994</c:v>
                </c:pt>
                <c:pt idx="990">
                  <c:v>989390</c:v>
                </c:pt>
                <c:pt idx="991">
                  <c:v>1006935</c:v>
                </c:pt>
                <c:pt idx="992">
                  <c:v>1001508</c:v>
                </c:pt>
                <c:pt idx="993">
                  <c:v>958743</c:v>
                </c:pt>
                <c:pt idx="994">
                  <c:v>887634</c:v>
                </c:pt>
                <c:pt idx="995">
                  <c:v>990532</c:v>
                </c:pt>
                <c:pt idx="996">
                  <c:v>974721</c:v>
                </c:pt>
                <c:pt idx="997">
                  <c:v>983252</c:v>
                </c:pt>
                <c:pt idx="998">
                  <c:v>974710</c:v>
                </c:pt>
                <c:pt idx="999">
                  <c:v>954399</c:v>
                </c:pt>
                <c:pt idx="1000">
                  <c:v>937552</c:v>
                </c:pt>
                <c:pt idx="1001">
                  <c:v>905436</c:v>
                </c:pt>
                <c:pt idx="1002">
                  <c:v>981477</c:v>
                </c:pt>
                <c:pt idx="1003">
                  <c:v>1032305</c:v>
                </c:pt>
                <c:pt idx="1004">
                  <c:v>1020992</c:v>
                </c:pt>
                <c:pt idx="1005">
                  <c:v>1014978</c:v>
                </c:pt>
                <c:pt idx="1006">
                  <c:v>1034596</c:v>
                </c:pt>
                <c:pt idx="1007">
                  <c:v>1017955</c:v>
                </c:pt>
                <c:pt idx="1008">
                  <c:v>987288</c:v>
                </c:pt>
                <c:pt idx="1009">
                  <c:v>992966</c:v>
                </c:pt>
                <c:pt idx="1010">
                  <c:v>1023648</c:v>
                </c:pt>
                <c:pt idx="1011">
                  <c:v>1022557</c:v>
                </c:pt>
                <c:pt idx="1012">
                  <c:v>1024748</c:v>
                </c:pt>
                <c:pt idx="1013">
                  <c:v>1015148</c:v>
                </c:pt>
                <c:pt idx="1014">
                  <c:v>932680</c:v>
                </c:pt>
                <c:pt idx="1015">
                  <c:v>967288</c:v>
                </c:pt>
                <c:pt idx="1016">
                  <c:v>956235</c:v>
                </c:pt>
                <c:pt idx="1017">
                  <c:v>988456</c:v>
                </c:pt>
                <c:pt idx="1018">
                  <c:v>1010645</c:v>
                </c:pt>
                <c:pt idx="1019">
                  <c:v>999677</c:v>
                </c:pt>
                <c:pt idx="1020">
                  <c:v>997151</c:v>
                </c:pt>
                <c:pt idx="1021">
                  <c:v>1005817</c:v>
                </c:pt>
                <c:pt idx="1022">
                  <c:v>951320</c:v>
                </c:pt>
                <c:pt idx="1023">
                  <c:v>944215</c:v>
                </c:pt>
                <c:pt idx="1024">
                  <c:v>901120</c:v>
                </c:pt>
                <c:pt idx="1025">
                  <c:v>912314</c:v>
                </c:pt>
                <c:pt idx="1026">
                  <c:v>880078</c:v>
                </c:pt>
                <c:pt idx="1027">
                  <c:v>896160</c:v>
                </c:pt>
                <c:pt idx="1028">
                  <c:v>875618</c:v>
                </c:pt>
                <c:pt idx="1029">
                  <c:v>876631</c:v>
                </c:pt>
                <c:pt idx="1030">
                  <c:v>886921</c:v>
                </c:pt>
                <c:pt idx="1031">
                  <c:v>931127</c:v>
                </c:pt>
                <c:pt idx="1032">
                  <c:v>916439</c:v>
                </c:pt>
                <c:pt idx="1033">
                  <c:v>968339</c:v>
                </c:pt>
                <c:pt idx="1034">
                  <c:v>952061</c:v>
                </c:pt>
                <c:pt idx="1035">
                  <c:v>910250</c:v>
                </c:pt>
                <c:pt idx="1036">
                  <c:v>918915</c:v>
                </c:pt>
                <c:pt idx="1037">
                  <c:v>919467</c:v>
                </c:pt>
                <c:pt idx="1038">
                  <c:v>977332</c:v>
                </c:pt>
                <c:pt idx="1039">
                  <c:v>959942</c:v>
                </c:pt>
                <c:pt idx="1040">
                  <c:v>956050</c:v>
                </c:pt>
                <c:pt idx="1041">
                  <c:v>942494</c:v>
                </c:pt>
                <c:pt idx="1042">
                  <c:v>943629</c:v>
                </c:pt>
                <c:pt idx="1043">
                  <c:v>893328</c:v>
                </c:pt>
                <c:pt idx="1044">
                  <c:v>813434</c:v>
                </c:pt>
                <c:pt idx="1045">
                  <c:v>904009</c:v>
                </c:pt>
                <c:pt idx="1046">
                  <c:v>955509</c:v>
                </c:pt>
                <c:pt idx="1047">
                  <c:v>944699</c:v>
                </c:pt>
                <c:pt idx="1048">
                  <c:v>917800</c:v>
                </c:pt>
                <c:pt idx="1049">
                  <c:v>895336</c:v>
                </c:pt>
                <c:pt idx="1050">
                  <c:v>864384</c:v>
                </c:pt>
                <c:pt idx="1051">
                  <c:v>916050</c:v>
                </c:pt>
                <c:pt idx="1052">
                  <c:v>950890</c:v>
                </c:pt>
                <c:pt idx="1053">
                  <c:v>950587</c:v>
                </c:pt>
                <c:pt idx="1054">
                  <c:v>948820</c:v>
                </c:pt>
                <c:pt idx="1055">
                  <c:v>963287</c:v>
                </c:pt>
                <c:pt idx="1056">
                  <c:v>892658</c:v>
                </c:pt>
                <c:pt idx="1057">
                  <c:v>880209</c:v>
                </c:pt>
                <c:pt idx="1058">
                  <c:v>902436</c:v>
                </c:pt>
                <c:pt idx="1059">
                  <c:v>931451</c:v>
                </c:pt>
                <c:pt idx="1060">
                  <c:v>931281</c:v>
                </c:pt>
                <c:pt idx="1061">
                  <c:v>956041</c:v>
                </c:pt>
                <c:pt idx="1062">
                  <c:v>973256</c:v>
                </c:pt>
                <c:pt idx="1063">
                  <c:v>909558</c:v>
                </c:pt>
                <c:pt idx="1064">
                  <c:v>894781</c:v>
                </c:pt>
                <c:pt idx="1065">
                  <c:v>958890</c:v>
                </c:pt>
                <c:pt idx="1066">
                  <c:v>997828</c:v>
                </c:pt>
                <c:pt idx="1067">
                  <c:v>992055</c:v>
                </c:pt>
                <c:pt idx="1068">
                  <c:v>994352</c:v>
                </c:pt>
                <c:pt idx="1069">
                  <c:v>984423</c:v>
                </c:pt>
                <c:pt idx="1070">
                  <c:v>996172</c:v>
                </c:pt>
                <c:pt idx="1071">
                  <c:v>960331</c:v>
                </c:pt>
                <c:pt idx="1072">
                  <c:v>966152</c:v>
                </c:pt>
                <c:pt idx="1073">
                  <c:v>952654</c:v>
                </c:pt>
                <c:pt idx="1074">
                  <c:v>974525</c:v>
                </c:pt>
                <c:pt idx="1075">
                  <c:v>1026051</c:v>
                </c:pt>
                <c:pt idx="1076">
                  <c:v>1038745</c:v>
                </c:pt>
                <c:pt idx="1077">
                  <c:v>1020184</c:v>
                </c:pt>
                <c:pt idx="1078">
                  <c:v>1021318</c:v>
                </c:pt>
                <c:pt idx="1079">
                  <c:v>1021097</c:v>
                </c:pt>
                <c:pt idx="1080">
                  <c:v>996054</c:v>
                </c:pt>
                <c:pt idx="1081">
                  <c:v>995549</c:v>
                </c:pt>
                <c:pt idx="1082">
                  <c:v>1000031</c:v>
                </c:pt>
                <c:pt idx="1083">
                  <c:v>1016768</c:v>
                </c:pt>
                <c:pt idx="1084">
                  <c:v>975604</c:v>
                </c:pt>
                <c:pt idx="1085">
                  <c:v>987230</c:v>
                </c:pt>
                <c:pt idx="1086">
                  <c:v>997919</c:v>
                </c:pt>
                <c:pt idx="1087">
                  <c:v>954980</c:v>
                </c:pt>
                <c:pt idx="1088">
                  <c:v>871261</c:v>
                </c:pt>
                <c:pt idx="1089">
                  <c:v>888378</c:v>
                </c:pt>
                <c:pt idx="1090">
                  <c:v>939199</c:v>
                </c:pt>
                <c:pt idx="1091">
                  <c:v>969579</c:v>
                </c:pt>
                <c:pt idx="1092">
                  <c:v>915003</c:v>
                </c:pt>
                <c:pt idx="1093">
                  <c:v>927594</c:v>
                </c:pt>
                <c:pt idx="1094">
                  <c:v>883688</c:v>
                </c:pt>
                <c:pt idx="1095">
                  <c:v>759096</c:v>
                </c:pt>
                <c:pt idx="1096">
                  <c:v>787812</c:v>
                </c:pt>
                <c:pt idx="1097">
                  <c:v>866526</c:v>
                </c:pt>
                <c:pt idx="1098">
                  <c:v>865107</c:v>
                </c:pt>
                <c:pt idx="1099">
                  <c:v>890678</c:v>
                </c:pt>
                <c:pt idx="1100">
                  <c:v>912854</c:v>
                </c:pt>
                <c:pt idx="1101">
                  <c:v>945018</c:v>
                </c:pt>
                <c:pt idx="1102">
                  <c:v>933860</c:v>
                </c:pt>
                <c:pt idx="1103">
                  <c:v>907857</c:v>
                </c:pt>
                <c:pt idx="1104">
                  <c:v>938615</c:v>
                </c:pt>
                <c:pt idx="1105">
                  <c:v>944622</c:v>
                </c:pt>
                <c:pt idx="1106">
                  <c:v>918997</c:v>
                </c:pt>
                <c:pt idx="1107">
                  <c:v>969583</c:v>
                </c:pt>
                <c:pt idx="1108">
                  <c:v>1019461</c:v>
                </c:pt>
                <c:pt idx="1109">
                  <c:v>972622</c:v>
                </c:pt>
                <c:pt idx="1110">
                  <c:v>1029582</c:v>
                </c:pt>
                <c:pt idx="1111">
                  <c:v>996278</c:v>
                </c:pt>
                <c:pt idx="1112">
                  <c:v>989624</c:v>
                </c:pt>
                <c:pt idx="1113">
                  <c:v>990668</c:v>
                </c:pt>
                <c:pt idx="1114">
                  <c:v>1011184</c:v>
                </c:pt>
                <c:pt idx="1115">
                  <c:v>1007749</c:v>
                </c:pt>
                <c:pt idx="1116">
                  <c:v>1019752</c:v>
                </c:pt>
                <c:pt idx="1117">
                  <c:v>1021900</c:v>
                </c:pt>
                <c:pt idx="1118">
                  <c:v>1003318</c:v>
                </c:pt>
                <c:pt idx="1119">
                  <c:v>1001019</c:v>
                </c:pt>
                <c:pt idx="1120">
                  <c:v>1007359</c:v>
                </c:pt>
                <c:pt idx="1121">
                  <c:v>1044028</c:v>
                </c:pt>
                <c:pt idx="1122">
                  <c:v>971391</c:v>
                </c:pt>
                <c:pt idx="1123">
                  <c:v>972954</c:v>
                </c:pt>
                <c:pt idx="1124">
                  <c:v>899966</c:v>
                </c:pt>
                <c:pt idx="1125">
                  <c:v>980740</c:v>
                </c:pt>
                <c:pt idx="1126">
                  <c:v>979453</c:v>
                </c:pt>
                <c:pt idx="1127">
                  <c:v>957701</c:v>
                </c:pt>
                <c:pt idx="1128">
                  <c:v>906049</c:v>
                </c:pt>
                <c:pt idx="1129">
                  <c:v>1004594</c:v>
                </c:pt>
                <c:pt idx="1130">
                  <c:v>1012265</c:v>
                </c:pt>
                <c:pt idx="1131">
                  <c:v>1025903</c:v>
                </c:pt>
                <c:pt idx="1132">
                  <c:v>1007834</c:v>
                </c:pt>
                <c:pt idx="1133">
                  <c:v>1009245</c:v>
                </c:pt>
                <c:pt idx="1134">
                  <c:v>987449</c:v>
                </c:pt>
                <c:pt idx="1135">
                  <c:v>1003396</c:v>
                </c:pt>
                <c:pt idx="1136">
                  <c:v>998705</c:v>
                </c:pt>
                <c:pt idx="1137">
                  <c:v>980710</c:v>
                </c:pt>
                <c:pt idx="1138">
                  <c:v>983367</c:v>
                </c:pt>
                <c:pt idx="1139">
                  <c:v>1019691</c:v>
                </c:pt>
                <c:pt idx="1140">
                  <c:v>971202</c:v>
                </c:pt>
                <c:pt idx="1141">
                  <c:v>902907</c:v>
                </c:pt>
                <c:pt idx="1142">
                  <c:v>1029102</c:v>
                </c:pt>
                <c:pt idx="1143">
                  <c:v>990364</c:v>
                </c:pt>
                <c:pt idx="1144">
                  <c:v>1001440</c:v>
                </c:pt>
                <c:pt idx="1145">
                  <c:v>1027149</c:v>
                </c:pt>
                <c:pt idx="1146">
                  <c:v>1033430</c:v>
                </c:pt>
                <c:pt idx="1147">
                  <c:v>1022183</c:v>
                </c:pt>
                <c:pt idx="1148">
                  <c:v>1013265</c:v>
                </c:pt>
                <c:pt idx="1149">
                  <c:v>1013627</c:v>
                </c:pt>
                <c:pt idx="1150">
                  <c:v>988654</c:v>
                </c:pt>
                <c:pt idx="1151">
                  <c:v>980144</c:v>
                </c:pt>
                <c:pt idx="1152">
                  <c:v>930781</c:v>
                </c:pt>
                <c:pt idx="1153">
                  <c:v>911100</c:v>
                </c:pt>
                <c:pt idx="1154">
                  <c:v>951463</c:v>
                </c:pt>
                <c:pt idx="1155">
                  <c:v>861399</c:v>
                </c:pt>
                <c:pt idx="1156">
                  <c:v>935271</c:v>
                </c:pt>
                <c:pt idx="1157">
                  <c:v>1001113</c:v>
                </c:pt>
                <c:pt idx="1158">
                  <c:v>988997</c:v>
                </c:pt>
                <c:pt idx="1159">
                  <c:v>1015843</c:v>
                </c:pt>
                <c:pt idx="1160">
                  <c:v>999788</c:v>
                </c:pt>
                <c:pt idx="1161">
                  <c:v>956860</c:v>
                </c:pt>
                <c:pt idx="1162">
                  <c:v>957514</c:v>
                </c:pt>
                <c:pt idx="1163">
                  <c:v>972429</c:v>
                </c:pt>
                <c:pt idx="1164">
                  <c:v>958458</c:v>
                </c:pt>
                <c:pt idx="1165">
                  <c:v>946910</c:v>
                </c:pt>
                <c:pt idx="1166">
                  <c:v>947891</c:v>
                </c:pt>
                <c:pt idx="1167">
                  <c:v>986123</c:v>
                </c:pt>
                <c:pt idx="1168">
                  <c:v>870018</c:v>
                </c:pt>
                <c:pt idx="1169">
                  <c:v>899783</c:v>
                </c:pt>
                <c:pt idx="1170">
                  <c:v>935471</c:v>
                </c:pt>
                <c:pt idx="1171">
                  <c:v>942390</c:v>
                </c:pt>
                <c:pt idx="1172">
                  <c:v>928404</c:v>
                </c:pt>
                <c:pt idx="1173">
                  <c:v>923322</c:v>
                </c:pt>
                <c:pt idx="1174">
                  <c:v>920405</c:v>
                </c:pt>
                <c:pt idx="1175">
                  <c:v>859157</c:v>
                </c:pt>
                <c:pt idx="1176">
                  <c:v>834997</c:v>
                </c:pt>
                <c:pt idx="1177">
                  <c:v>788057</c:v>
                </c:pt>
                <c:pt idx="1178">
                  <c:v>837473</c:v>
                </c:pt>
                <c:pt idx="1179">
                  <c:v>801510</c:v>
                </c:pt>
                <c:pt idx="1180">
                  <c:v>823315</c:v>
                </c:pt>
                <c:pt idx="1181">
                  <c:v>775784</c:v>
                </c:pt>
                <c:pt idx="1182">
                  <c:v>733819</c:v>
                </c:pt>
                <c:pt idx="1183">
                  <c:v>672794</c:v>
                </c:pt>
                <c:pt idx="1184">
                  <c:v>711890</c:v>
                </c:pt>
                <c:pt idx="1185">
                  <c:v>677208</c:v>
                </c:pt>
                <c:pt idx="1186">
                  <c:v>717550</c:v>
                </c:pt>
                <c:pt idx="1187">
                  <c:v>717674</c:v>
                </c:pt>
                <c:pt idx="1188">
                  <c:v>706081</c:v>
                </c:pt>
                <c:pt idx="1189">
                  <c:v>705891</c:v>
                </c:pt>
                <c:pt idx="1190">
                  <c:v>724473</c:v>
                </c:pt>
                <c:pt idx="1191">
                  <c:v>703743</c:v>
                </c:pt>
                <c:pt idx="1192">
                  <c:v>718658</c:v>
                </c:pt>
                <c:pt idx="1193">
                  <c:v>712341</c:v>
                </c:pt>
                <c:pt idx="1194">
                  <c:v>649643</c:v>
                </c:pt>
                <c:pt idx="1195">
                  <c:v>589243</c:v>
                </c:pt>
                <c:pt idx="1196">
                  <c:v>586078</c:v>
                </c:pt>
                <c:pt idx="1197">
                  <c:v>608894</c:v>
                </c:pt>
                <c:pt idx="1198">
                  <c:v>656357</c:v>
                </c:pt>
                <c:pt idx="1199">
                  <c:v>639148</c:v>
                </c:pt>
                <c:pt idx="1200">
                  <c:v>711821</c:v>
                </c:pt>
                <c:pt idx="1201">
                  <c:v>719228</c:v>
                </c:pt>
                <c:pt idx="1202">
                  <c:v>722157</c:v>
                </c:pt>
                <c:pt idx="1203">
                  <c:v>747197</c:v>
                </c:pt>
                <c:pt idx="1204">
                  <c:v>727576</c:v>
                </c:pt>
                <c:pt idx="1205">
                  <c:v>766424</c:v>
                </c:pt>
                <c:pt idx="1206">
                  <c:v>739021</c:v>
                </c:pt>
                <c:pt idx="1207">
                  <c:v>709061</c:v>
                </c:pt>
                <c:pt idx="1208">
                  <c:v>698829</c:v>
                </c:pt>
                <c:pt idx="1209">
                  <c:v>698491</c:v>
                </c:pt>
                <c:pt idx="1210">
                  <c:v>727000</c:v>
                </c:pt>
                <c:pt idx="1211">
                  <c:v>688216</c:v>
                </c:pt>
                <c:pt idx="1212">
                  <c:v>676022</c:v>
                </c:pt>
                <c:pt idx="1213">
                  <c:v>765997</c:v>
                </c:pt>
                <c:pt idx="1214">
                  <c:v>760547</c:v>
                </c:pt>
                <c:pt idx="1215">
                  <c:v>736396</c:v>
                </c:pt>
                <c:pt idx="1216">
                  <c:v>663777</c:v>
                </c:pt>
                <c:pt idx="1217">
                  <c:v>640555</c:v>
                </c:pt>
                <c:pt idx="1218">
                  <c:v>623965</c:v>
                </c:pt>
                <c:pt idx="1219">
                  <c:v>761816</c:v>
                </c:pt>
                <c:pt idx="1220">
                  <c:v>748703</c:v>
                </c:pt>
                <c:pt idx="1221">
                  <c:v>702840</c:v>
                </c:pt>
                <c:pt idx="1222">
                  <c:v>747594</c:v>
                </c:pt>
                <c:pt idx="1223">
                  <c:v>764589</c:v>
                </c:pt>
                <c:pt idx="1224">
                  <c:v>708804</c:v>
                </c:pt>
                <c:pt idx="1225">
                  <c:v>682925</c:v>
                </c:pt>
                <c:pt idx="1226">
                  <c:v>731414</c:v>
                </c:pt>
                <c:pt idx="1227">
                  <c:v>747056</c:v>
                </c:pt>
                <c:pt idx="1228">
                  <c:v>757002</c:v>
                </c:pt>
                <c:pt idx="1229">
                  <c:v>779406</c:v>
                </c:pt>
                <c:pt idx="1230">
                  <c:v>842489</c:v>
                </c:pt>
                <c:pt idx="1231">
                  <c:v>874484</c:v>
                </c:pt>
                <c:pt idx="1232">
                  <c:v>866358</c:v>
                </c:pt>
                <c:pt idx="1233">
                  <c:v>863078</c:v>
                </c:pt>
                <c:pt idx="1234">
                  <c:v>885937</c:v>
                </c:pt>
                <c:pt idx="1235">
                  <c:v>822374</c:v>
                </c:pt>
                <c:pt idx="1236">
                  <c:v>859130</c:v>
                </c:pt>
                <c:pt idx="1237">
                  <c:v>847166</c:v>
                </c:pt>
                <c:pt idx="1238">
                  <c:v>806296</c:v>
                </c:pt>
                <c:pt idx="1239">
                  <c:v>816447</c:v>
                </c:pt>
                <c:pt idx="1240">
                  <c:v>926021</c:v>
                </c:pt>
                <c:pt idx="1241">
                  <c:v>912239</c:v>
                </c:pt>
                <c:pt idx="1242">
                  <c:v>888525</c:v>
                </c:pt>
                <c:pt idx="1243">
                  <c:v>915725</c:v>
                </c:pt>
                <c:pt idx="1244">
                  <c:v>941234</c:v>
                </c:pt>
                <c:pt idx="1245">
                  <c:v>945067</c:v>
                </c:pt>
                <c:pt idx="1246">
                  <c:v>883315</c:v>
                </c:pt>
                <c:pt idx="1247">
                  <c:v>928232</c:v>
                </c:pt>
                <c:pt idx="1248">
                  <c:v>967501</c:v>
                </c:pt>
                <c:pt idx="1249">
                  <c:v>911144</c:v>
                </c:pt>
                <c:pt idx="1250">
                  <c:v>884566</c:v>
                </c:pt>
                <c:pt idx="1251">
                  <c:v>876190</c:v>
                </c:pt>
                <c:pt idx="1252">
                  <c:v>876865</c:v>
                </c:pt>
                <c:pt idx="1253">
                  <c:v>873001</c:v>
                </c:pt>
                <c:pt idx="1254">
                  <c:v>935090</c:v>
                </c:pt>
                <c:pt idx="1255">
                  <c:v>978846</c:v>
                </c:pt>
                <c:pt idx="1256">
                  <c:v>977035</c:v>
                </c:pt>
                <c:pt idx="1257">
                  <c:v>999309</c:v>
                </c:pt>
                <c:pt idx="1258">
                  <c:v>1013992</c:v>
                </c:pt>
                <c:pt idx="1259">
                  <c:v>949860</c:v>
                </c:pt>
                <c:pt idx="1260">
                  <c:v>889004</c:v>
                </c:pt>
                <c:pt idx="1261">
                  <c:v>879504</c:v>
                </c:pt>
                <c:pt idx="1262">
                  <c:v>899628</c:v>
                </c:pt>
                <c:pt idx="1263">
                  <c:v>905808</c:v>
                </c:pt>
                <c:pt idx="1264">
                  <c:v>924451</c:v>
                </c:pt>
                <c:pt idx="1265">
                  <c:v>936115</c:v>
                </c:pt>
                <c:pt idx="1266">
                  <c:v>869698</c:v>
                </c:pt>
                <c:pt idx="1267">
                  <c:v>825358</c:v>
                </c:pt>
                <c:pt idx="1268">
                  <c:v>763822</c:v>
                </c:pt>
                <c:pt idx="1269">
                  <c:v>854444</c:v>
                </c:pt>
                <c:pt idx="1270">
                  <c:v>875270</c:v>
                </c:pt>
                <c:pt idx="1271">
                  <c:v>904097</c:v>
                </c:pt>
                <c:pt idx="1272">
                  <c:v>847952</c:v>
                </c:pt>
                <c:pt idx="1273">
                  <c:v>841629</c:v>
                </c:pt>
                <c:pt idx="1274">
                  <c:v>808964</c:v>
                </c:pt>
                <c:pt idx="1275">
                  <c:v>818946</c:v>
                </c:pt>
                <c:pt idx="1276">
                  <c:v>871375</c:v>
                </c:pt>
                <c:pt idx="1277">
                  <c:v>864283</c:v>
                </c:pt>
                <c:pt idx="1278">
                  <c:v>846572</c:v>
                </c:pt>
                <c:pt idx="1279">
                  <c:v>834249</c:v>
                </c:pt>
                <c:pt idx="1280">
                  <c:v>841068</c:v>
                </c:pt>
                <c:pt idx="1281">
                  <c:v>827642</c:v>
                </c:pt>
                <c:pt idx="1282">
                  <c:v>836719</c:v>
                </c:pt>
                <c:pt idx="1283">
                  <c:v>824269</c:v>
                </c:pt>
                <c:pt idx="1284">
                  <c:v>797484</c:v>
                </c:pt>
                <c:pt idx="1285">
                  <c:v>784070</c:v>
                </c:pt>
                <c:pt idx="1286">
                  <c:v>796817</c:v>
                </c:pt>
                <c:pt idx="1287">
                  <c:v>813270</c:v>
                </c:pt>
                <c:pt idx="1288">
                  <c:v>770265</c:v>
                </c:pt>
                <c:pt idx="1289">
                  <c:v>797596</c:v>
                </c:pt>
                <c:pt idx="1290">
                  <c:v>817732</c:v>
                </c:pt>
                <c:pt idx="1291">
                  <c:v>768444</c:v>
                </c:pt>
                <c:pt idx="1292">
                  <c:v>779188</c:v>
                </c:pt>
                <c:pt idx="1293">
                  <c:v>780440</c:v>
                </c:pt>
                <c:pt idx="1294">
                  <c:v>764873</c:v>
                </c:pt>
                <c:pt idx="1295">
                  <c:v>802934</c:v>
                </c:pt>
                <c:pt idx="1296">
                  <c:v>758544</c:v>
                </c:pt>
                <c:pt idx="1297">
                  <c:v>776898</c:v>
                </c:pt>
                <c:pt idx="1298">
                  <c:v>797188</c:v>
                </c:pt>
                <c:pt idx="1299">
                  <c:v>790913</c:v>
                </c:pt>
                <c:pt idx="1300">
                  <c:v>796624</c:v>
                </c:pt>
                <c:pt idx="1301">
                  <c:v>819647</c:v>
                </c:pt>
                <c:pt idx="1302">
                  <c:v>784940</c:v>
                </c:pt>
                <c:pt idx="1303">
                  <c:v>820543</c:v>
                </c:pt>
                <c:pt idx="1304">
                  <c:v>845932</c:v>
                </c:pt>
                <c:pt idx="1305">
                  <c:v>825660</c:v>
                </c:pt>
                <c:pt idx="1306">
                  <c:v>835426</c:v>
                </c:pt>
                <c:pt idx="1307">
                  <c:v>825753</c:v>
                </c:pt>
                <c:pt idx="1308">
                  <c:v>803811</c:v>
                </c:pt>
                <c:pt idx="1309">
                  <c:v>790285</c:v>
                </c:pt>
                <c:pt idx="1310">
                  <c:v>817190</c:v>
                </c:pt>
                <c:pt idx="1311">
                  <c:v>800604</c:v>
                </c:pt>
                <c:pt idx="1312">
                  <c:v>794318</c:v>
                </c:pt>
                <c:pt idx="1313">
                  <c:v>848956</c:v>
                </c:pt>
                <c:pt idx="1314">
                  <c:v>825288</c:v>
                </c:pt>
                <c:pt idx="1315">
                  <c:v>834747</c:v>
                </c:pt>
                <c:pt idx="1316">
                  <c:v>812149</c:v>
                </c:pt>
                <c:pt idx="1317">
                  <c:v>840050</c:v>
                </c:pt>
                <c:pt idx="1318">
                  <c:v>864023</c:v>
                </c:pt>
                <c:pt idx="1319">
                  <c:v>863973</c:v>
                </c:pt>
                <c:pt idx="1320">
                  <c:v>864872</c:v>
                </c:pt>
                <c:pt idx="1321">
                  <c:v>887935</c:v>
                </c:pt>
                <c:pt idx="1322">
                  <c:v>849883</c:v>
                </c:pt>
                <c:pt idx="1323">
                  <c:v>824345</c:v>
                </c:pt>
                <c:pt idx="1324">
                  <c:v>806951</c:v>
                </c:pt>
                <c:pt idx="1325">
                  <c:v>844066</c:v>
                </c:pt>
                <c:pt idx="1326">
                  <c:v>846241</c:v>
                </c:pt>
                <c:pt idx="1327">
                  <c:v>848239</c:v>
                </c:pt>
                <c:pt idx="1328">
                  <c:v>884742</c:v>
                </c:pt>
                <c:pt idx="1329">
                  <c:v>847788</c:v>
                </c:pt>
                <c:pt idx="1330">
                  <c:v>824919</c:v>
                </c:pt>
                <c:pt idx="1331">
                  <c:v>805247</c:v>
                </c:pt>
                <c:pt idx="1332">
                  <c:v>856877</c:v>
                </c:pt>
                <c:pt idx="1333">
                  <c:v>846864</c:v>
                </c:pt>
                <c:pt idx="1334">
                  <c:v>846420</c:v>
                </c:pt>
                <c:pt idx="1335">
                  <c:v>852093</c:v>
                </c:pt>
                <c:pt idx="1336">
                  <c:v>857885</c:v>
                </c:pt>
                <c:pt idx="1337">
                  <c:v>848146</c:v>
                </c:pt>
                <c:pt idx="1338">
                  <c:v>849511</c:v>
                </c:pt>
                <c:pt idx="1339">
                  <c:v>864020</c:v>
                </c:pt>
                <c:pt idx="1340">
                  <c:v>845745</c:v>
                </c:pt>
                <c:pt idx="1341">
                  <c:v>866209</c:v>
                </c:pt>
                <c:pt idx="1342">
                  <c:v>886859</c:v>
                </c:pt>
                <c:pt idx="1343">
                  <c:v>856267</c:v>
                </c:pt>
                <c:pt idx="1344">
                  <c:v>833318</c:v>
                </c:pt>
                <c:pt idx="1345">
                  <c:v>868702</c:v>
                </c:pt>
                <c:pt idx="1346">
                  <c:v>801110</c:v>
                </c:pt>
                <c:pt idx="1347">
                  <c:v>880085</c:v>
                </c:pt>
                <c:pt idx="1348">
                  <c:v>871819</c:v>
                </c:pt>
                <c:pt idx="1349">
                  <c:v>886313</c:v>
                </c:pt>
                <c:pt idx="1350">
                  <c:v>887517</c:v>
                </c:pt>
                <c:pt idx="1351">
                  <c:v>850991</c:v>
                </c:pt>
                <c:pt idx="1352">
                  <c:v>893454</c:v>
                </c:pt>
                <c:pt idx="1353">
                  <c:v>887243</c:v>
                </c:pt>
                <c:pt idx="1354">
                  <c:v>902316</c:v>
                </c:pt>
                <c:pt idx="1355">
                  <c:v>906555</c:v>
                </c:pt>
                <c:pt idx="1356">
                  <c:v>923327</c:v>
                </c:pt>
                <c:pt idx="1357">
                  <c:v>913871</c:v>
                </c:pt>
                <c:pt idx="1358">
                  <c:v>900867</c:v>
                </c:pt>
                <c:pt idx="1359">
                  <c:v>893755</c:v>
                </c:pt>
                <c:pt idx="1360">
                  <c:v>920264</c:v>
                </c:pt>
                <c:pt idx="1361">
                  <c:v>901611</c:v>
                </c:pt>
                <c:pt idx="1362">
                  <c:v>931886</c:v>
                </c:pt>
                <c:pt idx="1363">
                  <c:v>901726</c:v>
                </c:pt>
                <c:pt idx="1364">
                  <c:v>887456</c:v>
                </c:pt>
                <c:pt idx="1365">
                  <c:v>899905</c:v>
                </c:pt>
                <c:pt idx="1366">
                  <c:v>925629</c:v>
                </c:pt>
                <c:pt idx="1367">
                  <c:v>920068</c:v>
                </c:pt>
                <c:pt idx="1368">
                  <c:v>922029</c:v>
                </c:pt>
                <c:pt idx="1369">
                  <c:v>920185</c:v>
                </c:pt>
                <c:pt idx="1370">
                  <c:v>930607</c:v>
                </c:pt>
                <c:pt idx="1371">
                  <c:v>908105</c:v>
                </c:pt>
                <c:pt idx="1372">
                  <c:v>920684</c:v>
                </c:pt>
                <c:pt idx="1373">
                  <c:v>951397</c:v>
                </c:pt>
                <c:pt idx="1374">
                  <c:v>961395</c:v>
                </c:pt>
                <c:pt idx="1375">
                  <c:v>944491</c:v>
                </c:pt>
                <c:pt idx="1376">
                  <c:v>935911</c:v>
                </c:pt>
                <c:pt idx="1377">
                  <c:v>917234</c:v>
                </c:pt>
                <c:pt idx="1378">
                  <c:v>918593</c:v>
                </c:pt>
                <c:pt idx="1379">
                  <c:v>826583</c:v>
                </c:pt>
                <c:pt idx="1380">
                  <c:v>825269</c:v>
                </c:pt>
                <c:pt idx="1381">
                  <c:v>898282</c:v>
                </c:pt>
                <c:pt idx="1382">
                  <c:v>904611</c:v>
                </c:pt>
                <c:pt idx="1383">
                  <c:v>882726</c:v>
                </c:pt>
                <c:pt idx="1384">
                  <c:v>929653</c:v>
                </c:pt>
                <c:pt idx="1385">
                  <c:v>952918</c:v>
                </c:pt>
                <c:pt idx="1386">
                  <c:v>926214</c:v>
                </c:pt>
                <c:pt idx="1387">
                  <c:v>911506</c:v>
                </c:pt>
                <c:pt idx="1388">
                  <c:v>903980</c:v>
                </c:pt>
                <c:pt idx="1389">
                  <c:v>911518</c:v>
                </c:pt>
                <c:pt idx="1390">
                  <c:v>897751</c:v>
                </c:pt>
                <c:pt idx="1391">
                  <c:v>914795</c:v>
                </c:pt>
                <c:pt idx="1392">
                  <c:v>974405</c:v>
                </c:pt>
                <c:pt idx="1393">
                  <c:v>938743</c:v>
                </c:pt>
                <c:pt idx="1394">
                  <c:v>900220</c:v>
                </c:pt>
                <c:pt idx="1395">
                  <c:v>875478</c:v>
                </c:pt>
                <c:pt idx="1396">
                  <c:v>892981</c:v>
                </c:pt>
                <c:pt idx="1397">
                  <c:v>876514</c:v>
                </c:pt>
                <c:pt idx="1398">
                  <c:v>884188</c:v>
                </c:pt>
                <c:pt idx="1399">
                  <c:v>911222</c:v>
                </c:pt>
                <c:pt idx="1400">
                  <c:v>816788</c:v>
                </c:pt>
                <c:pt idx="1401">
                  <c:v>886591</c:v>
                </c:pt>
                <c:pt idx="1402">
                  <c:v>886085</c:v>
                </c:pt>
                <c:pt idx="1403">
                  <c:v>916252</c:v>
                </c:pt>
                <c:pt idx="1404">
                  <c:v>956294</c:v>
                </c:pt>
                <c:pt idx="1405">
                  <c:v>952400</c:v>
                </c:pt>
                <c:pt idx="1406">
                  <c:v>935444</c:v>
                </c:pt>
                <c:pt idx="1407">
                  <c:v>907375</c:v>
                </c:pt>
                <c:pt idx="1408">
                  <c:v>917455</c:v>
                </c:pt>
                <c:pt idx="1409">
                  <c:v>915841</c:v>
                </c:pt>
                <c:pt idx="1410">
                  <c:v>919620</c:v>
                </c:pt>
                <c:pt idx="1411">
                  <c:v>959422</c:v>
                </c:pt>
                <c:pt idx="1412">
                  <c:v>937601</c:v>
                </c:pt>
                <c:pt idx="1413">
                  <c:v>924914</c:v>
                </c:pt>
                <c:pt idx="1414">
                  <c:v>887052</c:v>
                </c:pt>
                <c:pt idx="1415">
                  <c:v>889010</c:v>
                </c:pt>
                <c:pt idx="1416">
                  <c:v>920875</c:v>
                </c:pt>
                <c:pt idx="1417">
                  <c:v>923179</c:v>
                </c:pt>
                <c:pt idx="1418">
                  <c:v>982700</c:v>
                </c:pt>
                <c:pt idx="1419">
                  <c:v>903984</c:v>
                </c:pt>
                <c:pt idx="1420">
                  <c:v>897865</c:v>
                </c:pt>
                <c:pt idx="1421">
                  <c:v>875561</c:v>
                </c:pt>
                <c:pt idx="1422">
                  <c:v>936942</c:v>
                </c:pt>
                <c:pt idx="1423">
                  <c:v>930076</c:v>
                </c:pt>
                <c:pt idx="1424">
                  <c:v>865809</c:v>
                </c:pt>
                <c:pt idx="1425">
                  <c:v>920829</c:v>
                </c:pt>
                <c:pt idx="1426">
                  <c:v>943260</c:v>
                </c:pt>
                <c:pt idx="1427">
                  <c:v>974967</c:v>
                </c:pt>
                <c:pt idx="1428">
                  <c:v>980048</c:v>
                </c:pt>
                <c:pt idx="1429">
                  <c:v>965666</c:v>
                </c:pt>
                <c:pt idx="1430">
                  <c:v>934959</c:v>
                </c:pt>
                <c:pt idx="1431">
                  <c:v>906187</c:v>
                </c:pt>
                <c:pt idx="1432">
                  <c:v>926978</c:v>
                </c:pt>
                <c:pt idx="1433">
                  <c:v>911738</c:v>
                </c:pt>
                <c:pt idx="1434">
                  <c:v>900348</c:v>
                </c:pt>
                <c:pt idx="1435">
                  <c:v>903707</c:v>
                </c:pt>
                <c:pt idx="1436">
                  <c:v>912723</c:v>
                </c:pt>
                <c:pt idx="1437">
                  <c:v>886865</c:v>
                </c:pt>
                <c:pt idx="1438">
                  <c:v>911427</c:v>
                </c:pt>
                <c:pt idx="1439">
                  <c:v>946027</c:v>
                </c:pt>
                <c:pt idx="1440">
                  <c:v>980639</c:v>
                </c:pt>
                <c:pt idx="1441">
                  <c:v>976638</c:v>
                </c:pt>
                <c:pt idx="1442">
                  <c:v>942665</c:v>
                </c:pt>
                <c:pt idx="1443">
                  <c:v>961377</c:v>
                </c:pt>
                <c:pt idx="1444">
                  <c:v>971390</c:v>
                </c:pt>
                <c:pt idx="1445">
                  <c:v>971340</c:v>
                </c:pt>
                <c:pt idx="1446">
                  <c:v>965186</c:v>
                </c:pt>
                <c:pt idx="1447">
                  <c:v>979916</c:v>
                </c:pt>
                <c:pt idx="1448">
                  <c:v>980780</c:v>
                </c:pt>
                <c:pt idx="1449">
                  <c:v>942000</c:v>
                </c:pt>
                <c:pt idx="1450">
                  <c:v>943191</c:v>
                </c:pt>
                <c:pt idx="1451">
                  <c:v>945466</c:v>
                </c:pt>
                <c:pt idx="1452">
                  <c:v>924143</c:v>
                </c:pt>
                <c:pt idx="1453">
                  <c:v>906729</c:v>
                </c:pt>
                <c:pt idx="1454">
                  <c:v>857763</c:v>
                </c:pt>
                <c:pt idx="1455">
                  <c:v>870366</c:v>
                </c:pt>
                <c:pt idx="1456">
                  <c:v>844312</c:v>
                </c:pt>
                <c:pt idx="1457">
                  <c:v>912462</c:v>
                </c:pt>
                <c:pt idx="1458">
                  <c:v>909313</c:v>
                </c:pt>
                <c:pt idx="1459">
                  <c:v>916450</c:v>
                </c:pt>
                <c:pt idx="1460">
                  <c:v>867691</c:v>
                </c:pt>
                <c:pt idx="1461">
                  <c:v>772001</c:v>
                </c:pt>
                <c:pt idx="1462">
                  <c:v>811845</c:v>
                </c:pt>
                <c:pt idx="1463">
                  <c:v>823838</c:v>
                </c:pt>
                <c:pt idx="1464">
                  <c:v>848962</c:v>
                </c:pt>
                <c:pt idx="1465">
                  <c:v>888285</c:v>
                </c:pt>
                <c:pt idx="1466">
                  <c:v>912855</c:v>
                </c:pt>
                <c:pt idx="1467">
                  <c:v>918041</c:v>
                </c:pt>
                <c:pt idx="1468">
                  <c:v>904658</c:v>
                </c:pt>
                <c:pt idx="1469">
                  <c:v>862722</c:v>
                </c:pt>
                <c:pt idx="1470">
                  <c:v>895815</c:v>
                </c:pt>
                <c:pt idx="1471">
                  <c:v>848230</c:v>
                </c:pt>
                <c:pt idx="1472">
                  <c:v>903303</c:v>
                </c:pt>
                <c:pt idx="1473">
                  <c:v>900875</c:v>
                </c:pt>
                <c:pt idx="1474">
                  <c:v>924405</c:v>
                </c:pt>
                <c:pt idx="1475">
                  <c:v>935953</c:v>
                </c:pt>
                <c:pt idx="1476">
                  <c:v>891586</c:v>
                </c:pt>
                <c:pt idx="1477">
                  <c:v>851349</c:v>
                </c:pt>
                <c:pt idx="1478">
                  <c:v>923163</c:v>
                </c:pt>
                <c:pt idx="1479">
                  <c:v>925800</c:v>
                </c:pt>
                <c:pt idx="1480">
                  <c:v>921796</c:v>
                </c:pt>
                <c:pt idx="1481">
                  <c:v>923954</c:v>
                </c:pt>
                <c:pt idx="1482">
                  <c:v>939903</c:v>
                </c:pt>
                <c:pt idx="1483">
                  <c:v>918138</c:v>
                </c:pt>
                <c:pt idx="1484">
                  <c:v>899424</c:v>
                </c:pt>
                <c:pt idx="1485">
                  <c:v>913506</c:v>
                </c:pt>
                <c:pt idx="1486">
                  <c:v>914458</c:v>
                </c:pt>
                <c:pt idx="1487">
                  <c:v>958523</c:v>
                </c:pt>
                <c:pt idx="1488">
                  <c:v>973641</c:v>
                </c:pt>
                <c:pt idx="1489">
                  <c:v>963504</c:v>
                </c:pt>
                <c:pt idx="1490">
                  <c:v>947726</c:v>
                </c:pt>
                <c:pt idx="1491">
                  <c:v>916329</c:v>
                </c:pt>
                <c:pt idx="1492">
                  <c:v>961531</c:v>
                </c:pt>
                <c:pt idx="1493">
                  <c:v>907800</c:v>
                </c:pt>
                <c:pt idx="1494">
                  <c:v>1004493</c:v>
                </c:pt>
                <c:pt idx="1495">
                  <c:v>975950</c:v>
                </c:pt>
                <c:pt idx="1496">
                  <c:v>953210</c:v>
                </c:pt>
                <c:pt idx="1497">
                  <c:v>931159</c:v>
                </c:pt>
                <c:pt idx="1498">
                  <c:v>890310</c:v>
                </c:pt>
                <c:pt idx="1499">
                  <c:v>918678</c:v>
                </c:pt>
                <c:pt idx="1500">
                  <c:v>943225</c:v>
                </c:pt>
                <c:pt idx="1501">
                  <c:v>935847</c:v>
                </c:pt>
                <c:pt idx="1502">
                  <c:v>953315</c:v>
                </c:pt>
                <c:pt idx="1503">
                  <c:v>976009</c:v>
                </c:pt>
                <c:pt idx="1504">
                  <c:v>982907</c:v>
                </c:pt>
                <c:pt idx="1505">
                  <c:v>969325</c:v>
                </c:pt>
                <c:pt idx="1506">
                  <c:v>971093</c:v>
                </c:pt>
                <c:pt idx="1507">
                  <c:v>967965</c:v>
                </c:pt>
                <c:pt idx="1508">
                  <c:v>979186</c:v>
                </c:pt>
                <c:pt idx="1509">
                  <c:v>986320</c:v>
                </c:pt>
                <c:pt idx="1510">
                  <c:v>988719</c:v>
                </c:pt>
                <c:pt idx="1511">
                  <c:v>980282</c:v>
                </c:pt>
                <c:pt idx="1512">
                  <c:v>958636</c:v>
                </c:pt>
                <c:pt idx="1513">
                  <c:v>985996</c:v>
                </c:pt>
                <c:pt idx="1514">
                  <c:v>965687</c:v>
                </c:pt>
                <c:pt idx="1515">
                  <c:v>941828</c:v>
                </c:pt>
                <c:pt idx="1516">
                  <c:v>945264</c:v>
                </c:pt>
                <c:pt idx="1517">
                  <c:v>939119</c:v>
                </c:pt>
                <c:pt idx="1518">
                  <c:v>903797</c:v>
                </c:pt>
                <c:pt idx="1519">
                  <c:v>870019</c:v>
                </c:pt>
                <c:pt idx="1520">
                  <c:v>913228</c:v>
                </c:pt>
                <c:pt idx="1521">
                  <c:v>940250</c:v>
                </c:pt>
                <c:pt idx="1522">
                  <c:v>937868</c:v>
                </c:pt>
                <c:pt idx="1523">
                  <c:v>931892</c:v>
                </c:pt>
                <c:pt idx="1524">
                  <c:v>938489</c:v>
                </c:pt>
                <c:pt idx="1525">
                  <c:v>932879</c:v>
                </c:pt>
                <c:pt idx="1526">
                  <c:v>946980</c:v>
                </c:pt>
                <c:pt idx="1527">
                  <c:v>909291</c:v>
                </c:pt>
                <c:pt idx="1528">
                  <c:v>909915</c:v>
                </c:pt>
                <c:pt idx="1529">
                  <c:v>904303</c:v>
                </c:pt>
                <c:pt idx="1530">
                  <c:v>885274</c:v>
                </c:pt>
                <c:pt idx="1531">
                  <c:v>943192</c:v>
                </c:pt>
                <c:pt idx="1532">
                  <c:v>932442</c:v>
                </c:pt>
                <c:pt idx="1533">
                  <c:v>931363</c:v>
                </c:pt>
                <c:pt idx="1534">
                  <c:v>927527</c:v>
                </c:pt>
                <c:pt idx="1535">
                  <c:v>910167</c:v>
                </c:pt>
                <c:pt idx="1536">
                  <c:v>917408</c:v>
                </c:pt>
                <c:pt idx="1537">
                  <c:v>948611</c:v>
                </c:pt>
                <c:pt idx="1538">
                  <c:v>947304</c:v>
                </c:pt>
                <c:pt idx="1539">
                  <c:v>958083</c:v>
                </c:pt>
                <c:pt idx="1540">
                  <c:v>887858</c:v>
                </c:pt>
                <c:pt idx="1541">
                  <c:v>870739</c:v>
                </c:pt>
                <c:pt idx="1542">
                  <c:v>897761</c:v>
                </c:pt>
                <c:pt idx="1543">
                  <c:v>887531</c:v>
                </c:pt>
                <c:pt idx="1544">
                  <c:v>909971</c:v>
                </c:pt>
                <c:pt idx="1545">
                  <c:v>959843</c:v>
                </c:pt>
                <c:pt idx="1546">
                  <c:v>743605</c:v>
                </c:pt>
                <c:pt idx="1547">
                  <c:v>761794</c:v>
                </c:pt>
                <c:pt idx="1548">
                  <c:v>846035</c:v>
                </c:pt>
                <c:pt idx="1549">
                  <c:v>813829</c:v>
                </c:pt>
                <c:pt idx="1550">
                  <c:v>837554</c:v>
                </c:pt>
                <c:pt idx="1551">
                  <c:v>796309</c:v>
                </c:pt>
                <c:pt idx="1552">
                  <c:v>745960</c:v>
                </c:pt>
                <c:pt idx="1553">
                  <c:v>823941</c:v>
                </c:pt>
                <c:pt idx="1554">
                  <c:v>836446</c:v>
                </c:pt>
                <c:pt idx="1555">
                  <c:v>842169</c:v>
                </c:pt>
                <c:pt idx="1556">
                  <c:v>836590</c:v>
                </c:pt>
                <c:pt idx="1557">
                  <c:v>824264</c:v>
                </c:pt>
                <c:pt idx="1558">
                  <c:v>793071</c:v>
                </c:pt>
                <c:pt idx="1559">
                  <c:v>867309</c:v>
                </c:pt>
                <c:pt idx="1560">
                  <c:v>912189</c:v>
                </c:pt>
                <c:pt idx="1561">
                  <c:v>912469</c:v>
                </c:pt>
                <c:pt idx="1562">
                  <c:v>908880</c:v>
                </c:pt>
                <c:pt idx="1563">
                  <c:v>924159</c:v>
                </c:pt>
                <c:pt idx="1564">
                  <c:v>894370</c:v>
                </c:pt>
                <c:pt idx="1565">
                  <c:v>890756</c:v>
                </c:pt>
                <c:pt idx="1566">
                  <c:v>890142</c:v>
                </c:pt>
                <c:pt idx="1567">
                  <c:v>894557</c:v>
                </c:pt>
                <c:pt idx="1568">
                  <c:v>877511</c:v>
                </c:pt>
                <c:pt idx="1569">
                  <c:v>932301</c:v>
                </c:pt>
                <c:pt idx="1570">
                  <c:v>916871</c:v>
                </c:pt>
                <c:pt idx="1571">
                  <c:v>914461</c:v>
                </c:pt>
                <c:pt idx="1572">
                  <c:v>887437</c:v>
                </c:pt>
                <c:pt idx="1573">
                  <c:v>881222</c:v>
                </c:pt>
                <c:pt idx="1574">
                  <c:v>860774</c:v>
                </c:pt>
                <c:pt idx="1575">
                  <c:v>891963</c:v>
                </c:pt>
                <c:pt idx="1576">
                  <c:v>882386</c:v>
                </c:pt>
                <c:pt idx="1577">
                  <c:v>868989</c:v>
                </c:pt>
                <c:pt idx="1578">
                  <c:v>862931</c:v>
                </c:pt>
                <c:pt idx="1579">
                  <c:v>836883</c:v>
                </c:pt>
                <c:pt idx="1580">
                  <c:v>864983</c:v>
                </c:pt>
                <c:pt idx="1581">
                  <c:v>815027</c:v>
                </c:pt>
                <c:pt idx="1582">
                  <c:v>826989</c:v>
                </c:pt>
                <c:pt idx="1583">
                  <c:v>820386</c:v>
                </c:pt>
                <c:pt idx="1584">
                  <c:v>836586</c:v>
                </c:pt>
                <c:pt idx="1585">
                  <c:v>831477</c:v>
                </c:pt>
                <c:pt idx="1586">
                  <c:v>807285</c:v>
                </c:pt>
                <c:pt idx="1587">
                  <c:v>755702</c:v>
                </c:pt>
                <c:pt idx="1588">
                  <c:v>779786</c:v>
                </c:pt>
                <c:pt idx="1589">
                  <c:v>757915</c:v>
                </c:pt>
                <c:pt idx="1590">
                  <c:v>783768</c:v>
                </c:pt>
                <c:pt idx="1591">
                  <c:v>777466</c:v>
                </c:pt>
                <c:pt idx="1592">
                  <c:v>829564</c:v>
                </c:pt>
                <c:pt idx="1593">
                  <c:v>813401</c:v>
                </c:pt>
                <c:pt idx="1594">
                  <c:v>804199</c:v>
                </c:pt>
                <c:pt idx="1595">
                  <c:v>781043</c:v>
                </c:pt>
                <c:pt idx="1596">
                  <c:v>743195</c:v>
                </c:pt>
                <c:pt idx="1597">
                  <c:v>776074</c:v>
                </c:pt>
                <c:pt idx="1598">
                  <c:v>826155</c:v>
                </c:pt>
                <c:pt idx="1599">
                  <c:v>815005</c:v>
                </c:pt>
                <c:pt idx="1600">
                  <c:v>839897</c:v>
                </c:pt>
                <c:pt idx="1601">
                  <c:v>811660</c:v>
                </c:pt>
                <c:pt idx="1602">
                  <c:v>817866</c:v>
                </c:pt>
                <c:pt idx="1603">
                  <c:v>795338</c:v>
                </c:pt>
                <c:pt idx="1604">
                  <c:v>821102</c:v>
                </c:pt>
                <c:pt idx="1605">
                  <c:v>822895</c:v>
                </c:pt>
                <c:pt idx="1606">
                  <c:v>822654</c:v>
                </c:pt>
                <c:pt idx="1607">
                  <c:v>833849</c:v>
                </c:pt>
                <c:pt idx="1608">
                  <c:v>839102</c:v>
                </c:pt>
                <c:pt idx="1609">
                  <c:v>849546</c:v>
                </c:pt>
                <c:pt idx="1610">
                  <c:v>816640</c:v>
                </c:pt>
                <c:pt idx="1611">
                  <c:v>859137</c:v>
                </c:pt>
                <c:pt idx="1612">
                  <c:v>845764</c:v>
                </c:pt>
                <c:pt idx="1613">
                  <c:v>858153</c:v>
                </c:pt>
                <c:pt idx="1614">
                  <c:v>865219</c:v>
                </c:pt>
                <c:pt idx="1615">
                  <c:v>892916</c:v>
                </c:pt>
                <c:pt idx="1616">
                  <c:v>880101</c:v>
                </c:pt>
                <c:pt idx="1617">
                  <c:v>822028</c:v>
                </c:pt>
                <c:pt idx="1618">
                  <c:v>802454</c:v>
                </c:pt>
                <c:pt idx="1619">
                  <c:v>871797</c:v>
                </c:pt>
                <c:pt idx="1620">
                  <c:v>864632</c:v>
                </c:pt>
                <c:pt idx="1621">
                  <c:v>868860</c:v>
                </c:pt>
                <c:pt idx="1622">
                  <c:v>868609</c:v>
                </c:pt>
                <c:pt idx="1623">
                  <c:v>867309</c:v>
                </c:pt>
                <c:pt idx="1624">
                  <c:v>871794</c:v>
                </c:pt>
                <c:pt idx="1625">
                  <c:v>851799</c:v>
                </c:pt>
                <c:pt idx="1626">
                  <c:v>905623</c:v>
                </c:pt>
                <c:pt idx="1627">
                  <c:v>914998</c:v>
                </c:pt>
                <c:pt idx="1628">
                  <c:v>927441</c:v>
                </c:pt>
                <c:pt idx="1629">
                  <c:v>923598</c:v>
                </c:pt>
                <c:pt idx="1630">
                  <c:v>909872</c:v>
                </c:pt>
                <c:pt idx="1631">
                  <c:v>862546</c:v>
                </c:pt>
                <c:pt idx="1632">
                  <c:v>903653</c:v>
                </c:pt>
                <c:pt idx="1633">
                  <c:v>897818</c:v>
                </c:pt>
                <c:pt idx="1634">
                  <c:v>899817</c:v>
                </c:pt>
                <c:pt idx="1635">
                  <c:v>889674</c:v>
                </c:pt>
                <c:pt idx="1636">
                  <c:v>889501</c:v>
                </c:pt>
                <c:pt idx="1637">
                  <c:v>880180</c:v>
                </c:pt>
                <c:pt idx="1638">
                  <c:v>833734</c:v>
                </c:pt>
                <c:pt idx="1639">
                  <c:v>911018</c:v>
                </c:pt>
                <c:pt idx="1640">
                  <c:v>902822</c:v>
                </c:pt>
                <c:pt idx="1641">
                  <c:v>925666</c:v>
                </c:pt>
                <c:pt idx="1642">
                  <c:v>926965</c:v>
                </c:pt>
                <c:pt idx="1643">
                  <c:v>928546</c:v>
                </c:pt>
                <c:pt idx="1644">
                  <c:v>893589</c:v>
                </c:pt>
                <c:pt idx="1645">
                  <c:v>911666</c:v>
                </c:pt>
                <c:pt idx="1646">
                  <c:v>787429</c:v>
                </c:pt>
                <c:pt idx="1647">
                  <c:v>940250</c:v>
                </c:pt>
                <c:pt idx="1648">
                  <c:v>901499</c:v>
                </c:pt>
                <c:pt idx="1649">
                  <c:v>910564</c:v>
                </c:pt>
                <c:pt idx="1650">
                  <c:v>937936</c:v>
                </c:pt>
                <c:pt idx="1651">
                  <c:v>904775</c:v>
                </c:pt>
                <c:pt idx="1652">
                  <c:v>892995</c:v>
                </c:pt>
                <c:pt idx="1653">
                  <c:v>912391</c:v>
                </c:pt>
                <c:pt idx="1654">
                  <c:v>900273</c:v>
                </c:pt>
                <c:pt idx="1655">
                  <c:v>918355</c:v>
                </c:pt>
                <c:pt idx="1656">
                  <c:v>922035</c:v>
                </c:pt>
                <c:pt idx="1657">
                  <c:v>934181</c:v>
                </c:pt>
                <c:pt idx="1658">
                  <c:v>957463</c:v>
                </c:pt>
                <c:pt idx="1659">
                  <c:v>935042</c:v>
                </c:pt>
                <c:pt idx="1660">
                  <c:v>937344</c:v>
                </c:pt>
                <c:pt idx="1661">
                  <c:v>910765</c:v>
                </c:pt>
                <c:pt idx="1662">
                  <c:v>919584</c:v>
                </c:pt>
                <c:pt idx="1663">
                  <c:v>967107</c:v>
                </c:pt>
                <c:pt idx="1664">
                  <c:v>965433</c:v>
                </c:pt>
                <c:pt idx="1665">
                  <c:v>966244</c:v>
                </c:pt>
                <c:pt idx="1666">
                  <c:v>945923</c:v>
                </c:pt>
                <c:pt idx="1667">
                  <c:v>963763</c:v>
                </c:pt>
                <c:pt idx="1668">
                  <c:v>911595</c:v>
                </c:pt>
                <c:pt idx="1669">
                  <c:v>934308</c:v>
                </c:pt>
                <c:pt idx="1670">
                  <c:v>938312</c:v>
                </c:pt>
                <c:pt idx="1671">
                  <c:v>943248</c:v>
                </c:pt>
                <c:pt idx="1672">
                  <c:v>921087</c:v>
                </c:pt>
                <c:pt idx="1673">
                  <c:v>916039</c:v>
                </c:pt>
                <c:pt idx="1674">
                  <c:v>938361</c:v>
                </c:pt>
                <c:pt idx="1675">
                  <c:v>918966</c:v>
                </c:pt>
                <c:pt idx="1676">
                  <c:v>916981</c:v>
                </c:pt>
                <c:pt idx="1677">
                  <c:v>923694</c:v>
                </c:pt>
                <c:pt idx="1678">
                  <c:v>904760</c:v>
                </c:pt>
                <c:pt idx="1679">
                  <c:v>889829</c:v>
                </c:pt>
                <c:pt idx="1680">
                  <c:v>890507</c:v>
                </c:pt>
                <c:pt idx="1681">
                  <c:v>935590</c:v>
                </c:pt>
                <c:pt idx="1682">
                  <c:v>939841</c:v>
                </c:pt>
                <c:pt idx="1683">
                  <c:v>905666</c:v>
                </c:pt>
                <c:pt idx="1684">
                  <c:v>932198</c:v>
                </c:pt>
                <c:pt idx="1685">
                  <c:v>926262</c:v>
                </c:pt>
                <c:pt idx="1686">
                  <c:v>918155</c:v>
                </c:pt>
                <c:pt idx="1687">
                  <c:v>897943</c:v>
                </c:pt>
                <c:pt idx="1688">
                  <c:v>911161</c:v>
                </c:pt>
                <c:pt idx="1689">
                  <c:v>914031</c:v>
                </c:pt>
                <c:pt idx="1690">
                  <c:v>920066</c:v>
                </c:pt>
                <c:pt idx="1691">
                  <c:v>893250</c:v>
                </c:pt>
                <c:pt idx="1692">
                  <c:v>894297</c:v>
                </c:pt>
                <c:pt idx="1693">
                  <c:v>889996</c:v>
                </c:pt>
                <c:pt idx="1694">
                  <c:v>872607</c:v>
                </c:pt>
                <c:pt idx="1695">
                  <c:v>892230</c:v>
                </c:pt>
                <c:pt idx="1696">
                  <c:v>900976</c:v>
                </c:pt>
                <c:pt idx="1697">
                  <c:v>920576</c:v>
                </c:pt>
                <c:pt idx="1698">
                  <c:v>932421</c:v>
                </c:pt>
                <c:pt idx="1699">
                  <c:v>948809</c:v>
                </c:pt>
                <c:pt idx="1700">
                  <c:v>747130</c:v>
                </c:pt>
                <c:pt idx="1701">
                  <c:v>692502</c:v>
                </c:pt>
                <c:pt idx="1702">
                  <c:v>573751</c:v>
                </c:pt>
                <c:pt idx="1703">
                  <c:v>708857</c:v>
                </c:pt>
                <c:pt idx="1704">
                  <c:v>563427</c:v>
                </c:pt>
                <c:pt idx="1705">
                  <c:v>754255</c:v>
                </c:pt>
                <c:pt idx="1706">
                  <c:v>780739</c:v>
                </c:pt>
                <c:pt idx="1707">
                  <c:v>940736</c:v>
                </c:pt>
                <c:pt idx="1708">
                  <c:v>893078</c:v>
                </c:pt>
                <c:pt idx="1709">
                  <c:v>931110</c:v>
                </c:pt>
                <c:pt idx="1710">
                  <c:v>905161</c:v>
                </c:pt>
                <c:pt idx="1711">
                  <c:v>904304</c:v>
                </c:pt>
                <c:pt idx="1712">
                  <c:v>924505</c:v>
                </c:pt>
                <c:pt idx="1713">
                  <c:v>941885</c:v>
                </c:pt>
                <c:pt idx="1714">
                  <c:v>946317</c:v>
                </c:pt>
                <c:pt idx="1715">
                  <c:v>912538</c:v>
                </c:pt>
                <c:pt idx="1716">
                  <c:v>892118</c:v>
                </c:pt>
                <c:pt idx="1717">
                  <c:v>912338</c:v>
                </c:pt>
                <c:pt idx="1718">
                  <c:v>932190</c:v>
                </c:pt>
                <c:pt idx="1719">
                  <c:v>941965</c:v>
                </c:pt>
                <c:pt idx="1720">
                  <c:v>943847</c:v>
                </c:pt>
                <c:pt idx="1721">
                  <c:v>908989</c:v>
                </c:pt>
                <c:pt idx="1722">
                  <c:v>928072</c:v>
                </c:pt>
                <c:pt idx="1723">
                  <c:v>935939</c:v>
                </c:pt>
                <c:pt idx="1724">
                  <c:v>920045</c:v>
                </c:pt>
                <c:pt idx="1725">
                  <c:v>916613</c:v>
                </c:pt>
                <c:pt idx="1726">
                  <c:v>937354</c:v>
                </c:pt>
                <c:pt idx="1727">
                  <c:v>926432</c:v>
                </c:pt>
                <c:pt idx="1728">
                  <c:v>938981</c:v>
                </c:pt>
                <c:pt idx="1729">
                  <c:v>877609</c:v>
                </c:pt>
                <c:pt idx="1730">
                  <c:v>958083</c:v>
                </c:pt>
                <c:pt idx="1731">
                  <c:v>959082</c:v>
                </c:pt>
                <c:pt idx="1732">
                  <c:v>904374</c:v>
                </c:pt>
                <c:pt idx="1733">
                  <c:v>933313</c:v>
                </c:pt>
                <c:pt idx="1734">
                  <c:v>938628</c:v>
                </c:pt>
                <c:pt idx="1735">
                  <c:v>887497</c:v>
                </c:pt>
                <c:pt idx="1736">
                  <c:v>932655</c:v>
                </c:pt>
                <c:pt idx="1737">
                  <c:v>909648</c:v>
                </c:pt>
                <c:pt idx="1738">
                  <c:v>904337</c:v>
                </c:pt>
                <c:pt idx="1739">
                  <c:v>900959</c:v>
                </c:pt>
                <c:pt idx="1740">
                  <c:v>928962</c:v>
                </c:pt>
                <c:pt idx="1741">
                  <c:v>929613</c:v>
                </c:pt>
                <c:pt idx="1742">
                  <c:v>914447</c:v>
                </c:pt>
                <c:pt idx="1743">
                  <c:v>894202</c:v>
                </c:pt>
                <c:pt idx="1744">
                  <c:v>896732</c:v>
                </c:pt>
                <c:pt idx="1745">
                  <c:v>922631</c:v>
                </c:pt>
                <c:pt idx="1746">
                  <c:v>908203</c:v>
                </c:pt>
                <c:pt idx="1747">
                  <c:v>913141</c:v>
                </c:pt>
                <c:pt idx="1748">
                  <c:v>899871</c:v>
                </c:pt>
                <c:pt idx="1749">
                  <c:v>876982</c:v>
                </c:pt>
                <c:pt idx="1750">
                  <c:v>830564</c:v>
                </c:pt>
                <c:pt idx="1751">
                  <c:v>853682</c:v>
                </c:pt>
                <c:pt idx="1752">
                  <c:v>899985</c:v>
                </c:pt>
                <c:pt idx="1753">
                  <c:v>915382</c:v>
                </c:pt>
                <c:pt idx="1754">
                  <c:v>954377</c:v>
                </c:pt>
                <c:pt idx="1755">
                  <c:v>980981</c:v>
                </c:pt>
                <c:pt idx="1756">
                  <c:v>957470</c:v>
                </c:pt>
                <c:pt idx="1757">
                  <c:v>943751</c:v>
                </c:pt>
                <c:pt idx="1758">
                  <c:v>943055</c:v>
                </c:pt>
                <c:pt idx="1759">
                  <c:v>941185</c:v>
                </c:pt>
                <c:pt idx="1760">
                  <c:v>946304</c:v>
                </c:pt>
                <c:pt idx="1761">
                  <c:v>962138</c:v>
                </c:pt>
                <c:pt idx="1762">
                  <c:v>964209</c:v>
                </c:pt>
                <c:pt idx="1763">
                  <c:v>948950</c:v>
                </c:pt>
                <c:pt idx="1764">
                  <c:v>920394</c:v>
                </c:pt>
                <c:pt idx="1765">
                  <c:v>870505</c:v>
                </c:pt>
                <c:pt idx="1766">
                  <c:v>938683</c:v>
                </c:pt>
                <c:pt idx="1767">
                  <c:v>935116</c:v>
                </c:pt>
                <c:pt idx="1768">
                  <c:v>929721</c:v>
                </c:pt>
                <c:pt idx="1769">
                  <c:v>923188</c:v>
                </c:pt>
                <c:pt idx="1770">
                  <c:v>918643</c:v>
                </c:pt>
                <c:pt idx="1771">
                  <c:v>923501</c:v>
                </c:pt>
                <c:pt idx="1772">
                  <c:v>952362</c:v>
                </c:pt>
                <c:pt idx="1773">
                  <c:v>957052</c:v>
                </c:pt>
                <c:pt idx="1774">
                  <c:v>967858</c:v>
                </c:pt>
                <c:pt idx="1775">
                  <c:v>946415</c:v>
                </c:pt>
                <c:pt idx="1776">
                  <c:v>939749</c:v>
                </c:pt>
                <c:pt idx="1777">
                  <c:v>920146</c:v>
                </c:pt>
                <c:pt idx="1778">
                  <c:v>907509</c:v>
                </c:pt>
                <c:pt idx="1779">
                  <c:v>901557</c:v>
                </c:pt>
                <c:pt idx="1780">
                  <c:v>939595</c:v>
                </c:pt>
                <c:pt idx="1781">
                  <c:v>936366</c:v>
                </c:pt>
                <c:pt idx="1782">
                  <c:v>938391</c:v>
                </c:pt>
                <c:pt idx="1783">
                  <c:v>945414</c:v>
                </c:pt>
                <c:pt idx="1784">
                  <c:v>918031</c:v>
                </c:pt>
                <c:pt idx="1785">
                  <c:v>940455</c:v>
                </c:pt>
                <c:pt idx="1786">
                  <c:v>954538</c:v>
                </c:pt>
                <c:pt idx="1787">
                  <c:v>947186</c:v>
                </c:pt>
                <c:pt idx="1788">
                  <c:v>930099</c:v>
                </c:pt>
                <c:pt idx="1789">
                  <c:v>933491</c:v>
                </c:pt>
                <c:pt idx="1790">
                  <c:v>935435</c:v>
                </c:pt>
                <c:pt idx="1791">
                  <c:v>940722</c:v>
                </c:pt>
                <c:pt idx="1792">
                  <c:v>932524</c:v>
                </c:pt>
                <c:pt idx="1793">
                  <c:v>943886</c:v>
                </c:pt>
                <c:pt idx="1794">
                  <c:v>942461</c:v>
                </c:pt>
                <c:pt idx="1795">
                  <c:v>927981</c:v>
                </c:pt>
                <c:pt idx="1796">
                  <c:v>928176</c:v>
                </c:pt>
                <c:pt idx="1797">
                  <c:v>960629</c:v>
                </c:pt>
                <c:pt idx="1798">
                  <c:v>961209</c:v>
                </c:pt>
                <c:pt idx="1799">
                  <c:v>948194</c:v>
                </c:pt>
                <c:pt idx="1800">
                  <c:v>952928</c:v>
                </c:pt>
                <c:pt idx="1801">
                  <c:v>957310</c:v>
                </c:pt>
                <c:pt idx="1802">
                  <c:v>919357</c:v>
                </c:pt>
                <c:pt idx="1803">
                  <c:v>921627</c:v>
                </c:pt>
                <c:pt idx="1804">
                  <c:v>950608</c:v>
                </c:pt>
                <c:pt idx="1805">
                  <c:v>939487</c:v>
                </c:pt>
                <c:pt idx="1806">
                  <c:v>932596</c:v>
                </c:pt>
                <c:pt idx="1807">
                  <c:v>939449</c:v>
                </c:pt>
                <c:pt idx="1808">
                  <c:v>930034</c:v>
                </c:pt>
                <c:pt idx="1809">
                  <c:v>961914</c:v>
                </c:pt>
                <c:pt idx="1810">
                  <c:v>981766</c:v>
                </c:pt>
                <c:pt idx="1811">
                  <c:v>981769</c:v>
                </c:pt>
                <c:pt idx="1812">
                  <c:v>973482</c:v>
                </c:pt>
                <c:pt idx="1813">
                  <c:v>960164</c:v>
                </c:pt>
                <c:pt idx="1814">
                  <c:v>999824</c:v>
                </c:pt>
                <c:pt idx="1815">
                  <c:v>1002527</c:v>
                </c:pt>
                <c:pt idx="1816">
                  <c:v>998731</c:v>
                </c:pt>
                <c:pt idx="1817">
                  <c:v>997796</c:v>
                </c:pt>
                <c:pt idx="1818">
                  <c:v>994440</c:v>
                </c:pt>
                <c:pt idx="1819">
                  <c:v>890925</c:v>
                </c:pt>
                <c:pt idx="1820">
                  <c:v>888689</c:v>
                </c:pt>
                <c:pt idx="1821">
                  <c:v>912760</c:v>
                </c:pt>
                <c:pt idx="1822">
                  <c:v>938010</c:v>
                </c:pt>
                <c:pt idx="1823">
                  <c:v>956166</c:v>
                </c:pt>
                <c:pt idx="1824">
                  <c:v>925778</c:v>
                </c:pt>
                <c:pt idx="1825">
                  <c:v>889418</c:v>
                </c:pt>
                <c:pt idx="1826">
                  <c:v>796560</c:v>
                </c:pt>
                <c:pt idx="1827">
                  <c:v>881597</c:v>
                </c:pt>
                <c:pt idx="1828">
                  <c:v>836191</c:v>
                </c:pt>
                <c:pt idx="1829">
                  <c:v>922840</c:v>
                </c:pt>
                <c:pt idx="1830">
                  <c:v>829204</c:v>
                </c:pt>
                <c:pt idx="1831">
                  <c:v>760248</c:v>
                </c:pt>
                <c:pt idx="1832">
                  <c:v>765443</c:v>
                </c:pt>
                <c:pt idx="1833">
                  <c:v>782905</c:v>
                </c:pt>
                <c:pt idx="1834">
                  <c:v>834291</c:v>
                </c:pt>
                <c:pt idx="1835">
                  <c:v>921538</c:v>
                </c:pt>
                <c:pt idx="1836">
                  <c:v>917223</c:v>
                </c:pt>
                <c:pt idx="1837">
                  <c:v>914586</c:v>
                </c:pt>
                <c:pt idx="1838">
                  <c:v>920943</c:v>
                </c:pt>
                <c:pt idx="1839">
                  <c:v>920464</c:v>
                </c:pt>
                <c:pt idx="1840">
                  <c:v>899978</c:v>
                </c:pt>
                <c:pt idx="1841">
                  <c:v>886441</c:v>
                </c:pt>
                <c:pt idx="1842">
                  <c:v>916591</c:v>
                </c:pt>
                <c:pt idx="1843">
                  <c:v>938822</c:v>
                </c:pt>
                <c:pt idx="1844">
                  <c:v>937711</c:v>
                </c:pt>
                <c:pt idx="1845">
                  <c:v>956331</c:v>
                </c:pt>
                <c:pt idx="1846">
                  <c:v>974147</c:v>
                </c:pt>
                <c:pt idx="1847">
                  <c:v>949220</c:v>
                </c:pt>
                <c:pt idx="1848">
                  <c:v>928219</c:v>
                </c:pt>
                <c:pt idx="1849">
                  <c:v>942437</c:v>
                </c:pt>
                <c:pt idx="1850">
                  <c:v>966124</c:v>
                </c:pt>
                <c:pt idx="1851">
                  <c:v>938501</c:v>
                </c:pt>
                <c:pt idx="1852">
                  <c:v>957861</c:v>
                </c:pt>
                <c:pt idx="1853">
                  <c:v>943788</c:v>
                </c:pt>
                <c:pt idx="1854">
                  <c:v>921822</c:v>
                </c:pt>
                <c:pt idx="1855">
                  <c:v>912895</c:v>
                </c:pt>
                <c:pt idx="1856">
                  <c:v>955392</c:v>
                </c:pt>
                <c:pt idx="1857">
                  <c:v>964149</c:v>
                </c:pt>
                <c:pt idx="1858">
                  <c:v>986274</c:v>
                </c:pt>
                <c:pt idx="1859">
                  <c:v>982060</c:v>
                </c:pt>
                <c:pt idx="1860">
                  <c:v>971489</c:v>
                </c:pt>
                <c:pt idx="1861">
                  <c:v>988258</c:v>
                </c:pt>
                <c:pt idx="1862">
                  <c:v>988114</c:v>
                </c:pt>
                <c:pt idx="1863">
                  <c:v>985489</c:v>
                </c:pt>
                <c:pt idx="1864">
                  <c:v>988461</c:v>
                </c:pt>
                <c:pt idx="1865">
                  <c:v>965994</c:v>
                </c:pt>
                <c:pt idx="1866">
                  <c:v>969464</c:v>
                </c:pt>
                <c:pt idx="1867">
                  <c:v>994026</c:v>
                </c:pt>
                <c:pt idx="1868">
                  <c:v>978138</c:v>
                </c:pt>
                <c:pt idx="1869">
                  <c:v>968776</c:v>
                </c:pt>
                <c:pt idx="1870">
                  <c:v>969395</c:v>
                </c:pt>
                <c:pt idx="1871">
                  <c:v>983459</c:v>
                </c:pt>
                <c:pt idx="1872">
                  <c:v>982960</c:v>
                </c:pt>
                <c:pt idx="1873">
                  <c:v>954051</c:v>
                </c:pt>
                <c:pt idx="1874">
                  <c:v>956598</c:v>
                </c:pt>
                <c:pt idx="1875">
                  <c:v>948355</c:v>
                </c:pt>
                <c:pt idx="1876">
                  <c:v>908532</c:v>
                </c:pt>
                <c:pt idx="1877">
                  <c:v>917137</c:v>
                </c:pt>
                <c:pt idx="1878">
                  <c:v>934178</c:v>
                </c:pt>
                <c:pt idx="1879">
                  <c:v>933285</c:v>
                </c:pt>
                <c:pt idx="1880">
                  <c:v>942530</c:v>
                </c:pt>
                <c:pt idx="1881">
                  <c:v>955949</c:v>
                </c:pt>
                <c:pt idx="1882">
                  <c:v>912574</c:v>
                </c:pt>
                <c:pt idx="1883">
                  <c:v>878639</c:v>
                </c:pt>
                <c:pt idx="1884">
                  <c:v>904174</c:v>
                </c:pt>
                <c:pt idx="1885">
                  <c:v>923522</c:v>
                </c:pt>
                <c:pt idx="1886">
                  <c:v>924081</c:v>
                </c:pt>
                <c:pt idx="1887">
                  <c:v>967765</c:v>
                </c:pt>
                <c:pt idx="1888">
                  <c:v>960903</c:v>
                </c:pt>
                <c:pt idx="1889">
                  <c:v>946733</c:v>
                </c:pt>
                <c:pt idx="1890">
                  <c:v>888080</c:v>
                </c:pt>
                <c:pt idx="1891">
                  <c:v>962234</c:v>
                </c:pt>
                <c:pt idx="1892">
                  <c:v>955000</c:v>
                </c:pt>
                <c:pt idx="1893">
                  <c:v>974287</c:v>
                </c:pt>
                <c:pt idx="1894">
                  <c:v>946969</c:v>
                </c:pt>
                <c:pt idx="1895">
                  <c:v>955855</c:v>
                </c:pt>
                <c:pt idx="1896">
                  <c:v>949626</c:v>
                </c:pt>
                <c:pt idx="1897">
                  <c:v>890099</c:v>
                </c:pt>
                <c:pt idx="1898">
                  <c:v>933301</c:v>
                </c:pt>
                <c:pt idx="1899">
                  <c:v>934803</c:v>
                </c:pt>
                <c:pt idx="1900">
                  <c:v>997004</c:v>
                </c:pt>
                <c:pt idx="1901">
                  <c:v>1007141</c:v>
                </c:pt>
                <c:pt idx="1902">
                  <c:v>994499</c:v>
                </c:pt>
                <c:pt idx="1903">
                  <c:v>989076</c:v>
                </c:pt>
                <c:pt idx="1904">
                  <c:v>937410</c:v>
                </c:pt>
                <c:pt idx="1905">
                  <c:v>949563</c:v>
                </c:pt>
                <c:pt idx="1906">
                  <c:v>978504</c:v>
                </c:pt>
                <c:pt idx="1907">
                  <c:v>985870</c:v>
                </c:pt>
                <c:pt idx="1908">
                  <c:v>991600</c:v>
                </c:pt>
                <c:pt idx="1909">
                  <c:v>1001870</c:v>
                </c:pt>
                <c:pt idx="1910">
                  <c:v>988616</c:v>
                </c:pt>
                <c:pt idx="1911">
                  <c:v>927651</c:v>
                </c:pt>
                <c:pt idx="1912">
                  <c:v>970453</c:v>
                </c:pt>
                <c:pt idx="1913">
                  <c:v>993901</c:v>
                </c:pt>
                <c:pt idx="1914">
                  <c:v>995147</c:v>
                </c:pt>
                <c:pt idx="1915">
                  <c:v>982137</c:v>
                </c:pt>
                <c:pt idx="1916">
                  <c:v>975693</c:v>
                </c:pt>
                <c:pt idx="1917">
                  <c:v>964504</c:v>
                </c:pt>
                <c:pt idx="1918">
                  <c:v>891705</c:v>
                </c:pt>
                <c:pt idx="1919">
                  <c:v>969296</c:v>
                </c:pt>
                <c:pt idx="1920">
                  <c:v>900278</c:v>
                </c:pt>
                <c:pt idx="1921">
                  <c:v>984996</c:v>
                </c:pt>
                <c:pt idx="1922">
                  <c:v>972097</c:v>
                </c:pt>
                <c:pt idx="1923">
                  <c:v>962727</c:v>
                </c:pt>
                <c:pt idx="1924">
                  <c:v>928575</c:v>
                </c:pt>
                <c:pt idx="1925">
                  <c:v>933702</c:v>
                </c:pt>
                <c:pt idx="1926">
                  <c:v>995849</c:v>
                </c:pt>
                <c:pt idx="1927">
                  <c:v>989501</c:v>
                </c:pt>
                <c:pt idx="1928">
                  <c:v>982068</c:v>
                </c:pt>
                <c:pt idx="1929">
                  <c:v>854889</c:v>
                </c:pt>
                <c:pt idx="1930">
                  <c:v>889047</c:v>
                </c:pt>
                <c:pt idx="1931">
                  <c:v>909177</c:v>
                </c:pt>
                <c:pt idx="1932">
                  <c:v>917143</c:v>
                </c:pt>
                <c:pt idx="1933">
                  <c:v>958694</c:v>
                </c:pt>
                <c:pt idx="1934">
                  <c:v>985491</c:v>
                </c:pt>
                <c:pt idx="1935">
                  <c:v>995286</c:v>
                </c:pt>
                <c:pt idx="1936">
                  <c:v>996619</c:v>
                </c:pt>
                <c:pt idx="1937">
                  <c:v>960806</c:v>
                </c:pt>
                <c:pt idx="1938">
                  <c:v>962732</c:v>
                </c:pt>
                <c:pt idx="1939">
                  <c:v>963285</c:v>
                </c:pt>
                <c:pt idx="1940">
                  <c:v>980345</c:v>
                </c:pt>
                <c:pt idx="1941">
                  <c:v>956260</c:v>
                </c:pt>
                <c:pt idx="1942">
                  <c:v>966440</c:v>
                </c:pt>
                <c:pt idx="1943">
                  <c:v>974576</c:v>
                </c:pt>
                <c:pt idx="1944">
                  <c:v>977161</c:v>
                </c:pt>
                <c:pt idx="1945">
                  <c:v>931098</c:v>
                </c:pt>
                <c:pt idx="1946">
                  <c:v>946651</c:v>
                </c:pt>
                <c:pt idx="1947">
                  <c:v>973898</c:v>
                </c:pt>
                <c:pt idx="1948">
                  <c:v>987162</c:v>
                </c:pt>
                <c:pt idx="1949">
                  <c:v>975411</c:v>
                </c:pt>
                <c:pt idx="1950">
                  <c:v>971264</c:v>
                </c:pt>
                <c:pt idx="1951">
                  <c:v>943779</c:v>
                </c:pt>
                <c:pt idx="1952">
                  <c:v>945384</c:v>
                </c:pt>
                <c:pt idx="1953">
                  <c:v>925902</c:v>
                </c:pt>
                <c:pt idx="1954">
                  <c:v>947814</c:v>
                </c:pt>
                <c:pt idx="1955">
                  <c:v>938797</c:v>
                </c:pt>
                <c:pt idx="1956">
                  <c:v>952980</c:v>
                </c:pt>
                <c:pt idx="1957">
                  <c:v>954458</c:v>
                </c:pt>
                <c:pt idx="1958">
                  <c:v>987616</c:v>
                </c:pt>
                <c:pt idx="1959">
                  <c:v>996508</c:v>
                </c:pt>
                <c:pt idx="1960">
                  <c:v>980761</c:v>
                </c:pt>
                <c:pt idx="1961">
                  <c:v>950501</c:v>
                </c:pt>
                <c:pt idx="1962">
                  <c:v>948441</c:v>
                </c:pt>
                <c:pt idx="1963">
                  <c:v>961140</c:v>
                </c:pt>
                <c:pt idx="1964">
                  <c:v>967640</c:v>
                </c:pt>
                <c:pt idx="1965">
                  <c:v>973561</c:v>
                </c:pt>
                <c:pt idx="1966">
                  <c:v>980602</c:v>
                </c:pt>
                <c:pt idx="1967">
                  <c:v>981665</c:v>
                </c:pt>
                <c:pt idx="1968">
                  <c:v>990124</c:v>
                </c:pt>
                <c:pt idx="1969">
                  <c:v>986893</c:v>
                </c:pt>
                <c:pt idx="1970">
                  <c:v>988077</c:v>
                </c:pt>
                <c:pt idx="1971">
                  <c:v>994231</c:v>
                </c:pt>
                <c:pt idx="1972">
                  <c:v>1001240</c:v>
                </c:pt>
                <c:pt idx="1973">
                  <c:v>991641</c:v>
                </c:pt>
                <c:pt idx="1974">
                  <c:v>979014</c:v>
                </c:pt>
                <c:pt idx="1975">
                  <c:v>971427</c:v>
                </c:pt>
                <c:pt idx="1976">
                  <c:v>984586</c:v>
                </c:pt>
                <c:pt idx="1977">
                  <c:v>989650</c:v>
                </c:pt>
                <c:pt idx="1978">
                  <c:v>992096</c:v>
                </c:pt>
                <c:pt idx="1979">
                  <c:v>995018</c:v>
                </c:pt>
                <c:pt idx="1980">
                  <c:v>970016</c:v>
                </c:pt>
                <c:pt idx="1981">
                  <c:v>971551</c:v>
                </c:pt>
                <c:pt idx="1982">
                  <c:v>966744</c:v>
                </c:pt>
                <c:pt idx="1983">
                  <c:v>995389</c:v>
                </c:pt>
                <c:pt idx="1984">
                  <c:v>992102</c:v>
                </c:pt>
                <c:pt idx="1985">
                  <c:v>996816</c:v>
                </c:pt>
                <c:pt idx="1986">
                  <c:v>905060</c:v>
                </c:pt>
                <c:pt idx="1987">
                  <c:v>900564</c:v>
                </c:pt>
                <c:pt idx="1988">
                  <c:v>904426</c:v>
                </c:pt>
                <c:pt idx="1989">
                  <c:v>911032</c:v>
                </c:pt>
                <c:pt idx="1990">
                  <c:v>928808</c:v>
                </c:pt>
                <c:pt idx="1991">
                  <c:v>925475</c:v>
                </c:pt>
                <c:pt idx="1992">
                  <c:v>943827</c:v>
                </c:pt>
                <c:pt idx="1993">
                  <c:v>993024</c:v>
                </c:pt>
                <c:pt idx="1994">
                  <c:v>968988</c:v>
                </c:pt>
                <c:pt idx="1995">
                  <c:v>968795</c:v>
                </c:pt>
                <c:pt idx="1996">
                  <c:v>920220</c:v>
                </c:pt>
                <c:pt idx="1997">
                  <c:v>975079</c:v>
                </c:pt>
                <c:pt idx="1998">
                  <c:v>971914</c:v>
                </c:pt>
                <c:pt idx="1999">
                  <c:v>959470</c:v>
                </c:pt>
                <c:pt idx="2000">
                  <c:v>958047</c:v>
                </c:pt>
                <c:pt idx="2001">
                  <c:v>967219</c:v>
                </c:pt>
                <c:pt idx="2002">
                  <c:v>919516</c:v>
                </c:pt>
                <c:pt idx="2003">
                  <c:v>932664</c:v>
                </c:pt>
                <c:pt idx="2004">
                  <c:v>937044</c:v>
                </c:pt>
                <c:pt idx="2005">
                  <c:v>974886</c:v>
                </c:pt>
                <c:pt idx="2006">
                  <c:v>982380</c:v>
                </c:pt>
                <c:pt idx="2007">
                  <c:v>990806</c:v>
                </c:pt>
                <c:pt idx="2008">
                  <c:v>977544</c:v>
                </c:pt>
                <c:pt idx="2009">
                  <c:v>945821</c:v>
                </c:pt>
                <c:pt idx="2010">
                  <c:v>930326</c:v>
                </c:pt>
                <c:pt idx="2011">
                  <c:v>960837</c:v>
                </c:pt>
                <c:pt idx="2012">
                  <c:v>989749</c:v>
                </c:pt>
                <c:pt idx="2013">
                  <c:v>981605</c:v>
                </c:pt>
                <c:pt idx="2014">
                  <c:v>981499</c:v>
                </c:pt>
                <c:pt idx="2015">
                  <c:v>964748</c:v>
                </c:pt>
                <c:pt idx="2016">
                  <c:v>987481</c:v>
                </c:pt>
                <c:pt idx="2017">
                  <c:v>1002388</c:v>
                </c:pt>
                <c:pt idx="2018">
                  <c:v>906899</c:v>
                </c:pt>
                <c:pt idx="2019">
                  <c:v>945966</c:v>
                </c:pt>
                <c:pt idx="2020">
                  <c:v>1015608</c:v>
                </c:pt>
                <c:pt idx="2021">
                  <c:v>1004529</c:v>
                </c:pt>
                <c:pt idx="2022">
                  <c:v>993170</c:v>
                </c:pt>
                <c:pt idx="2023">
                  <c:v>950949</c:v>
                </c:pt>
                <c:pt idx="2024">
                  <c:v>1000792</c:v>
                </c:pt>
                <c:pt idx="2025">
                  <c:v>990252</c:v>
                </c:pt>
                <c:pt idx="2026">
                  <c:v>908953</c:v>
                </c:pt>
                <c:pt idx="2027">
                  <c:v>912971</c:v>
                </c:pt>
                <c:pt idx="2028">
                  <c:v>1019054</c:v>
                </c:pt>
                <c:pt idx="2029">
                  <c:v>1015011</c:v>
                </c:pt>
                <c:pt idx="2030">
                  <c:v>974164</c:v>
                </c:pt>
                <c:pt idx="2031">
                  <c:v>982301</c:v>
                </c:pt>
                <c:pt idx="2032">
                  <c:v>1016435</c:v>
                </c:pt>
                <c:pt idx="2033">
                  <c:v>1007483</c:v>
                </c:pt>
                <c:pt idx="2034">
                  <c:v>1012782</c:v>
                </c:pt>
                <c:pt idx="2035">
                  <c:v>1007667</c:v>
                </c:pt>
                <c:pt idx="2036">
                  <c:v>1007814</c:v>
                </c:pt>
                <c:pt idx="2037">
                  <c:v>1009746</c:v>
                </c:pt>
                <c:pt idx="2038">
                  <c:v>985689</c:v>
                </c:pt>
                <c:pt idx="2039">
                  <c:v>972321</c:v>
                </c:pt>
                <c:pt idx="2040">
                  <c:v>956092</c:v>
                </c:pt>
                <c:pt idx="2041">
                  <c:v>963578</c:v>
                </c:pt>
                <c:pt idx="2042">
                  <c:v>975985</c:v>
                </c:pt>
                <c:pt idx="2043">
                  <c:v>976545</c:v>
                </c:pt>
                <c:pt idx="2044">
                  <c:v>943769</c:v>
                </c:pt>
                <c:pt idx="2045">
                  <c:v>962516</c:v>
                </c:pt>
                <c:pt idx="2046">
                  <c:v>991488</c:v>
                </c:pt>
                <c:pt idx="2047">
                  <c:v>959376</c:v>
                </c:pt>
                <c:pt idx="2048">
                  <c:v>942880</c:v>
                </c:pt>
                <c:pt idx="2049">
                  <c:v>962465</c:v>
                </c:pt>
                <c:pt idx="2050">
                  <c:v>952891</c:v>
                </c:pt>
                <c:pt idx="2051">
                  <c:v>926445</c:v>
                </c:pt>
                <c:pt idx="2052">
                  <c:v>910628</c:v>
                </c:pt>
                <c:pt idx="2053">
                  <c:v>946222</c:v>
                </c:pt>
                <c:pt idx="2054">
                  <c:v>955101</c:v>
                </c:pt>
                <c:pt idx="2055">
                  <c:v>953511</c:v>
                </c:pt>
                <c:pt idx="2056">
                  <c:v>966088</c:v>
                </c:pt>
                <c:pt idx="2057">
                  <c:v>964506</c:v>
                </c:pt>
                <c:pt idx="2058">
                  <c:v>927263</c:v>
                </c:pt>
                <c:pt idx="2059">
                  <c:v>951852</c:v>
                </c:pt>
                <c:pt idx="2060">
                  <c:v>974487</c:v>
                </c:pt>
                <c:pt idx="2061">
                  <c:v>995793</c:v>
                </c:pt>
                <c:pt idx="2062">
                  <c:v>985026</c:v>
                </c:pt>
                <c:pt idx="2063">
                  <c:v>966161</c:v>
                </c:pt>
                <c:pt idx="2064">
                  <c:v>959132</c:v>
                </c:pt>
                <c:pt idx="2065">
                  <c:v>893647</c:v>
                </c:pt>
                <c:pt idx="2066">
                  <c:v>925385</c:v>
                </c:pt>
                <c:pt idx="2067">
                  <c:v>943261</c:v>
                </c:pt>
                <c:pt idx="2068">
                  <c:v>953073</c:v>
                </c:pt>
                <c:pt idx="2069">
                  <c:v>974548</c:v>
                </c:pt>
                <c:pt idx="2070">
                  <c:v>968790</c:v>
                </c:pt>
                <c:pt idx="2071">
                  <c:v>969186</c:v>
                </c:pt>
                <c:pt idx="2072">
                  <c:v>923696</c:v>
                </c:pt>
                <c:pt idx="2073">
                  <c:v>979861</c:v>
                </c:pt>
                <c:pt idx="2074">
                  <c:v>992964</c:v>
                </c:pt>
                <c:pt idx="2075">
                  <c:v>965406</c:v>
                </c:pt>
                <c:pt idx="2076">
                  <c:v>977256</c:v>
                </c:pt>
                <c:pt idx="2077">
                  <c:v>963072</c:v>
                </c:pt>
                <c:pt idx="2078">
                  <c:v>987164</c:v>
                </c:pt>
                <c:pt idx="2079">
                  <c:v>955891</c:v>
                </c:pt>
                <c:pt idx="2080">
                  <c:v>959766</c:v>
                </c:pt>
                <c:pt idx="2081">
                  <c:v>1001637</c:v>
                </c:pt>
                <c:pt idx="2082">
                  <c:v>986133</c:v>
                </c:pt>
                <c:pt idx="2083">
                  <c:v>999809</c:v>
                </c:pt>
                <c:pt idx="2084">
                  <c:v>1001008</c:v>
                </c:pt>
                <c:pt idx="2085">
                  <c:v>1006121</c:v>
                </c:pt>
                <c:pt idx="2086">
                  <c:v>972474</c:v>
                </c:pt>
                <c:pt idx="2087">
                  <c:v>974899</c:v>
                </c:pt>
                <c:pt idx="2088">
                  <c:v>980593</c:v>
                </c:pt>
                <c:pt idx="2089">
                  <c:v>969259</c:v>
                </c:pt>
                <c:pt idx="2090">
                  <c:v>973534</c:v>
                </c:pt>
                <c:pt idx="2091">
                  <c:v>990978</c:v>
                </c:pt>
                <c:pt idx="2092">
                  <c:v>979936</c:v>
                </c:pt>
                <c:pt idx="2093">
                  <c:v>966230</c:v>
                </c:pt>
                <c:pt idx="2094">
                  <c:v>969640</c:v>
                </c:pt>
                <c:pt idx="2095">
                  <c:v>934709</c:v>
                </c:pt>
                <c:pt idx="2096">
                  <c:v>949728</c:v>
                </c:pt>
                <c:pt idx="2097">
                  <c:v>939316</c:v>
                </c:pt>
                <c:pt idx="2098">
                  <c:v>920507</c:v>
                </c:pt>
                <c:pt idx="2099">
                  <c:v>953624</c:v>
                </c:pt>
                <c:pt idx="2100">
                  <c:v>932090</c:v>
                </c:pt>
                <c:pt idx="2101">
                  <c:v>929546</c:v>
                </c:pt>
                <c:pt idx="2102">
                  <c:v>969796</c:v>
                </c:pt>
                <c:pt idx="2103">
                  <c:v>971747</c:v>
                </c:pt>
                <c:pt idx="2104">
                  <c:v>929461</c:v>
                </c:pt>
                <c:pt idx="2105">
                  <c:v>978801</c:v>
                </c:pt>
                <c:pt idx="2106">
                  <c:v>844568</c:v>
                </c:pt>
                <c:pt idx="2107">
                  <c:v>692034</c:v>
                </c:pt>
                <c:pt idx="2108">
                  <c:v>690857</c:v>
                </c:pt>
                <c:pt idx="2109">
                  <c:v>708155</c:v>
                </c:pt>
                <c:pt idx="2110">
                  <c:v>707304</c:v>
                </c:pt>
                <c:pt idx="2111">
                  <c:v>745503</c:v>
                </c:pt>
                <c:pt idx="2112">
                  <c:v>735157</c:v>
                </c:pt>
                <c:pt idx="2113">
                  <c:v>716050</c:v>
                </c:pt>
                <c:pt idx="2114">
                  <c:v>696994</c:v>
                </c:pt>
                <c:pt idx="2115">
                  <c:v>682530</c:v>
                </c:pt>
                <c:pt idx="2116">
                  <c:v>695226</c:v>
                </c:pt>
                <c:pt idx="2117">
                  <c:v>726054</c:v>
                </c:pt>
                <c:pt idx="2118">
                  <c:v>791941</c:v>
                </c:pt>
                <c:pt idx="2119">
                  <c:v>832823</c:v>
                </c:pt>
                <c:pt idx="2120">
                  <c:v>843744</c:v>
                </c:pt>
                <c:pt idx="2121">
                  <c:v>845604</c:v>
                </c:pt>
                <c:pt idx="2122">
                  <c:v>877390</c:v>
                </c:pt>
                <c:pt idx="2123">
                  <c:v>931006</c:v>
                </c:pt>
                <c:pt idx="2124">
                  <c:v>902439</c:v>
                </c:pt>
                <c:pt idx="2125">
                  <c:v>871595</c:v>
                </c:pt>
                <c:pt idx="2126">
                  <c:v>922625</c:v>
                </c:pt>
                <c:pt idx="2127">
                  <c:v>861626</c:v>
                </c:pt>
                <c:pt idx="2128">
                  <c:v>892595</c:v>
                </c:pt>
                <c:pt idx="2129">
                  <c:v>925308</c:v>
                </c:pt>
                <c:pt idx="2130">
                  <c:v>933580</c:v>
                </c:pt>
                <c:pt idx="2131">
                  <c:v>954298</c:v>
                </c:pt>
                <c:pt idx="2132">
                  <c:v>947045</c:v>
                </c:pt>
                <c:pt idx="2133">
                  <c:v>969513</c:v>
                </c:pt>
                <c:pt idx="2134">
                  <c:v>939241</c:v>
                </c:pt>
                <c:pt idx="2135">
                  <c:v>902148</c:v>
                </c:pt>
                <c:pt idx="2136">
                  <c:v>859652</c:v>
                </c:pt>
                <c:pt idx="2137">
                  <c:v>902318</c:v>
                </c:pt>
                <c:pt idx="2138">
                  <c:v>926481</c:v>
                </c:pt>
                <c:pt idx="2139">
                  <c:v>921547</c:v>
                </c:pt>
                <c:pt idx="2140">
                  <c:v>918377</c:v>
                </c:pt>
                <c:pt idx="2141">
                  <c:v>927284</c:v>
                </c:pt>
                <c:pt idx="2142">
                  <c:v>887572</c:v>
                </c:pt>
                <c:pt idx="2143">
                  <c:v>863996</c:v>
                </c:pt>
                <c:pt idx="2144">
                  <c:v>917540</c:v>
                </c:pt>
                <c:pt idx="2145">
                  <c:v>917351</c:v>
                </c:pt>
                <c:pt idx="2146">
                  <c:v>941922</c:v>
                </c:pt>
                <c:pt idx="2147">
                  <c:v>822528</c:v>
                </c:pt>
                <c:pt idx="2148">
                  <c:v>894219</c:v>
                </c:pt>
                <c:pt idx="2149">
                  <c:v>917183</c:v>
                </c:pt>
                <c:pt idx="2150">
                  <c:v>949078</c:v>
                </c:pt>
                <c:pt idx="2151">
                  <c:v>957053</c:v>
                </c:pt>
                <c:pt idx="2152">
                  <c:v>932967</c:v>
                </c:pt>
                <c:pt idx="2153">
                  <c:v>918340</c:v>
                </c:pt>
                <c:pt idx="2154">
                  <c:v>945152</c:v>
                </c:pt>
                <c:pt idx="2155">
                  <c:v>925654</c:v>
                </c:pt>
                <c:pt idx="2156">
                  <c:v>922559</c:v>
                </c:pt>
                <c:pt idx="2157">
                  <c:v>958768</c:v>
                </c:pt>
                <c:pt idx="2158">
                  <c:v>949324</c:v>
                </c:pt>
                <c:pt idx="2159">
                  <c:v>897803</c:v>
                </c:pt>
                <c:pt idx="2160">
                  <c:v>865797</c:v>
                </c:pt>
                <c:pt idx="2161">
                  <c:v>893855</c:v>
                </c:pt>
                <c:pt idx="2162">
                  <c:v>869893</c:v>
                </c:pt>
                <c:pt idx="2163">
                  <c:v>846715</c:v>
                </c:pt>
                <c:pt idx="2164">
                  <c:v>886100</c:v>
                </c:pt>
                <c:pt idx="2165">
                  <c:v>901983</c:v>
                </c:pt>
                <c:pt idx="2166">
                  <c:v>931174</c:v>
                </c:pt>
                <c:pt idx="2167">
                  <c:v>894588</c:v>
                </c:pt>
                <c:pt idx="2168">
                  <c:v>905454</c:v>
                </c:pt>
                <c:pt idx="2169">
                  <c:v>914502</c:v>
                </c:pt>
                <c:pt idx="2170">
                  <c:v>886654</c:v>
                </c:pt>
                <c:pt idx="2171">
                  <c:v>893042</c:v>
                </c:pt>
                <c:pt idx="2172">
                  <c:v>898652</c:v>
                </c:pt>
                <c:pt idx="2173">
                  <c:v>915720</c:v>
                </c:pt>
                <c:pt idx="2174">
                  <c:v>916427</c:v>
                </c:pt>
                <c:pt idx="2175">
                  <c:v>929557</c:v>
                </c:pt>
                <c:pt idx="2176">
                  <c:v>932268</c:v>
                </c:pt>
                <c:pt idx="2177">
                  <c:v>907772</c:v>
                </c:pt>
                <c:pt idx="2178">
                  <c:v>932510</c:v>
                </c:pt>
                <c:pt idx="2179">
                  <c:v>943367</c:v>
                </c:pt>
                <c:pt idx="2180">
                  <c:v>872043</c:v>
                </c:pt>
                <c:pt idx="2181">
                  <c:v>877800</c:v>
                </c:pt>
                <c:pt idx="2182">
                  <c:v>859172</c:v>
                </c:pt>
                <c:pt idx="2183">
                  <c:v>868800</c:v>
                </c:pt>
                <c:pt idx="2184">
                  <c:v>727980</c:v>
                </c:pt>
                <c:pt idx="2185">
                  <c:v>869846</c:v>
                </c:pt>
                <c:pt idx="2186">
                  <c:v>875537</c:v>
                </c:pt>
                <c:pt idx="2187">
                  <c:v>887470</c:v>
                </c:pt>
                <c:pt idx="2188">
                  <c:v>848243</c:v>
                </c:pt>
                <c:pt idx="2189">
                  <c:v>844973</c:v>
                </c:pt>
                <c:pt idx="2190">
                  <c:v>806146</c:v>
                </c:pt>
                <c:pt idx="2191">
                  <c:v>728500</c:v>
                </c:pt>
                <c:pt idx="2192">
                  <c:v>770190</c:v>
                </c:pt>
                <c:pt idx="2193">
                  <c:v>759122</c:v>
                </c:pt>
                <c:pt idx="2194">
                  <c:v>745174</c:v>
                </c:pt>
                <c:pt idx="2195">
                  <c:v>874855</c:v>
                </c:pt>
                <c:pt idx="2196">
                  <c:v>834204</c:v>
                </c:pt>
                <c:pt idx="2197">
                  <c:v>805383</c:v>
                </c:pt>
                <c:pt idx="2198">
                  <c:v>898058</c:v>
                </c:pt>
                <c:pt idx="2199">
                  <c:v>801185</c:v>
                </c:pt>
                <c:pt idx="2200">
                  <c:v>844372</c:v>
                </c:pt>
                <c:pt idx="2201">
                  <c:v>892431</c:v>
                </c:pt>
                <c:pt idx="2202">
                  <c:v>900309</c:v>
                </c:pt>
                <c:pt idx="2203">
                  <c:v>901059</c:v>
                </c:pt>
                <c:pt idx="2204">
                  <c:v>887056</c:v>
                </c:pt>
                <c:pt idx="2205">
                  <c:v>888643</c:v>
                </c:pt>
                <c:pt idx="2206">
                  <c:v>896669</c:v>
                </c:pt>
                <c:pt idx="2207">
                  <c:v>908560</c:v>
                </c:pt>
                <c:pt idx="2208">
                  <c:v>904114</c:v>
                </c:pt>
                <c:pt idx="2209">
                  <c:v>899257</c:v>
                </c:pt>
                <c:pt idx="2210">
                  <c:v>888622</c:v>
                </c:pt>
                <c:pt idx="2211">
                  <c:v>891336</c:v>
                </c:pt>
                <c:pt idx="2212">
                  <c:v>859989</c:v>
                </c:pt>
                <c:pt idx="2213">
                  <c:v>896164</c:v>
                </c:pt>
                <c:pt idx="2214">
                  <c:v>910142</c:v>
                </c:pt>
                <c:pt idx="2215">
                  <c:v>881166</c:v>
                </c:pt>
                <c:pt idx="2216">
                  <c:v>890458</c:v>
                </c:pt>
                <c:pt idx="2217">
                  <c:v>906353</c:v>
                </c:pt>
                <c:pt idx="2218">
                  <c:v>895929</c:v>
                </c:pt>
                <c:pt idx="2219">
                  <c:v>858720</c:v>
                </c:pt>
                <c:pt idx="2220">
                  <c:v>908471</c:v>
                </c:pt>
                <c:pt idx="2221">
                  <c:v>904750</c:v>
                </c:pt>
                <c:pt idx="2222">
                  <c:v>946919</c:v>
                </c:pt>
                <c:pt idx="2223">
                  <c:v>965840</c:v>
                </c:pt>
                <c:pt idx="2224">
                  <c:v>971880</c:v>
                </c:pt>
                <c:pt idx="2225">
                  <c:v>966542</c:v>
                </c:pt>
                <c:pt idx="2226">
                  <c:v>975541</c:v>
                </c:pt>
                <c:pt idx="2227">
                  <c:v>967446</c:v>
                </c:pt>
                <c:pt idx="2228">
                  <c:v>954979</c:v>
                </c:pt>
                <c:pt idx="2229">
                  <c:v>930338</c:v>
                </c:pt>
                <c:pt idx="2230">
                  <c:v>961897</c:v>
                </c:pt>
                <c:pt idx="2231">
                  <c:v>933037</c:v>
                </c:pt>
                <c:pt idx="2232">
                  <c:v>883511</c:v>
                </c:pt>
                <c:pt idx="2233">
                  <c:v>887612</c:v>
                </c:pt>
                <c:pt idx="2234">
                  <c:v>914236</c:v>
                </c:pt>
                <c:pt idx="2235">
                  <c:v>899448</c:v>
                </c:pt>
                <c:pt idx="2236">
                  <c:v>922758</c:v>
                </c:pt>
                <c:pt idx="2237">
                  <c:v>897121</c:v>
                </c:pt>
                <c:pt idx="2238">
                  <c:v>930420</c:v>
                </c:pt>
                <c:pt idx="2239">
                  <c:v>931623</c:v>
                </c:pt>
                <c:pt idx="2240">
                  <c:v>931713</c:v>
                </c:pt>
                <c:pt idx="2241">
                  <c:v>916967</c:v>
                </c:pt>
                <c:pt idx="2242">
                  <c:v>907036</c:v>
                </c:pt>
                <c:pt idx="2243">
                  <c:v>898918</c:v>
                </c:pt>
                <c:pt idx="2244">
                  <c:v>881859</c:v>
                </c:pt>
                <c:pt idx="2245">
                  <c:v>898336</c:v>
                </c:pt>
                <c:pt idx="2246">
                  <c:v>893760</c:v>
                </c:pt>
                <c:pt idx="2247">
                  <c:v>865508</c:v>
                </c:pt>
                <c:pt idx="2248">
                  <c:v>898239</c:v>
                </c:pt>
                <c:pt idx="2249">
                  <c:v>886859</c:v>
                </c:pt>
                <c:pt idx="2250">
                  <c:v>898374</c:v>
                </c:pt>
                <c:pt idx="2251">
                  <c:v>890782</c:v>
                </c:pt>
                <c:pt idx="2252">
                  <c:v>892769</c:v>
                </c:pt>
                <c:pt idx="2253">
                  <c:v>910629</c:v>
                </c:pt>
                <c:pt idx="2254">
                  <c:v>900444</c:v>
                </c:pt>
                <c:pt idx="2255">
                  <c:v>855232</c:v>
                </c:pt>
                <c:pt idx="2256">
                  <c:v>901851</c:v>
                </c:pt>
                <c:pt idx="2257">
                  <c:v>873112</c:v>
                </c:pt>
                <c:pt idx="2258">
                  <c:v>871085</c:v>
                </c:pt>
                <c:pt idx="2259">
                  <c:v>884275</c:v>
                </c:pt>
                <c:pt idx="2260">
                  <c:v>898626</c:v>
                </c:pt>
                <c:pt idx="2261">
                  <c:v>874447</c:v>
                </c:pt>
                <c:pt idx="2262">
                  <c:v>899824</c:v>
                </c:pt>
                <c:pt idx="2263">
                  <c:v>902425</c:v>
                </c:pt>
                <c:pt idx="2264">
                  <c:v>918109</c:v>
                </c:pt>
                <c:pt idx="2265">
                  <c:v>951197</c:v>
                </c:pt>
                <c:pt idx="2266">
                  <c:v>951755</c:v>
                </c:pt>
                <c:pt idx="2267">
                  <c:v>934625</c:v>
                </c:pt>
                <c:pt idx="2268">
                  <c:v>866016</c:v>
                </c:pt>
                <c:pt idx="2269">
                  <c:v>860865</c:v>
                </c:pt>
                <c:pt idx="2270">
                  <c:v>868372</c:v>
                </c:pt>
                <c:pt idx="2271">
                  <c:v>885975</c:v>
                </c:pt>
                <c:pt idx="2272">
                  <c:v>902014</c:v>
                </c:pt>
                <c:pt idx="2273">
                  <c:v>833731</c:v>
                </c:pt>
                <c:pt idx="2274">
                  <c:v>905329</c:v>
                </c:pt>
                <c:pt idx="2275">
                  <c:v>909897</c:v>
                </c:pt>
                <c:pt idx="2276">
                  <c:v>928682</c:v>
                </c:pt>
                <c:pt idx="2277">
                  <c:v>917720</c:v>
                </c:pt>
                <c:pt idx="2278">
                  <c:v>905180</c:v>
                </c:pt>
                <c:pt idx="2279">
                  <c:v>909479</c:v>
                </c:pt>
                <c:pt idx="2280">
                  <c:v>907958</c:v>
                </c:pt>
                <c:pt idx="2281">
                  <c:v>883504</c:v>
                </c:pt>
                <c:pt idx="2282">
                  <c:v>863729</c:v>
                </c:pt>
                <c:pt idx="2283">
                  <c:v>879691</c:v>
                </c:pt>
                <c:pt idx="2284">
                  <c:v>893914</c:v>
                </c:pt>
                <c:pt idx="2285">
                  <c:v>894340</c:v>
                </c:pt>
                <c:pt idx="2286">
                  <c:v>831461</c:v>
                </c:pt>
                <c:pt idx="2287">
                  <c:v>823102</c:v>
                </c:pt>
                <c:pt idx="2288">
                  <c:v>824598</c:v>
                </c:pt>
                <c:pt idx="2289">
                  <c:v>782312</c:v>
                </c:pt>
                <c:pt idx="2290">
                  <c:v>887402</c:v>
                </c:pt>
                <c:pt idx="2291">
                  <c:v>917973</c:v>
                </c:pt>
                <c:pt idx="2292">
                  <c:v>938077</c:v>
                </c:pt>
                <c:pt idx="2293">
                  <c:v>954380</c:v>
                </c:pt>
                <c:pt idx="2294">
                  <c:v>952218</c:v>
                </c:pt>
                <c:pt idx="2295">
                  <c:v>943870</c:v>
                </c:pt>
                <c:pt idx="2296">
                  <c:v>940120</c:v>
                </c:pt>
                <c:pt idx="2297">
                  <c:v>904638</c:v>
                </c:pt>
                <c:pt idx="2298">
                  <c:v>917775</c:v>
                </c:pt>
                <c:pt idx="2299">
                  <c:v>919951</c:v>
                </c:pt>
                <c:pt idx="2300">
                  <c:v>952800</c:v>
                </c:pt>
                <c:pt idx="2301">
                  <c:v>855696</c:v>
                </c:pt>
                <c:pt idx="2302">
                  <c:v>904188</c:v>
                </c:pt>
                <c:pt idx="2303">
                  <c:v>882962</c:v>
                </c:pt>
                <c:pt idx="2304">
                  <c:v>810368</c:v>
                </c:pt>
                <c:pt idx="2305">
                  <c:v>890865</c:v>
                </c:pt>
                <c:pt idx="2306">
                  <c:v>931723</c:v>
                </c:pt>
                <c:pt idx="2307">
                  <c:v>933101</c:v>
                </c:pt>
                <c:pt idx="2308">
                  <c:v>915619</c:v>
                </c:pt>
                <c:pt idx="2309">
                  <c:v>901637</c:v>
                </c:pt>
                <c:pt idx="2310">
                  <c:v>899090</c:v>
                </c:pt>
                <c:pt idx="2311">
                  <c:v>903185</c:v>
                </c:pt>
                <c:pt idx="2312">
                  <c:v>891436</c:v>
                </c:pt>
                <c:pt idx="2313">
                  <c:v>902138</c:v>
                </c:pt>
                <c:pt idx="2314">
                  <c:v>936276</c:v>
                </c:pt>
                <c:pt idx="2315">
                  <c:v>948661</c:v>
                </c:pt>
                <c:pt idx="2316">
                  <c:v>943674</c:v>
                </c:pt>
                <c:pt idx="2317">
                  <c:v>913569</c:v>
                </c:pt>
                <c:pt idx="2318">
                  <c:v>914027</c:v>
                </c:pt>
                <c:pt idx="2319">
                  <c:v>912917</c:v>
                </c:pt>
                <c:pt idx="2320">
                  <c:v>914314</c:v>
                </c:pt>
                <c:pt idx="2321">
                  <c:v>933286</c:v>
                </c:pt>
                <c:pt idx="2322">
                  <c:v>956144</c:v>
                </c:pt>
                <c:pt idx="2323">
                  <c:v>962882</c:v>
                </c:pt>
                <c:pt idx="2324">
                  <c:v>943446</c:v>
                </c:pt>
                <c:pt idx="2325">
                  <c:v>917612</c:v>
                </c:pt>
                <c:pt idx="2326">
                  <c:v>950275</c:v>
                </c:pt>
                <c:pt idx="2327">
                  <c:v>931822</c:v>
                </c:pt>
                <c:pt idx="2328">
                  <c:v>949699</c:v>
                </c:pt>
                <c:pt idx="2329">
                  <c:v>926804</c:v>
                </c:pt>
                <c:pt idx="2330">
                  <c:v>897010</c:v>
                </c:pt>
                <c:pt idx="2331">
                  <c:v>847405</c:v>
                </c:pt>
                <c:pt idx="2332">
                  <c:v>852663</c:v>
                </c:pt>
                <c:pt idx="2333">
                  <c:v>878730</c:v>
                </c:pt>
                <c:pt idx="2334">
                  <c:v>871807</c:v>
                </c:pt>
                <c:pt idx="2335">
                  <c:v>818799</c:v>
                </c:pt>
                <c:pt idx="2336">
                  <c:v>959096</c:v>
                </c:pt>
                <c:pt idx="2337">
                  <c:v>956147</c:v>
                </c:pt>
                <c:pt idx="2338">
                  <c:v>952044</c:v>
                </c:pt>
                <c:pt idx="2339">
                  <c:v>961494</c:v>
                </c:pt>
                <c:pt idx="2340">
                  <c:v>914544</c:v>
                </c:pt>
                <c:pt idx="2341">
                  <c:v>913771</c:v>
                </c:pt>
                <c:pt idx="2342">
                  <c:v>905101</c:v>
                </c:pt>
                <c:pt idx="2343">
                  <c:v>915351</c:v>
                </c:pt>
                <c:pt idx="2344">
                  <c:v>900137</c:v>
                </c:pt>
                <c:pt idx="2345">
                  <c:v>898907</c:v>
                </c:pt>
                <c:pt idx="2346">
                  <c:v>878795</c:v>
                </c:pt>
                <c:pt idx="2347">
                  <c:v>906169</c:v>
                </c:pt>
                <c:pt idx="2348">
                  <c:v>913775</c:v>
                </c:pt>
                <c:pt idx="2349">
                  <c:v>921045</c:v>
                </c:pt>
                <c:pt idx="2350">
                  <c:v>864401</c:v>
                </c:pt>
                <c:pt idx="2351">
                  <c:v>857545</c:v>
                </c:pt>
                <c:pt idx="2352">
                  <c:v>828437</c:v>
                </c:pt>
                <c:pt idx="2353">
                  <c:v>791778</c:v>
                </c:pt>
                <c:pt idx="2354">
                  <c:v>883181</c:v>
                </c:pt>
                <c:pt idx="2355">
                  <c:v>882285</c:v>
                </c:pt>
                <c:pt idx="2356">
                  <c:v>862280</c:v>
                </c:pt>
                <c:pt idx="2357">
                  <c:v>905258</c:v>
                </c:pt>
                <c:pt idx="2358">
                  <c:v>929239</c:v>
                </c:pt>
                <c:pt idx="2359">
                  <c:v>918760</c:v>
                </c:pt>
                <c:pt idx="2360">
                  <c:v>905334</c:v>
                </c:pt>
                <c:pt idx="2361">
                  <c:v>905228</c:v>
                </c:pt>
                <c:pt idx="2362">
                  <c:v>934199</c:v>
                </c:pt>
                <c:pt idx="2363">
                  <c:v>932038</c:v>
                </c:pt>
                <c:pt idx="2364">
                  <c:v>955989</c:v>
                </c:pt>
                <c:pt idx="2365">
                  <c:v>953394</c:v>
                </c:pt>
                <c:pt idx="2366">
                  <c:v>959014</c:v>
                </c:pt>
                <c:pt idx="2367">
                  <c:v>968439</c:v>
                </c:pt>
                <c:pt idx="2368">
                  <c:v>974304</c:v>
                </c:pt>
                <c:pt idx="2369">
                  <c:v>963255</c:v>
                </c:pt>
                <c:pt idx="2370">
                  <c:v>964159</c:v>
                </c:pt>
                <c:pt idx="2371">
                  <c:v>964449</c:v>
                </c:pt>
                <c:pt idx="2372">
                  <c:v>924416</c:v>
                </c:pt>
                <c:pt idx="2373">
                  <c:v>956530</c:v>
                </c:pt>
                <c:pt idx="2374">
                  <c:v>934670</c:v>
                </c:pt>
                <c:pt idx="2375">
                  <c:v>923607</c:v>
                </c:pt>
                <c:pt idx="2376">
                  <c:v>946509</c:v>
                </c:pt>
                <c:pt idx="2377">
                  <c:v>963384</c:v>
                </c:pt>
                <c:pt idx="2378">
                  <c:v>970742</c:v>
                </c:pt>
                <c:pt idx="2379">
                  <c:v>946593</c:v>
                </c:pt>
                <c:pt idx="2380">
                  <c:v>923512</c:v>
                </c:pt>
                <c:pt idx="2381">
                  <c:v>930918</c:v>
                </c:pt>
                <c:pt idx="2382">
                  <c:v>963340</c:v>
                </c:pt>
                <c:pt idx="2383">
                  <c:v>953596</c:v>
                </c:pt>
                <c:pt idx="2384">
                  <c:v>955298</c:v>
                </c:pt>
                <c:pt idx="2385">
                  <c:v>976188</c:v>
                </c:pt>
                <c:pt idx="2386">
                  <c:v>967214</c:v>
                </c:pt>
                <c:pt idx="2387">
                  <c:v>957687</c:v>
                </c:pt>
                <c:pt idx="2388">
                  <c:v>938531</c:v>
                </c:pt>
                <c:pt idx="2389">
                  <c:v>924788</c:v>
                </c:pt>
                <c:pt idx="2390">
                  <c:v>971861</c:v>
                </c:pt>
                <c:pt idx="2391">
                  <c:v>935818</c:v>
                </c:pt>
                <c:pt idx="2392">
                  <c:v>942683</c:v>
                </c:pt>
                <c:pt idx="2393">
                  <c:v>919881</c:v>
                </c:pt>
                <c:pt idx="2394">
                  <c:v>870249</c:v>
                </c:pt>
                <c:pt idx="2395">
                  <c:v>951321</c:v>
                </c:pt>
                <c:pt idx="2396">
                  <c:v>935279</c:v>
                </c:pt>
                <c:pt idx="2397">
                  <c:v>948676</c:v>
                </c:pt>
                <c:pt idx="2398">
                  <c:v>949680</c:v>
                </c:pt>
                <c:pt idx="2399">
                  <c:v>957921</c:v>
                </c:pt>
                <c:pt idx="2400">
                  <c:v>942019</c:v>
                </c:pt>
                <c:pt idx="2401">
                  <c:v>929653</c:v>
                </c:pt>
                <c:pt idx="2402">
                  <c:v>952076</c:v>
                </c:pt>
                <c:pt idx="2403">
                  <c:v>954636</c:v>
                </c:pt>
                <c:pt idx="2404">
                  <c:v>965357</c:v>
                </c:pt>
                <c:pt idx="2405">
                  <c:v>958215</c:v>
                </c:pt>
                <c:pt idx="2406">
                  <c:v>960406</c:v>
                </c:pt>
                <c:pt idx="2407">
                  <c:v>936706</c:v>
                </c:pt>
                <c:pt idx="2408">
                  <c:v>919072</c:v>
                </c:pt>
                <c:pt idx="2409">
                  <c:v>925483</c:v>
                </c:pt>
                <c:pt idx="2410">
                  <c:v>945177</c:v>
                </c:pt>
                <c:pt idx="2411">
                  <c:v>954095</c:v>
                </c:pt>
                <c:pt idx="2412">
                  <c:v>952121</c:v>
                </c:pt>
                <c:pt idx="2413">
                  <c:v>949026</c:v>
                </c:pt>
                <c:pt idx="2414">
                  <c:v>919640</c:v>
                </c:pt>
                <c:pt idx="2415">
                  <c:v>945155</c:v>
                </c:pt>
                <c:pt idx="2416">
                  <c:v>936698</c:v>
                </c:pt>
                <c:pt idx="2417">
                  <c:v>936009</c:v>
                </c:pt>
                <c:pt idx="2418">
                  <c:v>921954</c:v>
                </c:pt>
                <c:pt idx="2419">
                  <c:v>936116</c:v>
                </c:pt>
                <c:pt idx="2420">
                  <c:v>933822</c:v>
                </c:pt>
                <c:pt idx="2421">
                  <c:v>917065</c:v>
                </c:pt>
                <c:pt idx="2422">
                  <c:v>900929</c:v>
                </c:pt>
                <c:pt idx="2423">
                  <c:v>919794</c:v>
                </c:pt>
                <c:pt idx="2424">
                  <c:v>940812</c:v>
                </c:pt>
                <c:pt idx="2425">
                  <c:v>916171</c:v>
                </c:pt>
                <c:pt idx="2426">
                  <c:v>878264</c:v>
                </c:pt>
                <c:pt idx="2427">
                  <c:v>935071</c:v>
                </c:pt>
                <c:pt idx="2428">
                  <c:v>920232</c:v>
                </c:pt>
                <c:pt idx="2429">
                  <c:v>910626</c:v>
                </c:pt>
                <c:pt idx="2430">
                  <c:v>910638</c:v>
                </c:pt>
                <c:pt idx="2431">
                  <c:v>914258</c:v>
                </c:pt>
                <c:pt idx="2432">
                  <c:v>924024</c:v>
                </c:pt>
                <c:pt idx="2433">
                  <c:v>922467</c:v>
                </c:pt>
                <c:pt idx="2434">
                  <c:v>933345</c:v>
                </c:pt>
                <c:pt idx="2435">
                  <c:v>923290</c:v>
                </c:pt>
                <c:pt idx="2436">
                  <c:v>894399</c:v>
                </c:pt>
                <c:pt idx="2437">
                  <c:v>924607</c:v>
                </c:pt>
                <c:pt idx="2438">
                  <c:v>917208</c:v>
                </c:pt>
                <c:pt idx="2439">
                  <c:v>925329</c:v>
                </c:pt>
                <c:pt idx="2440">
                  <c:v>906630</c:v>
                </c:pt>
                <c:pt idx="2441">
                  <c:v>885064</c:v>
                </c:pt>
                <c:pt idx="2442">
                  <c:v>887220</c:v>
                </c:pt>
                <c:pt idx="2443">
                  <c:v>886913</c:v>
                </c:pt>
                <c:pt idx="2444">
                  <c:v>891447</c:v>
                </c:pt>
                <c:pt idx="2445">
                  <c:v>895001</c:v>
                </c:pt>
                <c:pt idx="2446">
                  <c:v>881833</c:v>
                </c:pt>
                <c:pt idx="2447">
                  <c:v>882094</c:v>
                </c:pt>
                <c:pt idx="2448">
                  <c:v>869794</c:v>
                </c:pt>
                <c:pt idx="2449">
                  <c:v>871893</c:v>
                </c:pt>
                <c:pt idx="2450">
                  <c:v>888984</c:v>
                </c:pt>
                <c:pt idx="2451">
                  <c:v>872229</c:v>
                </c:pt>
                <c:pt idx="2452">
                  <c:v>850227</c:v>
                </c:pt>
                <c:pt idx="2453">
                  <c:v>869442</c:v>
                </c:pt>
                <c:pt idx="2454">
                  <c:v>863085</c:v>
                </c:pt>
                <c:pt idx="2455">
                  <c:v>860552</c:v>
                </c:pt>
                <c:pt idx="2456">
                  <c:v>851264</c:v>
                </c:pt>
                <c:pt idx="2457">
                  <c:v>861715</c:v>
                </c:pt>
                <c:pt idx="2458">
                  <c:v>858133</c:v>
                </c:pt>
                <c:pt idx="2459">
                  <c:v>867109</c:v>
                </c:pt>
                <c:pt idx="2460">
                  <c:v>883974</c:v>
                </c:pt>
                <c:pt idx="2461">
                  <c:v>877862</c:v>
                </c:pt>
                <c:pt idx="2462">
                  <c:v>876964</c:v>
                </c:pt>
                <c:pt idx="2463">
                  <c:v>892473</c:v>
                </c:pt>
                <c:pt idx="2464">
                  <c:v>873314</c:v>
                </c:pt>
                <c:pt idx="2465">
                  <c:v>875234</c:v>
                </c:pt>
                <c:pt idx="2466">
                  <c:v>884447</c:v>
                </c:pt>
                <c:pt idx="2467">
                  <c:v>866182</c:v>
                </c:pt>
                <c:pt idx="2468">
                  <c:v>851294</c:v>
                </c:pt>
                <c:pt idx="2469">
                  <c:v>878361</c:v>
                </c:pt>
                <c:pt idx="2470">
                  <c:v>873489</c:v>
                </c:pt>
                <c:pt idx="2471">
                  <c:v>902576</c:v>
                </c:pt>
                <c:pt idx="2472">
                  <c:v>912647</c:v>
                </c:pt>
                <c:pt idx="2473">
                  <c:v>896739</c:v>
                </c:pt>
                <c:pt idx="2474">
                  <c:v>903508</c:v>
                </c:pt>
                <c:pt idx="2475">
                  <c:v>912501</c:v>
                </c:pt>
                <c:pt idx="2476">
                  <c:v>906726</c:v>
                </c:pt>
                <c:pt idx="2477">
                  <c:v>896916</c:v>
                </c:pt>
                <c:pt idx="2478">
                  <c:v>904440</c:v>
                </c:pt>
                <c:pt idx="2479">
                  <c:v>885552</c:v>
                </c:pt>
                <c:pt idx="2480">
                  <c:v>890204</c:v>
                </c:pt>
                <c:pt idx="2481">
                  <c:v>888430</c:v>
                </c:pt>
                <c:pt idx="2482">
                  <c:v>906069</c:v>
                </c:pt>
                <c:pt idx="2483">
                  <c:v>896169</c:v>
                </c:pt>
                <c:pt idx="2484">
                  <c:v>898593</c:v>
                </c:pt>
                <c:pt idx="2485">
                  <c:v>887798</c:v>
                </c:pt>
                <c:pt idx="2486">
                  <c:v>852119</c:v>
                </c:pt>
                <c:pt idx="2487">
                  <c:v>864825</c:v>
                </c:pt>
                <c:pt idx="2488">
                  <c:v>868172</c:v>
                </c:pt>
                <c:pt idx="2489">
                  <c:v>912060</c:v>
                </c:pt>
                <c:pt idx="2490">
                  <c:v>931482</c:v>
                </c:pt>
                <c:pt idx="2491">
                  <c:v>926953</c:v>
                </c:pt>
                <c:pt idx="2492">
                  <c:v>921532</c:v>
                </c:pt>
                <c:pt idx="2493">
                  <c:v>905719</c:v>
                </c:pt>
                <c:pt idx="2494">
                  <c:v>916542</c:v>
                </c:pt>
                <c:pt idx="2495">
                  <c:v>899450</c:v>
                </c:pt>
                <c:pt idx="2496">
                  <c:v>896289</c:v>
                </c:pt>
                <c:pt idx="2497">
                  <c:v>886910</c:v>
                </c:pt>
                <c:pt idx="2498">
                  <c:v>820835</c:v>
                </c:pt>
                <c:pt idx="2499">
                  <c:v>798189</c:v>
                </c:pt>
                <c:pt idx="2500">
                  <c:v>787891</c:v>
                </c:pt>
                <c:pt idx="2501">
                  <c:v>819026</c:v>
                </c:pt>
                <c:pt idx="2502">
                  <c:v>875746</c:v>
                </c:pt>
                <c:pt idx="2503">
                  <c:v>889680</c:v>
                </c:pt>
                <c:pt idx="2504">
                  <c:v>875973</c:v>
                </c:pt>
                <c:pt idx="2505">
                  <c:v>861336</c:v>
                </c:pt>
                <c:pt idx="2506">
                  <c:v>812228</c:v>
                </c:pt>
                <c:pt idx="2507">
                  <c:v>832587</c:v>
                </c:pt>
                <c:pt idx="2508">
                  <c:v>889182</c:v>
                </c:pt>
                <c:pt idx="2509">
                  <c:v>868140</c:v>
                </c:pt>
                <c:pt idx="2510">
                  <c:v>923058</c:v>
                </c:pt>
                <c:pt idx="2511">
                  <c:v>922487</c:v>
                </c:pt>
                <c:pt idx="2512">
                  <c:v>929315</c:v>
                </c:pt>
                <c:pt idx="2513">
                  <c:v>918750</c:v>
                </c:pt>
                <c:pt idx="2514">
                  <c:v>868482</c:v>
                </c:pt>
                <c:pt idx="2515">
                  <c:v>876676</c:v>
                </c:pt>
                <c:pt idx="2516">
                  <c:v>941120</c:v>
                </c:pt>
                <c:pt idx="2517">
                  <c:v>909603</c:v>
                </c:pt>
                <c:pt idx="2518">
                  <c:v>933651</c:v>
                </c:pt>
                <c:pt idx="2519">
                  <c:v>876705</c:v>
                </c:pt>
                <c:pt idx="2520">
                  <c:v>950700</c:v>
                </c:pt>
                <c:pt idx="2521">
                  <c:v>908899</c:v>
                </c:pt>
                <c:pt idx="2522">
                  <c:v>894108</c:v>
                </c:pt>
                <c:pt idx="2523">
                  <c:v>921607</c:v>
                </c:pt>
                <c:pt idx="2524">
                  <c:v>921760</c:v>
                </c:pt>
                <c:pt idx="2525">
                  <c:v>906431</c:v>
                </c:pt>
                <c:pt idx="2526">
                  <c:v>883386</c:v>
                </c:pt>
                <c:pt idx="2527">
                  <c:v>865333</c:v>
                </c:pt>
                <c:pt idx="2528">
                  <c:v>863855</c:v>
                </c:pt>
                <c:pt idx="2529">
                  <c:v>864838</c:v>
                </c:pt>
                <c:pt idx="2530">
                  <c:v>875345</c:v>
                </c:pt>
                <c:pt idx="2531">
                  <c:v>888488</c:v>
                </c:pt>
                <c:pt idx="2532">
                  <c:v>845290</c:v>
                </c:pt>
                <c:pt idx="2533">
                  <c:v>830459</c:v>
                </c:pt>
                <c:pt idx="2534">
                  <c:v>816580</c:v>
                </c:pt>
                <c:pt idx="2535">
                  <c:v>883927</c:v>
                </c:pt>
                <c:pt idx="2536">
                  <c:v>897963</c:v>
                </c:pt>
                <c:pt idx="2537">
                  <c:v>884515</c:v>
                </c:pt>
                <c:pt idx="2538">
                  <c:v>888653</c:v>
                </c:pt>
                <c:pt idx="2539">
                  <c:v>885510</c:v>
                </c:pt>
                <c:pt idx="2540">
                  <c:v>900935</c:v>
                </c:pt>
                <c:pt idx="2541">
                  <c:v>863912</c:v>
                </c:pt>
                <c:pt idx="2542">
                  <c:v>883427</c:v>
                </c:pt>
                <c:pt idx="2543">
                  <c:v>893769</c:v>
                </c:pt>
                <c:pt idx="2544">
                  <c:v>867731</c:v>
                </c:pt>
                <c:pt idx="2545">
                  <c:v>872150</c:v>
                </c:pt>
                <c:pt idx="2546">
                  <c:v>880236</c:v>
                </c:pt>
                <c:pt idx="2547">
                  <c:v>859475</c:v>
                </c:pt>
                <c:pt idx="2548">
                  <c:v>829638</c:v>
                </c:pt>
                <c:pt idx="2549">
                  <c:v>764543</c:v>
                </c:pt>
                <c:pt idx="2550">
                  <c:v>814744</c:v>
                </c:pt>
                <c:pt idx="2551">
                  <c:v>757116</c:v>
                </c:pt>
                <c:pt idx="2552">
                  <c:v>810369</c:v>
                </c:pt>
                <c:pt idx="2553">
                  <c:v>762178</c:v>
                </c:pt>
                <c:pt idx="2554">
                  <c:v>761819</c:v>
                </c:pt>
                <c:pt idx="2555">
                  <c:v>776053</c:v>
                </c:pt>
                <c:pt idx="2556">
                  <c:v>793216</c:v>
                </c:pt>
                <c:pt idx="2557">
                  <c:v>723405</c:v>
                </c:pt>
                <c:pt idx="2558">
                  <c:v>788496</c:v>
                </c:pt>
                <c:pt idx="2559">
                  <c:v>679682</c:v>
                </c:pt>
                <c:pt idx="2560">
                  <c:v>670961</c:v>
                </c:pt>
                <c:pt idx="2561">
                  <c:v>684469</c:v>
                </c:pt>
                <c:pt idx="2562">
                  <c:v>694392</c:v>
                </c:pt>
                <c:pt idx="2563">
                  <c:v>697461</c:v>
                </c:pt>
                <c:pt idx="2564">
                  <c:v>699966</c:v>
                </c:pt>
                <c:pt idx="2565">
                  <c:v>707527</c:v>
                </c:pt>
                <c:pt idx="2566">
                  <c:v>697262</c:v>
                </c:pt>
                <c:pt idx="2567">
                  <c:v>706609</c:v>
                </c:pt>
                <c:pt idx="2568">
                  <c:v>697812</c:v>
                </c:pt>
                <c:pt idx="2569">
                  <c:v>784132</c:v>
                </c:pt>
                <c:pt idx="2570">
                  <c:v>875981</c:v>
                </c:pt>
                <c:pt idx="2571">
                  <c:v>880037</c:v>
                </c:pt>
                <c:pt idx="2572">
                  <c:v>866816</c:v>
                </c:pt>
                <c:pt idx="2573">
                  <c:v>843503</c:v>
                </c:pt>
                <c:pt idx="2574">
                  <c:v>863613</c:v>
                </c:pt>
                <c:pt idx="2575">
                  <c:v>845515</c:v>
                </c:pt>
                <c:pt idx="2576">
                  <c:v>863522</c:v>
                </c:pt>
                <c:pt idx="2577">
                  <c:v>854893</c:v>
                </c:pt>
                <c:pt idx="2578">
                  <c:v>864022</c:v>
                </c:pt>
                <c:pt idx="2579">
                  <c:v>848987</c:v>
                </c:pt>
                <c:pt idx="2580">
                  <c:v>852763</c:v>
                </c:pt>
                <c:pt idx="2581">
                  <c:v>855740</c:v>
                </c:pt>
                <c:pt idx="2582">
                  <c:v>858939</c:v>
                </c:pt>
                <c:pt idx="2583">
                  <c:v>867448</c:v>
                </c:pt>
                <c:pt idx="2584">
                  <c:v>875772</c:v>
                </c:pt>
                <c:pt idx="2585">
                  <c:v>886100</c:v>
                </c:pt>
                <c:pt idx="2586">
                  <c:v>877152</c:v>
                </c:pt>
                <c:pt idx="2587">
                  <c:v>878115</c:v>
                </c:pt>
                <c:pt idx="2588">
                  <c:v>889976</c:v>
                </c:pt>
                <c:pt idx="2589">
                  <c:v>881477</c:v>
                </c:pt>
                <c:pt idx="2590">
                  <c:v>836540</c:v>
                </c:pt>
                <c:pt idx="2591">
                  <c:v>899136</c:v>
                </c:pt>
                <c:pt idx="2592">
                  <c:v>883374</c:v>
                </c:pt>
                <c:pt idx="2593">
                  <c:v>881398</c:v>
                </c:pt>
                <c:pt idx="2594">
                  <c:v>873577</c:v>
                </c:pt>
                <c:pt idx="2595">
                  <c:v>879423</c:v>
                </c:pt>
                <c:pt idx="2596">
                  <c:v>876938</c:v>
                </c:pt>
                <c:pt idx="2597">
                  <c:v>855271</c:v>
                </c:pt>
                <c:pt idx="2598">
                  <c:v>869567</c:v>
                </c:pt>
                <c:pt idx="2599">
                  <c:v>866519</c:v>
                </c:pt>
                <c:pt idx="2600">
                  <c:v>857889</c:v>
                </c:pt>
                <c:pt idx="2601">
                  <c:v>871060</c:v>
                </c:pt>
                <c:pt idx="2602">
                  <c:v>872420</c:v>
                </c:pt>
                <c:pt idx="2603">
                  <c:v>858694</c:v>
                </c:pt>
                <c:pt idx="2604">
                  <c:v>885455</c:v>
                </c:pt>
                <c:pt idx="2605">
                  <c:v>887024</c:v>
                </c:pt>
                <c:pt idx="2606">
                  <c:v>879284</c:v>
                </c:pt>
                <c:pt idx="2607">
                  <c:v>876076</c:v>
                </c:pt>
                <c:pt idx="2608">
                  <c:v>882981</c:v>
                </c:pt>
                <c:pt idx="2609">
                  <c:v>894975</c:v>
                </c:pt>
                <c:pt idx="2610">
                  <c:v>880537</c:v>
                </c:pt>
                <c:pt idx="2611">
                  <c:v>878714</c:v>
                </c:pt>
                <c:pt idx="2612">
                  <c:v>873073</c:v>
                </c:pt>
                <c:pt idx="2613">
                  <c:v>884512</c:v>
                </c:pt>
                <c:pt idx="2614">
                  <c:v>846327</c:v>
                </c:pt>
                <c:pt idx="2615">
                  <c:v>861150</c:v>
                </c:pt>
                <c:pt idx="2616">
                  <c:v>854174</c:v>
                </c:pt>
                <c:pt idx="2617">
                  <c:v>862105</c:v>
                </c:pt>
                <c:pt idx="2618">
                  <c:v>864726</c:v>
                </c:pt>
                <c:pt idx="2619">
                  <c:v>866142</c:v>
                </c:pt>
                <c:pt idx="2620">
                  <c:v>866382</c:v>
                </c:pt>
                <c:pt idx="2621">
                  <c:v>861129</c:v>
                </c:pt>
                <c:pt idx="2622">
                  <c:v>856240</c:v>
                </c:pt>
                <c:pt idx="2623">
                  <c:v>859971</c:v>
                </c:pt>
                <c:pt idx="2624">
                  <c:v>870292</c:v>
                </c:pt>
                <c:pt idx="2625">
                  <c:v>871336</c:v>
                </c:pt>
                <c:pt idx="2626">
                  <c:v>880130</c:v>
                </c:pt>
                <c:pt idx="2627">
                  <c:v>866994</c:v>
                </c:pt>
                <c:pt idx="2628">
                  <c:v>883781</c:v>
                </c:pt>
                <c:pt idx="2629">
                  <c:v>881054</c:v>
                </c:pt>
                <c:pt idx="2630">
                  <c:v>881197</c:v>
                </c:pt>
                <c:pt idx="2631">
                  <c:v>875091</c:v>
                </c:pt>
                <c:pt idx="2632">
                  <c:v>873310</c:v>
                </c:pt>
                <c:pt idx="2633">
                  <c:v>883279</c:v>
                </c:pt>
                <c:pt idx="2634">
                  <c:v>896374</c:v>
                </c:pt>
                <c:pt idx="2635">
                  <c:v>890071</c:v>
                </c:pt>
                <c:pt idx="2636">
                  <c:v>883664</c:v>
                </c:pt>
                <c:pt idx="2637">
                  <c:v>874462</c:v>
                </c:pt>
                <c:pt idx="2638">
                  <c:v>871816</c:v>
                </c:pt>
                <c:pt idx="2639">
                  <c:v>865845</c:v>
                </c:pt>
                <c:pt idx="2640">
                  <c:v>845915</c:v>
                </c:pt>
                <c:pt idx="2641">
                  <c:v>722509</c:v>
                </c:pt>
                <c:pt idx="2642">
                  <c:v>869780</c:v>
                </c:pt>
                <c:pt idx="2643">
                  <c:v>850447</c:v>
                </c:pt>
                <c:pt idx="2644">
                  <c:v>798989</c:v>
                </c:pt>
                <c:pt idx="2645">
                  <c:v>821364</c:v>
                </c:pt>
                <c:pt idx="2646">
                  <c:v>824241</c:v>
                </c:pt>
                <c:pt idx="2647">
                  <c:v>791824</c:v>
                </c:pt>
                <c:pt idx="2648">
                  <c:v>860855</c:v>
                </c:pt>
                <c:pt idx="2649">
                  <c:v>830110</c:v>
                </c:pt>
                <c:pt idx="2650">
                  <c:v>829320</c:v>
                </c:pt>
                <c:pt idx="2651">
                  <c:v>842160</c:v>
                </c:pt>
                <c:pt idx="2652">
                  <c:v>854204</c:v>
                </c:pt>
                <c:pt idx="2653">
                  <c:v>860827</c:v>
                </c:pt>
                <c:pt idx="2654">
                  <c:v>839612</c:v>
                </c:pt>
                <c:pt idx="2655">
                  <c:v>845775</c:v>
                </c:pt>
                <c:pt idx="2656">
                  <c:v>834714</c:v>
                </c:pt>
                <c:pt idx="2657">
                  <c:v>816534</c:v>
                </c:pt>
                <c:pt idx="2658">
                  <c:v>815829</c:v>
                </c:pt>
                <c:pt idx="2659">
                  <c:v>832186</c:v>
                </c:pt>
                <c:pt idx="2660">
                  <c:v>833397</c:v>
                </c:pt>
                <c:pt idx="2661">
                  <c:v>825333</c:v>
                </c:pt>
                <c:pt idx="2662">
                  <c:v>843235</c:v>
                </c:pt>
                <c:pt idx="2663">
                  <c:v>845531</c:v>
                </c:pt>
                <c:pt idx="2664">
                  <c:v>805974</c:v>
                </c:pt>
                <c:pt idx="2665">
                  <c:v>873960</c:v>
                </c:pt>
                <c:pt idx="2666">
                  <c:v>850502</c:v>
                </c:pt>
                <c:pt idx="2667">
                  <c:v>854232</c:v>
                </c:pt>
                <c:pt idx="2668">
                  <c:v>839794</c:v>
                </c:pt>
                <c:pt idx="2669">
                  <c:v>847437</c:v>
                </c:pt>
                <c:pt idx="2670">
                  <c:v>848948</c:v>
                </c:pt>
                <c:pt idx="2671">
                  <c:v>847408</c:v>
                </c:pt>
                <c:pt idx="2672">
                  <c:v>853880</c:v>
                </c:pt>
                <c:pt idx="2673">
                  <c:v>865198</c:v>
                </c:pt>
                <c:pt idx="2674">
                  <c:v>875476</c:v>
                </c:pt>
                <c:pt idx="2675">
                  <c:v>846278</c:v>
                </c:pt>
                <c:pt idx="2676">
                  <c:v>844693</c:v>
                </c:pt>
                <c:pt idx="2677">
                  <c:v>840636</c:v>
                </c:pt>
                <c:pt idx="2678">
                  <c:v>845063</c:v>
                </c:pt>
                <c:pt idx="2679">
                  <c:v>859350</c:v>
                </c:pt>
                <c:pt idx="2680">
                  <c:v>847850</c:v>
                </c:pt>
                <c:pt idx="2681">
                  <c:v>847103</c:v>
                </c:pt>
                <c:pt idx="2682">
                  <c:v>812413</c:v>
                </c:pt>
                <c:pt idx="2683">
                  <c:v>820751</c:v>
                </c:pt>
                <c:pt idx="2684">
                  <c:v>817407</c:v>
                </c:pt>
                <c:pt idx="2685">
                  <c:v>840411</c:v>
                </c:pt>
                <c:pt idx="2686">
                  <c:v>855450</c:v>
                </c:pt>
                <c:pt idx="2687">
                  <c:v>836440</c:v>
                </c:pt>
                <c:pt idx="2688">
                  <c:v>841125</c:v>
                </c:pt>
                <c:pt idx="2689">
                  <c:v>802926</c:v>
                </c:pt>
                <c:pt idx="2690">
                  <c:v>838889</c:v>
                </c:pt>
                <c:pt idx="2691">
                  <c:v>856338</c:v>
                </c:pt>
                <c:pt idx="2692">
                  <c:v>879983</c:v>
                </c:pt>
                <c:pt idx="2693">
                  <c:v>882662</c:v>
                </c:pt>
                <c:pt idx="2694">
                  <c:v>889275</c:v>
                </c:pt>
                <c:pt idx="2695">
                  <c:v>885538</c:v>
                </c:pt>
                <c:pt idx="2696">
                  <c:v>879538</c:v>
                </c:pt>
                <c:pt idx="2697">
                  <c:v>878201</c:v>
                </c:pt>
                <c:pt idx="2698">
                  <c:v>877900</c:v>
                </c:pt>
                <c:pt idx="2699">
                  <c:v>856050</c:v>
                </c:pt>
                <c:pt idx="2700">
                  <c:v>862763</c:v>
                </c:pt>
                <c:pt idx="2701">
                  <c:v>892488</c:v>
                </c:pt>
                <c:pt idx="2702">
                  <c:v>884141</c:v>
                </c:pt>
                <c:pt idx="2703">
                  <c:v>880648</c:v>
                </c:pt>
                <c:pt idx="2704">
                  <c:v>877381</c:v>
                </c:pt>
                <c:pt idx="2705">
                  <c:v>868393</c:v>
                </c:pt>
                <c:pt idx="2706">
                  <c:v>868640</c:v>
                </c:pt>
                <c:pt idx="2707">
                  <c:v>855177</c:v>
                </c:pt>
                <c:pt idx="2708">
                  <c:v>843434</c:v>
                </c:pt>
                <c:pt idx="2709">
                  <c:v>844451</c:v>
                </c:pt>
                <c:pt idx="2710">
                  <c:v>859695</c:v>
                </c:pt>
                <c:pt idx="2711">
                  <c:v>841896</c:v>
                </c:pt>
                <c:pt idx="2712">
                  <c:v>862653</c:v>
                </c:pt>
                <c:pt idx="2713">
                  <c:v>859525</c:v>
                </c:pt>
                <c:pt idx="2714">
                  <c:v>858334</c:v>
                </c:pt>
                <c:pt idx="2715">
                  <c:v>855620</c:v>
                </c:pt>
                <c:pt idx="2716">
                  <c:v>862216</c:v>
                </c:pt>
                <c:pt idx="2717">
                  <c:v>813989</c:v>
                </c:pt>
                <c:pt idx="2718">
                  <c:v>857381</c:v>
                </c:pt>
                <c:pt idx="2719">
                  <c:v>850727</c:v>
                </c:pt>
                <c:pt idx="2720">
                  <c:v>850329</c:v>
                </c:pt>
                <c:pt idx="2721">
                  <c:v>851095</c:v>
                </c:pt>
                <c:pt idx="2722">
                  <c:v>847799</c:v>
                </c:pt>
                <c:pt idx="2723">
                  <c:v>852205</c:v>
                </c:pt>
                <c:pt idx="2724">
                  <c:v>847894</c:v>
                </c:pt>
                <c:pt idx="2725">
                  <c:v>846079</c:v>
                </c:pt>
                <c:pt idx="2726">
                  <c:v>847759</c:v>
                </c:pt>
                <c:pt idx="2727">
                  <c:v>850171</c:v>
                </c:pt>
                <c:pt idx="2728">
                  <c:v>862600</c:v>
                </c:pt>
                <c:pt idx="2729">
                  <c:v>869439</c:v>
                </c:pt>
                <c:pt idx="2730">
                  <c:v>882335</c:v>
                </c:pt>
                <c:pt idx="2731">
                  <c:v>873042</c:v>
                </c:pt>
                <c:pt idx="2732">
                  <c:v>872782</c:v>
                </c:pt>
                <c:pt idx="2733">
                  <c:v>872248</c:v>
                </c:pt>
                <c:pt idx="2734">
                  <c:v>871458</c:v>
                </c:pt>
                <c:pt idx="2735">
                  <c:v>840839</c:v>
                </c:pt>
                <c:pt idx="2736">
                  <c:v>827396</c:v>
                </c:pt>
                <c:pt idx="2737">
                  <c:v>831233</c:v>
                </c:pt>
                <c:pt idx="2738">
                  <c:v>846414</c:v>
                </c:pt>
                <c:pt idx="2739">
                  <c:v>846196</c:v>
                </c:pt>
                <c:pt idx="2740">
                  <c:v>848667</c:v>
                </c:pt>
                <c:pt idx="2741">
                  <c:v>846424</c:v>
                </c:pt>
                <c:pt idx="2742">
                  <c:v>855783</c:v>
                </c:pt>
                <c:pt idx="2743">
                  <c:v>857836</c:v>
                </c:pt>
                <c:pt idx="2744">
                  <c:v>853251</c:v>
                </c:pt>
                <c:pt idx="2745">
                  <c:v>856977</c:v>
                </c:pt>
                <c:pt idx="2746">
                  <c:v>853436</c:v>
                </c:pt>
                <c:pt idx="2747">
                  <c:v>843134</c:v>
                </c:pt>
                <c:pt idx="2748">
                  <c:v>843586</c:v>
                </c:pt>
                <c:pt idx="2749">
                  <c:v>872793</c:v>
                </c:pt>
                <c:pt idx="2750">
                  <c:v>787001</c:v>
                </c:pt>
                <c:pt idx="2751">
                  <c:v>775754</c:v>
                </c:pt>
                <c:pt idx="2752">
                  <c:v>784065</c:v>
                </c:pt>
                <c:pt idx="2753">
                  <c:v>742376</c:v>
                </c:pt>
                <c:pt idx="2754">
                  <c:v>767893</c:v>
                </c:pt>
                <c:pt idx="2755">
                  <c:v>898771</c:v>
                </c:pt>
                <c:pt idx="2756">
                  <c:v>860610</c:v>
                </c:pt>
                <c:pt idx="2757">
                  <c:v>837156</c:v>
                </c:pt>
                <c:pt idx="2758">
                  <c:v>842924</c:v>
                </c:pt>
                <c:pt idx="2759">
                  <c:v>845350</c:v>
                </c:pt>
                <c:pt idx="2760">
                  <c:v>852260</c:v>
                </c:pt>
                <c:pt idx="2761">
                  <c:v>846380</c:v>
                </c:pt>
                <c:pt idx="2762">
                  <c:v>867546</c:v>
                </c:pt>
                <c:pt idx="2763">
                  <c:v>866092</c:v>
                </c:pt>
                <c:pt idx="2764">
                  <c:v>856418</c:v>
                </c:pt>
                <c:pt idx="2765">
                  <c:v>855956</c:v>
                </c:pt>
                <c:pt idx="2766">
                  <c:v>856528</c:v>
                </c:pt>
                <c:pt idx="2767">
                  <c:v>874458</c:v>
                </c:pt>
                <c:pt idx="2768">
                  <c:v>857202</c:v>
                </c:pt>
                <c:pt idx="2769">
                  <c:v>860834</c:v>
                </c:pt>
                <c:pt idx="2770">
                  <c:v>850271</c:v>
                </c:pt>
                <c:pt idx="2771">
                  <c:v>852128</c:v>
                </c:pt>
                <c:pt idx="2772">
                  <c:v>855067</c:v>
                </c:pt>
                <c:pt idx="2773">
                  <c:v>850058</c:v>
                </c:pt>
                <c:pt idx="2774">
                  <c:v>845697</c:v>
                </c:pt>
                <c:pt idx="2775">
                  <c:v>851328</c:v>
                </c:pt>
                <c:pt idx="2776">
                  <c:v>856503</c:v>
                </c:pt>
                <c:pt idx="2777">
                  <c:v>846566</c:v>
                </c:pt>
                <c:pt idx="2778">
                  <c:v>841789</c:v>
                </c:pt>
                <c:pt idx="2779">
                  <c:v>847681</c:v>
                </c:pt>
                <c:pt idx="2780">
                  <c:v>848647</c:v>
                </c:pt>
                <c:pt idx="2781">
                  <c:v>874771</c:v>
                </c:pt>
                <c:pt idx="2782">
                  <c:v>852655</c:v>
                </c:pt>
                <c:pt idx="2783">
                  <c:v>848043</c:v>
                </c:pt>
                <c:pt idx="2784">
                  <c:v>853749</c:v>
                </c:pt>
                <c:pt idx="2785">
                  <c:v>851309</c:v>
                </c:pt>
                <c:pt idx="2786">
                  <c:v>841955</c:v>
                </c:pt>
                <c:pt idx="2787">
                  <c:v>834250</c:v>
                </c:pt>
                <c:pt idx="2788">
                  <c:v>841145</c:v>
                </c:pt>
                <c:pt idx="2789">
                  <c:v>849112</c:v>
                </c:pt>
                <c:pt idx="2790">
                  <c:v>850348</c:v>
                </c:pt>
                <c:pt idx="2791">
                  <c:v>850285</c:v>
                </c:pt>
                <c:pt idx="2792">
                  <c:v>839851</c:v>
                </c:pt>
                <c:pt idx="2793">
                  <c:v>827942</c:v>
                </c:pt>
                <c:pt idx="2794">
                  <c:v>846536</c:v>
                </c:pt>
                <c:pt idx="2795">
                  <c:v>852774</c:v>
                </c:pt>
                <c:pt idx="2796">
                  <c:v>841022</c:v>
                </c:pt>
                <c:pt idx="2797">
                  <c:v>835141</c:v>
                </c:pt>
                <c:pt idx="2798">
                  <c:v>815663</c:v>
                </c:pt>
                <c:pt idx="2799">
                  <c:v>810882</c:v>
                </c:pt>
                <c:pt idx="2800">
                  <c:v>794405</c:v>
                </c:pt>
                <c:pt idx="2801">
                  <c:v>770390</c:v>
                </c:pt>
                <c:pt idx="2802">
                  <c:v>763953</c:v>
                </c:pt>
                <c:pt idx="2803">
                  <c:v>812759</c:v>
                </c:pt>
                <c:pt idx="2804">
                  <c:v>796517</c:v>
                </c:pt>
                <c:pt idx="2805">
                  <c:v>787127</c:v>
                </c:pt>
                <c:pt idx="2806">
                  <c:v>782981</c:v>
                </c:pt>
                <c:pt idx="2807">
                  <c:v>768777</c:v>
                </c:pt>
                <c:pt idx="2808">
                  <c:v>782035</c:v>
                </c:pt>
                <c:pt idx="2809">
                  <c:v>774944</c:v>
                </c:pt>
                <c:pt idx="2810">
                  <c:v>770244</c:v>
                </c:pt>
                <c:pt idx="2811">
                  <c:v>780987</c:v>
                </c:pt>
                <c:pt idx="2812">
                  <c:v>769625</c:v>
                </c:pt>
                <c:pt idx="2813">
                  <c:v>767514</c:v>
                </c:pt>
                <c:pt idx="2814">
                  <c:v>790575</c:v>
                </c:pt>
                <c:pt idx="2815">
                  <c:v>781920</c:v>
                </c:pt>
                <c:pt idx="2816">
                  <c:v>791136</c:v>
                </c:pt>
                <c:pt idx="2817">
                  <c:v>797813</c:v>
                </c:pt>
                <c:pt idx="2818">
                  <c:v>796425</c:v>
                </c:pt>
                <c:pt idx="2819">
                  <c:v>775798</c:v>
                </c:pt>
                <c:pt idx="2820">
                  <c:v>773948</c:v>
                </c:pt>
                <c:pt idx="2821">
                  <c:v>783615</c:v>
                </c:pt>
                <c:pt idx="2822">
                  <c:v>760723</c:v>
                </c:pt>
                <c:pt idx="2823">
                  <c:v>762076</c:v>
                </c:pt>
                <c:pt idx="2824">
                  <c:v>770595</c:v>
                </c:pt>
                <c:pt idx="2825">
                  <c:v>767550</c:v>
                </c:pt>
                <c:pt idx="2826">
                  <c:v>759149</c:v>
                </c:pt>
                <c:pt idx="2827">
                  <c:v>776999</c:v>
                </c:pt>
                <c:pt idx="2828">
                  <c:v>782178</c:v>
                </c:pt>
                <c:pt idx="2829">
                  <c:v>788948</c:v>
                </c:pt>
                <c:pt idx="2830">
                  <c:v>786303</c:v>
                </c:pt>
                <c:pt idx="2831">
                  <c:v>783187</c:v>
                </c:pt>
                <c:pt idx="2832">
                  <c:v>785118</c:v>
                </c:pt>
                <c:pt idx="2833">
                  <c:v>781857</c:v>
                </c:pt>
                <c:pt idx="2834">
                  <c:v>823313</c:v>
                </c:pt>
                <c:pt idx="2835">
                  <c:v>817040</c:v>
                </c:pt>
                <c:pt idx="2836">
                  <c:v>803713</c:v>
                </c:pt>
                <c:pt idx="2837">
                  <c:v>765641</c:v>
                </c:pt>
                <c:pt idx="2838">
                  <c:v>768702</c:v>
                </c:pt>
                <c:pt idx="2839">
                  <c:v>767363</c:v>
                </c:pt>
                <c:pt idx="2840">
                  <c:v>778949</c:v>
                </c:pt>
                <c:pt idx="2841">
                  <c:v>784272</c:v>
                </c:pt>
                <c:pt idx="2842">
                  <c:v>771169</c:v>
                </c:pt>
                <c:pt idx="2843">
                  <c:v>779188</c:v>
                </c:pt>
                <c:pt idx="2844">
                  <c:v>739620</c:v>
                </c:pt>
                <c:pt idx="2845">
                  <c:v>753648</c:v>
                </c:pt>
                <c:pt idx="2846">
                  <c:v>752579</c:v>
                </c:pt>
                <c:pt idx="2847">
                  <c:v>776073</c:v>
                </c:pt>
                <c:pt idx="2848">
                  <c:v>765246</c:v>
                </c:pt>
                <c:pt idx="2849">
                  <c:v>786484</c:v>
                </c:pt>
                <c:pt idx="2850">
                  <c:v>805460</c:v>
                </c:pt>
                <c:pt idx="2851">
                  <c:v>811321</c:v>
                </c:pt>
                <c:pt idx="2852">
                  <c:v>799732</c:v>
                </c:pt>
                <c:pt idx="2853">
                  <c:v>774329</c:v>
                </c:pt>
                <c:pt idx="2854">
                  <c:v>772375</c:v>
                </c:pt>
                <c:pt idx="2855">
                  <c:v>768879</c:v>
                </c:pt>
                <c:pt idx="2856">
                  <c:v>795782</c:v>
                </c:pt>
                <c:pt idx="2857">
                  <c:v>784677</c:v>
                </c:pt>
                <c:pt idx="2858">
                  <c:v>765044</c:v>
                </c:pt>
                <c:pt idx="2859">
                  <c:v>763041</c:v>
                </c:pt>
                <c:pt idx="2860">
                  <c:v>823946</c:v>
                </c:pt>
                <c:pt idx="2861">
                  <c:v>822985</c:v>
                </c:pt>
                <c:pt idx="2862">
                  <c:v>822283</c:v>
                </c:pt>
                <c:pt idx="2863">
                  <c:v>830466</c:v>
                </c:pt>
                <c:pt idx="2864">
                  <c:v>817266</c:v>
                </c:pt>
                <c:pt idx="2865">
                  <c:v>789888</c:v>
                </c:pt>
                <c:pt idx="2866">
                  <c:v>791588</c:v>
                </c:pt>
                <c:pt idx="2867">
                  <c:v>760437</c:v>
                </c:pt>
                <c:pt idx="2868">
                  <c:v>786211</c:v>
                </c:pt>
                <c:pt idx="2869">
                  <c:v>798376</c:v>
                </c:pt>
                <c:pt idx="2870">
                  <c:v>800053</c:v>
                </c:pt>
                <c:pt idx="2871">
                  <c:v>809198</c:v>
                </c:pt>
                <c:pt idx="2872">
                  <c:v>801073</c:v>
                </c:pt>
                <c:pt idx="2873">
                  <c:v>805811</c:v>
                </c:pt>
                <c:pt idx="2874">
                  <c:v>802656</c:v>
                </c:pt>
                <c:pt idx="2875">
                  <c:v>804427</c:v>
                </c:pt>
                <c:pt idx="2876">
                  <c:v>802751</c:v>
                </c:pt>
                <c:pt idx="2877">
                  <c:v>740266</c:v>
                </c:pt>
                <c:pt idx="2878">
                  <c:v>724324</c:v>
                </c:pt>
                <c:pt idx="2879">
                  <c:v>813177</c:v>
                </c:pt>
                <c:pt idx="2880">
                  <c:v>800021</c:v>
                </c:pt>
                <c:pt idx="2881">
                  <c:v>789694</c:v>
                </c:pt>
                <c:pt idx="2882">
                  <c:v>796241</c:v>
                </c:pt>
                <c:pt idx="2883">
                  <c:v>801528</c:v>
                </c:pt>
                <c:pt idx="2884">
                  <c:v>766710</c:v>
                </c:pt>
                <c:pt idx="2885">
                  <c:v>763691</c:v>
                </c:pt>
                <c:pt idx="2886">
                  <c:v>761519</c:v>
                </c:pt>
                <c:pt idx="2887">
                  <c:v>713953</c:v>
                </c:pt>
                <c:pt idx="2888">
                  <c:v>765130</c:v>
                </c:pt>
                <c:pt idx="2889">
                  <c:v>774505</c:v>
                </c:pt>
                <c:pt idx="2890">
                  <c:v>774572</c:v>
                </c:pt>
                <c:pt idx="2891">
                  <c:v>737417</c:v>
                </c:pt>
                <c:pt idx="2892">
                  <c:v>760820</c:v>
                </c:pt>
                <c:pt idx="2893">
                  <c:v>778046</c:v>
                </c:pt>
                <c:pt idx="2894">
                  <c:v>767853</c:v>
                </c:pt>
                <c:pt idx="2895">
                  <c:v>777157</c:v>
                </c:pt>
                <c:pt idx="2896">
                  <c:v>783309</c:v>
                </c:pt>
                <c:pt idx="2897">
                  <c:v>782600</c:v>
                </c:pt>
                <c:pt idx="2898">
                  <c:v>781789</c:v>
                </c:pt>
                <c:pt idx="2899">
                  <c:v>783945</c:v>
                </c:pt>
                <c:pt idx="2900">
                  <c:v>782034</c:v>
                </c:pt>
                <c:pt idx="2901">
                  <c:v>792973</c:v>
                </c:pt>
                <c:pt idx="2902">
                  <c:v>778697</c:v>
                </c:pt>
                <c:pt idx="2903">
                  <c:v>773724</c:v>
                </c:pt>
                <c:pt idx="2904">
                  <c:v>762638</c:v>
                </c:pt>
                <c:pt idx="2905">
                  <c:v>789968</c:v>
                </c:pt>
                <c:pt idx="2906">
                  <c:v>784491</c:v>
                </c:pt>
                <c:pt idx="2907">
                  <c:v>780704</c:v>
                </c:pt>
                <c:pt idx="2908">
                  <c:v>775045</c:v>
                </c:pt>
                <c:pt idx="2909">
                  <c:v>792205</c:v>
                </c:pt>
                <c:pt idx="2910">
                  <c:v>766268</c:v>
                </c:pt>
                <c:pt idx="2911">
                  <c:v>766240</c:v>
                </c:pt>
                <c:pt idx="2912">
                  <c:v>778560</c:v>
                </c:pt>
                <c:pt idx="2913">
                  <c:v>781075</c:v>
                </c:pt>
                <c:pt idx="2914">
                  <c:v>799807</c:v>
                </c:pt>
                <c:pt idx="2915">
                  <c:v>736498</c:v>
                </c:pt>
                <c:pt idx="2916">
                  <c:v>723856</c:v>
                </c:pt>
                <c:pt idx="2917">
                  <c:v>730155</c:v>
                </c:pt>
                <c:pt idx="2918">
                  <c:v>708493</c:v>
                </c:pt>
                <c:pt idx="2919">
                  <c:v>697965</c:v>
                </c:pt>
                <c:pt idx="2920">
                  <c:v>718260</c:v>
                </c:pt>
                <c:pt idx="2921">
                  <c:v>697618</c:v>
                </c:pt>
                <c:pt idx="2922">
                  <c:v>658295</c:v>
                </c:pt>
                <c:pt idx="2923">
                  <c:v>616059</c:v>
                </c:pt>
                <c:pt idx="2924">
                  <c:v>625299</c:v>
                </c:pt>
                <c:pt idx="2925">
                  <c:v>637200</c:v>
                </c:pt>
                <c:pt idx="2926">
                  <c:v>700566</c:v>
                </c:pt>
                <c:pt idx="2927">
                  <c:v>698650</c:v>
                </c:pt>
                <c:pt idx="2928">
                  <c:v>714674</c:v>
                </c:pt>
                <c:pt idx="2929">
                  <c:v>715539</c:v>
                </c:pt>
                <c:pt idx="2930">
                  <c:v>690857</c:v>
                </c:pt>
                <c:pt idx="2931">
                  <c:v>708931</c:v>
                </c:pt>
                <c:pt idx="2932">
                  <c:v>632081</c:v>
                </c:pt>
                <c:pt idx="2933">
                  <c:v>755051</c:v>
                </c:pt>
                <c:pt idx="2934">
                  <c:v>700606</c:v>
                </c:pt>
                <c:pt idx="2935">
                  <c:v>695734</c:v>
                </c:pt>
                <c:pt idx="2936">
                  <c:v>696320</c:v>
                </c:pt>
                <c:pt idx="2937">
                  <c:v>686510</c:v>
                </c:pt>
                <c:pt idx="2938">
                  <c:v>687022</c:v>
                </c:pt>
                <c:pt idx="2939">
                  <c:v>688972</c:v>
                </c:pt>
                <c:pt idx="2940">
                  <c:v>689309</c:v>
                </c:pt>
                <c:pt idx="2941">
                  <c:v>685605</c:v>
                </c:pt>
                <c:pt idx="2942">
                  <c:v>683413</c:v>
                </c:pt>
                <c:pt idx="2943">
                  <c:v>684780</c:v>
                </c:pt>
                <c:pt idx="2944">
                  <c:v>685660</c:v>
                </c:pt>
                <c:pt idx="2945">
                  <c:v>686506</c:v>
                </c:pt>
                <c:pt idx="2946">
                  <c:v>688377</c:v>
                </c:pt>
                <c:pt idx="2947">
                  <c:v>696541</c:v>
                </c:pt>
                <c:pt idx="2948">
                  <c:v>698190</c:v>
                </c:pt>
                <c:pt idx="2949">
                  <c:v>695108</c:v>
                </c:pt>
                <c:pt idx="2950">
                  <c:v>690429</c:v>
                </c:pt>
                <c:pt idx="2951">
                  <c:v>695124</c:v>
                </c:pt>
                <c:pt idx="2952">
                  <c:v>693504</c:v>
                </c:pt>
                <c:pt idx="2953">
                  <c:v>684320</c:v>
                </c:pt>
                <c:pt idx="2954">
                  <c:v>682641</c:v>
                </c:pt>
                <c:pt idx="2955">
                  <c:v>678724</c:v>
                </c:pt>
                <c:pt idx="2956">
                  <c:v>691417</c:v>
                </c:pt>
                <c:pt idx="2957">
                  <c:v>690059</c:v>
                </c:pt>
                <c:pt idx="2958">
                  <c:v>686993</c:v>
                </c:pt>
                <c:pt idx="2959">
                  <c:v>715653</c:v>
                </c:pt>
                <c:pt idx="2960">
                  <c:v>717121</c:v>
                </c:pt>
                <c:pt idx="2961">
                  <c:v>713127</c:v>
                </c:pt>
                <c:pt idx="2962">
                  <c:v>711185</c:v>
                </c:pt>
                <c:pt idx="2963">
                  <c:v>715386</c:v>
                </c:pt>
                <c:pt idx="2964">
                  <c:v>715354</c:v>
                </c:pt>
                <c:pt idx="2965">
                  <c:v>711989</c:v>
                </c:pt>
                <c:pt idx="2966">
                  <c:v>677143</c:v>
                </c:pt>
                <c:pt idx="2967">
                  <c:v>730604</c:v>
                </c:pt>
                <c:pt idx="2968">
                  <c:v>687430</c:v>
                </c:pt>
                <c:pt idx="2969">
                  <c:v>701151</c:v>
                </c:pt>
                <c:pt idx="2970">
                  <c:v>687474</c:v>
                </c:pt>
                <c:pt idx="2971">
                  <c:v>701013</c:v>
                </c:pt>
                <c:pt idx="2972">
                  <c:v>713605</c:v>
                </c:pt>
                <c:pt idx="2973">
                  <c:v>715948</c:v>
                </c:pt>
                <c:pt idx="2974">
                  <c:v>719262</c:v>
                </c:pt>
                <c:pt idx="2975">
                  <c:v>715660</c:v>
                </c:pt>
                <c:pt idx="2976">
                  <c:v>697847</c:v>
                </c:pt>
                <c:pt idx="2977">
                  <c:v>693279</c:v>
                </c:pt>
                <c:pt idx="2978">
                  <c:v>713247</c:v>
                </c:pt>
                <c:pt idx="2979">
                  <c:v>711674</c:v>
                </c:pt>
                <c:pt idx="2980">
                  <c:v>708847</c:v>
                </c:pt>
                <c:pt idx="2981">
                  <c:v>698415</c:v>
                </c:pt>
                <c:pt idx="2982">
                  <c:v>705956</c:v>
                </c:pt>
                <c:pt idx="2983">
                  <c:v>696852</c:v>
                </c:pt>
                <c:pt idx="2984">
                  <c:v>689995</c:v>
                </c:pt>
                <c:pt idx="2985">
                  <c:v>687168</c:v>
                </c:pt>
                <c:pt idx="2986">
                  <c:v>688535</c:v>
                </c:pt>
                <c:pt idx="2987">
                  <c:v>691536</c:v>
                </c:pt>
                <c:pt idx="2988">
                  <c:v>687832</c:v>
                </c:pt>
                <c:pt idx="2989">
                  <c:v>701369</c:v>
                </c:pt>
                <c:pt idx="2990">
                  <c:v>706164</c:v>
                </c:pt>
                <c:pt idx="2991">
                  <c:v>701171</c:v>
                </c:pt>
                <c:pt idx="2992">
                  <c:v>695019</c:v>
                </c:pt>
                <c:pt idx="2993">
                  <c:v>697934</c:v>
                </c:pt>
                <c:pt idx="2994">
                  <c:v>702680</c:v>
                </c:pt>
                <c:pt idx="2995">
                  <c:v>703220</c:v>
                </c:pt>
                <c:pt idx="2996">
                  <c:v>701815</c:v>
                </c:pt>
                <c:pt idx="2997">
                  <c:v>700602</c:v>
                </c:pt>
                <c:pt idx="2998">
                  <c:v>712338</c:v>
                </c:pt>
                <c:pt idx="2999">
                  <c:v>670478</c:v>
                </c:pt>
                <c:pt idx="3000">
                  <c:v>746430</c:v>
                </c:pt>
                <c:pt idx="3001">
                  <c:v>704805</c:v>
                </c:pt>
                <c:pt idx="3002">
                  <c:v>711848</c:v>
                </c:pt>
                <c:pt idx="3003">
                  <c:v>692003</c:v>
                </c:pt>
                <c:pt idx="3004">
                  <c:v>686376</c:v>
                </c:pt>
                <c:pt idx="3005">
                  <c:v>684055</c:v>
                </c:pt>
                <c:pt idx="3006">
                  <c:v>706630</c:v>
                </c:pt>
                <c:pt idx="3007">
                  <c:v>709865</c:v>
                </c:pt>
                <c:pt idx="3008">
                  <c:v>701373</c:v>
                </c:pt>
                <c:pt idx="3009">
                  <c:v>701433</c:v>
                </c:pt>
                <c:pt idx="3010">
                  <c:v>701201</c:v>
                </c:pt>
                <c:pt idx="3011">
                  <c:v>703506</c:v>
                </c:pt>
                <c:pt idx="3012">
                  <c:v>690608</c:v>
                </c:pt>
                <c:pt idx="3013">
                  <c:v>700471</c:v>
                </c:pt>
                <c:pt idx="3014">
                  <c:v>687366</c:v>
                </c:pt>
                <c:pt idx="3015">
                  <c:v>694298</c:v>
                </c:pt>
                <c:pt idx="3016">
                  <c:v>692539</c:v>
                </c:pt>
                <c:pt idx="3017">
                  <c:v>692501</c:v>
                </c:pt>
                <c:pt idx="3018">
                  <c:v>703268</c:v>
                </c:pt>
                <c:pt idx="3019">
                  <c:v>712932</c:v>
                </c:pt>
                <c:pt idx="3020">
                  <c:v>716244</c:v>
                </c:pt>
                <c:pt idx="3021">
                  <c:v>690367</c:v>
                </c:pt>
                <c:pt idx="3022">
                  <c:v>702639</c:v>
                </c:pt>
                <c:pt idx="3023">
                  <c:v>709327</c:v>
                </c:pt>
                <c:pt idx="3024">
                  <c:v>703562</c:v>
                </c:pt>
                <c:pt idx="3025">
                  <c:v>682466</c:v>
                </c:pt>
                <c:pt idx="3026">
                  <c:v>688902</c:v>
                </c:pt>
                <c:pt idx="3027">
                  <c:v>691010</c:v>
                </c:pt>
                <c:pt idx="3028">
                  <c:v>672222</c:v>
                </c:pt>
                <c:pt idx="3029">
                  <c:v>669036</c:v>
                </c:pt>
                <c:pt idx="3030">
                  <c:v>677025</c:v>
                </c:pt>
                <c:pt idx="3031">
                  <c:v>675754</c:v>
                </c:pt>
                <c:pt idx="3032">
                  <c:v>673727</c:v>
                </c:pt>
                <c:pt idx="3033">
                  <c:v>669950</c:v>
                </c:pt>
                <c:pt idx="3034">
                  <c:v>679343</c:v>
                </c:pt>
                <c:pt idx="3035">
                  <c:v>683721</c:v>
                </c:pt>
                <c:pt idx="3036">
                  <c:v>708776</c:v>
                </c:pt>
                <c:pt idx="3037">
                  <c:v>671555</c:v>
                </c:pt>
                <c:pt idx="3038">
                  <c:v>714823</c:v>
                </c:pt>
                <c:pt idx="3039">
                  <c:v>717293</c:v>
                </c:pt>
                <c:pt idx="3040">
                  <c:v>690324</c:v>
                </c:pt>
                <c:pt idx="3041">
                  <c:v>681537</c:v>
                </c:pt>
                <c:pt idx="3042">
                  <c:v>700606</c:v>
                </c:pt>
                <c:pt idx="3043">
                  <c:v>672783</c:v>
                </c:pt>
                <c:pt idx="3044">
                  <c:v>683157</c:v>
                </c:pt>
                <c:pt idx="3045">
                  <c:v>668851</c:v>
                </c:pt>
                <c:pt idx="3046">
                  <c:v>675097</c:v>
                </c:pt>
                <c:pt idx="3047">
                  <c:v>683386</c:v>
                </c:pt>
                <c:pt idx="3048">
                  <c:v>698723</c:v>
                </c:pt>
                <c:pt idx="3049">
                  <c:v>693369</c:v>
                </c:pt>
                <c:pt idx="3050">
                  <c:v>690848</c:v>
                </c:pt>
                <c:pt idx="3051">
                  <c:v>689230</c:v>
                </c:pt>
                <c:pt idx="3052">
                  <c:v>687442</c:v>
                </c:pt>
                <c:pt idx="3053">
                  <c:v>680342</c:v>
                </c:pt>
                <c:pt idx="3054">
                  <c:v>689958</c:v>
                </c:pt>
                <c:pt idx="3055">
                  <c:v>671456</c:v>
                </c:pt>
                <c:pt idx="3056">
                  <c:v>688978</c:v>
                </c:pt>
                <c:pt idx="3057">
                  <c:v>682745</c:v>
                </c:pt>
                <c:pt idx="3058">
                  <c:v>694720</c:v>
                </c:pt>
                <c:pt idx="3059">
                  <c:v>684775</c:v>
                </c:pt>
                <c:pt idx="3060">
                  <c:v>687187</c:v>
                </c:pt>
                <c:pt idx="3061">
                  <c:v>693653</c:v>
                </c:pt>
                <c:pt idx="3062">
                  <c:v>691395</c:v>
                </c:pt>
                <c:pt idx="3063">
                  <c:v>691468</c:v>
                </c:pt>
                <c:pt idx="3064">
                  <c:v>690795</c:v>
                </c:pt>
                <c:pt idx="3065">
                  <c:v>681289</c:v>
                </c:pt>
                <c:pt idx="3066">
                  <c:v>660425</c:v>
                </c:pt>
                <c:pt idx="3067">
                  <c:v>662142</c:v>
                </c:pt>
                <c:pt idx="3068">
                  <c:v>671416</c:v>
                </c:pt>
                <c:pt idx="3069">
                  <c:v>663636</c:v>
                </c:pt>
                <c:pt idx="3070">
                  <c:v>662831</c:v>
                </c:pt>
                <c:pt idx="3071">
                  <c:v>666005</c:v>
                </c:pt>
                <c:pt idx="3072">
                  <c:v>684936</c:v>
                </c:pt>
                <c:pt idx="3073">
                  <c:v>685773</c:v>
                </c:pt>
                <c:pt idx="3074">
                  <c:v>686037</c:v>
                </c:pt>
                <c:pt idx="3075">
                  <c:v>682205</c:v>
                </c:pt>
                <c:pt idx="3076">
                  <c:v>679364</c:v>
                </c:pt>
                <c:pt idx="3077">
                  <c:v>678638</c:v>
                </c:pt>
                <c:pt idx="3078">
                  <c:v>659538</c:v>
                </c:pt>
                <c:pt idx="3079">
                  <c:v>667066</c:v>
                </c:pt>
                <c:pt idx="3080">
                  <c:v>654586</c:v>
                </c:pt>
                <c:pt idx="3081">
                  <c:v>666596</c:v>
                </c:pt>
                <c:pt idx="3082">
                  <c:v>684553</c:v>
                </c:pt>
                <c:pt idx="3083">
                  <c:v>679320</c:v>
                </c:pt>
                <c:pt idx="3084">
                  <c:v>677524</c:v>
                </c:pt>
                <c:pt idx="3085">
                  <c:v>673209</c:v>
                </c:pt>
                <c:pt idx="3086">
                  <c:v>693083</c:v>
                </c:pt>
                <c:pt idx="3087">
                  <c:v>683429</c:v>
                </c:pt>
                <c:pt idx="3088">
                  <c:v>682072</c:v>
                </c:pt>
                <c:pt idx="3089">
                  <c:v>685613</c:v>
                </c:pt>
                <c:pt idx="3090">
                  <c:v>676691</c:v>
                </c:pt>
                <c:pt idx="3091">
                  <c:v>684776</c:v>
                </c:pt>
                <c:pt idx="3092">
                  <c:v>685583</c:v>
                </c:pt>
                <c:pt idx="3093">
                  <c:v>634728</c:v>
                </c:pt>
                <c:pt idx="3094">
                  <c:v>536107</c:v>
                </c:pt>
                <c:pt idx="3095">
                  <c:v>622018</c:v>
                </c:pt>
                <c:pt idx="3096">
                  <c:v>681664</c:v>
                </c:pt>
                <c:pt idx="3097">
                  <c:v>682863</c:v>
                </c:pt>
                <c:pt idx="3098">
                  <c:v>681112</c:v>
                </c:pt>
                <c:pt idx="3099">
                  <c:v>685951</c:v>
                </c:pt>
                <c:pt idx="3100">
                  <c:v>684190</c:v>
                </c:pt>
                <c:pt idx="3101">
                  <c:v>688427</c:v>
                </c:pt>
                <c:pt idx="3102">
                  <c:v>687818</c:v>
                </c:pt>
                <c:pt idx="3103">
                  <c:v>689108</c:v>
                </c:pt>
                <c:pt idx="3104">
                  <c:v>687764</c:v>
                </c:pt>
                <c:pt idx="3105">
                  <c:v>688740</c:v>
                </c:pt>
                <c:pt idx="3106">
                  <c:v>681475</c:v>
                </c:pt>
                <c:pt idx="3107">
                  <c:v>641025</c:v>
                </c:pt>
                <c:pt idx="3108">
                  <c:v>739924</c:v>
                </c:pt>
                <c:pt idx="3109">
                  <c:v>690537</c:v>
                </c:pt>
                <c:pt idx="3110">
                  <c:v>688527</c:v>
                </c:pt>
                <c:pt idx="3111">
                  <c:v>687091</c:v>
                </c:pt>
                <c:pt idx="3112">
                  <c:v>685478</c:v>
                </c:pt>
                <c:pt idx="3113">
                  <c:v>679943</c:v>
                </c:pt>
                <c:pt idx="3114">
                  <c:v>678362</c:v>
                </c:pt>
                <c:pt idx="3115">
                  <c:v>681181</c:v>
                </c:pt>
                <c:pt idx="3116">
                  <c:v>681696</c:v>
                </c:pt>
                <c:pt idx="3117">
                  <c:v>685214</c:v>
                </c:pt>
                <c:pt idx="3118">
                  <c:v>683177</c:v>
                </c:pt>
                <c:pt idx="3119">
                  <c:v>690056</c:v>
                </c:pt>
                <c:pt idx="3120">
                  <c:v>668309</c:v>
                </c:pt>
                <c:pt idx="3121">
                  <c:v>680636</c:v>
                </c:pt>
                <c:pt idx="3122">
                  <c:v>688820</c:v>
                </c:pt>
                <c:pt idx="3123">
                  <c:v>687419</c:v>
                </c:pt>
                <c:pt idx="3124">
                  <c:v>651414</c:v>
                </c:pt>
                <c:pt idx="3125">
                  <c:v>645139</c:v>
                </c:pt>
                <c:pt idx="3126">
                  <c:v>662881</c:v>
                </c:pt>
                <c:pt idx="3127">
                  <c:v>667609</c:v>
                </c:pt>
                <c:pt idx="3128">
                  <c:v>668052</c:v>
                </c:pt>
                <c:pt idx="3129">
                  <c:v>688503</c:v>
                </c:pt>
                <c:pt idx="3130">
                  <c:v>686672</c:v>
                </c:pt>
                <c:pt idx="3131">
                  <c:v>691799</c:v>
                </c:pt>
                <c:pt idx="3132">
                  <c:v>705019</c:v>
                </c:pt>
                <c:pt idx="3133">
                  <c:v>711580</c:v>
                </c:pt>
              </c:numCache>
            </c:numRef>
          </c:val>
          <c:extLst>
            <c:ext xmlns:c16="http://schemas.microsoft.com/office/drawing/2014/chart" uri="{C3380CC4-5D6E-409C-BE32-E72D297353CC}">
              <c16:uniqueId val="{00000000-33C1-44C7-9A08-34A42338A622}"/>
            </c:ext>
          </c:extLst>
        </c:ser>
        <c:ser>
          <c:idx val="1"/>
          <c:order val="1"/>
          <c:tx>
            <c:strRef>
              <c:f>Hoja3!$BS$4</c:f>
              <c:strCache>
                <c:ptCount val="1"/>
                <c:pt idx="0">
                  <c:v>Importado</c:v>
                </c:pt>
              </c:strCache>
            </c:strRef>
          </c:tx>
          <c:spPr>
            <a:solidFill>
              <a:schemeClr val="accent2"/>
            </a:solidFill>
            <a:ln>
              <a:noFill/>
            </a:ln>
            <a:effectLst/>
          </c:spPr>
          <c:cat>
            <c:numRef>
              <c:f>Hoja3!$BQ$5:$BQ$3138</c:f>
              <c:numCache>
                <c:formatCode>m/d/yyyy</c:formatCode>
                <c:ptCount val="3134"/>
                <c:pt idx="0">
                  <c:v>42736</c:v>
                </c:pt>
                <c:pt idx="1">
                  <c:v>42737</c:v>
                </c:pt>
                <c:pt idx="2">
                  <c:v>42738</c:v>
                </c:pt>
                <c:pt idx="3">
                  <c:v>42739</c:v>
                </c:pt>
                <c:pt idx="4">
                  <c:v>42740</c:v>
                </c:pt>
                <c:pt idx="5">
                  <c:v>42741</c:v>
                </c:pt>
                <c:pt idx="6">
                  <c:v>42742</c:v>
                </c:pt>
                <c:pt idx="7">
                  <c:v>42743</c:v>
                </c:pt>
                <c:pt idx="8">
                  <c:v>42744</c:v>
                </c:pt>
                <c:pt idx="9">
                  <c:v>42745</c:v>
                </c:pt>
                <c:pt idx="10">
                  <c:v>42746</c:v>
                </c:pt>
                <c:pt idx="11">
                  <c:v>42747</c:v>
                </c:pt>
                <c:pt idx="12">
                  <c:v>42748</c:v>
                </c:pt>
                <c:pt idx="13">
                  <c:v>42749</c:v>
                </c:pt>
                <c:pt idx="14">
                  <c:v>42750</c:v>
                </c:pt>
                <c:pt idx="15">
                  <c:v>42751</c:v>
                </c:pt>
                <c:pt idx="16">
                  <c:v>42752</c:v>
                </c:pt>
                <c:pt idx="17">
                  <c:v>42753</c:v>
                </c:pt>
                <c:pt idx="18">
                  <c:v>42754</c:v>
                </c:pt>
                <c:pt idx="19">
                  <c:v>42755</c:v>
                </c:pt>
                <c:pt idx="20">
                  <c:v>42756</c:v>
                </c:pt>
                <c:pt idx="21">
                  <c:v>42757</c:v>
                </c:pt>
                <c:pt idx="22">
                  <c:v>42758</c:v>
                </c:pt>
                <c:pt idx="23">
                  <c:v>42759</c:v>
                </c:pt>
                <c:pt idx="24">
                  <c:v>42760</c:v>
                </c:pt>
                <c:pt idx="25">
                  <c:v>42761</c:v>
                </c:pt>
                <c:pt idx="26">
                  <c:v>42762</c:v>
                </c:pt>
                <c:pt idx="27">
                  <c:v>42763</c:v>
                </c:pt>
                <c:pt idx="28">
                  <c:v>42764</c:v>
                </c:pt>
                <c:pt idx="29">
                  <c:v>42765</c:v>
                </c:pt>
                <c:pt idx="30">
                  <c:v>42766</c:v>
                </c:pt>
                <c:pt idx="31">
                  <c:v>42767</c:v>
                </c:pt>
                <c:pt idx="32">
                  <c:v>42768</c:v>
                </c:pt>
                <c:pt idx="33">
                  <c:v>42769</c:v>
                </c:pt>
                <c:pt idx="34">
                  <c:v>42770</c:v>
                </c:pt>
                <c:pt idx="35">
                  <c:v>42771</c:v>
                </c:pt>
                <c:pt idx="36">
                  <c:v>42772</c:v>
                </c:pt>
                <c:pt idx="37">
                  <c:v>42773</c:v>
                </c:pt>
                <c:pt idx="38">
                  <c:v>42774</c:v>
                </c:pt>
                <c:pt idx="39">
                  <c:v>42775</c:v>
                </c:pt>
                <c:pt idx="40">
                  <c:v>42776</c:v>
                </c:pt>
                <c:pt idx="41">
                  <c:v>42777</c:v>
                </c:pt>
                <c:pt idx="42">
                  <c:v>42778</c:v>
                </c:pt>
                <c:pt idx="43">
                  <c:v>42779</c:v>
                </c:pt>
                <c:pt idx="44">
                  <c:v>42780</c:v>
                </c:pt>
                <c:pt idx="45">
                  <c:v>42781</c:v>
                </c:pt>
                <c:pt idx="46">
                  <c:v>42782</c:v>
                </c:pt>
                <c:pt idx="47">
                  <c:v>42783</c:v>
                </c:pt>
                <c:pt idx="48">
                  <c:v>42784</c:v>
                </c:pt>
                <c:pt idx="49">
                  <c:v>42785</c:v>
                </c:pt>
                <c:pt idx="50">
                  <c:v>42786</c:v>
                </c:pt>
                <c:pt idx="51">
                  <c:v>42787</c:v>
                </c:pt>
                <c:pt idx="52">
                  <c:v>42788</c:v>
                </c:pt>
                <c:pt idx="53">
                  <c:v>42789</c:v>
                </c:pt>
                <c:pt idx="54">
                  <c:v>42790</c:v>
                </c:pt>
                <c:pt idx="55">
                  <c:v>42791</c:v>
                </c:pt>
                <c:pt idx="56">
                  <c:v>42792</c:v>
                </c:pt>
                <c:pt idx="57">
                  <c:v>42793</c:v>
                </c:pt>
                <c:pt idx="58">
                  <c:v>42794</c:v>
                </c:pt>
                <c:pt idx="59">
                  <c:v>42795</c:v>
                </c:pt>
                <c:pt idx="60">
                  <c:v>42796</c:v>
                </c:pt>
                <c:pt idx="61">
                  <c:v>42797</c:v>
                </c:pt>
                <c:pt idx="62">
                  <c:v>42798</c:v>
                </c:pt>
                <c:pt idx="63">
                  <c:v>42799</c:v>
                </c:pt>
                <c:pt idx="64">
                  <c:v>42800</c:v>
                </c:pt>
                <c:pt idx="65">
                  <c:v>42801</c:v>
                </c:pt>
                <c:pt idx="66">
                  <c:v>42802</c:v>
                </c:pt>
                <c:pt idx="67">
                  <c:v>42803</c:v>
                </c:pt>
                <c:pt idx="68">
                  <c:v>42804</c:v>
                </c:pt>
                <c:pt idx="69">
                  <c:v>42805</c:v>
                </c:pt>
                <c:pt idx="70">
                  <c:v>42806</c:v>
                </c:pt>
                <c:pt idx="71">
                  <c:v>42807</c:v>
                </c:pt>
                <c:pt idx="72">
                  <c:v>42808</c:v>
                </c:pt>
                <c:pt idx="73">
                  <c:v>42809</c:v>
                </c:pt>
                <c:pt idx="74">
                  <c:v>42810</c:v>
                </c:pt>
                <c:pt idx="75">
                  <c:v>42811</c:v>
                </c:pt>
                <c:pt idx="76">
                  <c:v>42812</c:v>
                </c:pt>
                <c:pt idx="77">
                  <c:v>42813</c:v>
                </c:pt>
                <c:pt idx="78">
                  <c:v>42814</c:v>
                </c:pt>
                <c:pt idx="79">
                  <c:v>42815</c:v>
                </c:pt>
                <c:pt idx="80">
                  <c:v>42816</c:v>
                </c:pt>
                <c:pt idx="81">
                  <c:v>42817</c:v>
                </c:pt>
                <c:pt idx="82">
                  <c:v>42818</c:v>
                </c:pt>
                <c:pt idx="83">
                  <c:v>42819</c:v>
                </c:pt>
                <c:pt idx="84">
                  <c:v>42820</c:v>
                </c:pt>
                <c:pt idx="85">
                  <c:v>42821</c:v>
                </c:pt>
                <c:pt idx="86">
                  <c:v>42822</c:v>
                </c:pt>
                <c:pt idx="87">
                  <c:v>42823</c:v>
                </c:pt>
                <c:pt idx="88">
                  <c:v>42824</c:v>
                </c:pt>
                <c:pt idx="89">
                  <c:v>42825</c:v>
                </c:pt>
                <c:pt idx="90">
                  <c:v>42826</c:v>
                </c:pt>
                <c:pt idx="91">
                  <c:v>42827</c:v>
                </c:pt>
                <c:pt idx="92">
                  <c:v>42828</c:v>
                </c:pt>
                <c:pt idx="93">
                  <c:v>42829</c:v>
                </c:pt>
                <c:pt idx="94">
                  <c:v>42830</c:v>
                </c:pt>
                <c:pt idx="95">
                  <c:v>42831</c:v>
                </c:pt>
                <c:pt idx="96">
                  <c:v>42832</c:v>
                </c:pt>
                <c:pt idx="97">
                  <c:v>42833</c:v>
                </c:pt>
                <c:pt idx="98">
                  <c:v>42834</c:v>
                </c:pt>
                <c:pt idx="99">
                  <c:v>42835</c:v>
                </c:pt>
                <c:pt idx="100">
                  <c:v>42836</c:v>
                </c:pt>
                <c:pt idx="101">
                  <c:v>42837</c:v>
                </c:pt>
                <c:pt idx="102">
                  <c:v>42838</c:v>
                </c:pt>
                <c:pt idx="103">
                  <c:v>42839</c:v>
                </c:pt>
                <c:pt idx="104">
                  <c:v>42840</c:v>
                </c:pt>
                <c:pt idx="105">
                  <c:v>42841</c:v>
                </c:pt>
                <c:pt idx="106">
                  <c:v>42842</c:v>
                </c:pt>
                <c:pt idx="107">
                  <c:v>42843</c:v>
                </c:pt>
                <c:pt idx="108">
                  <c:v>42844</c:v>
                </c:pt>
                <c:pt idx="109">
                  <c:v>42845</c:v>
                </c:pt>
                <c:pt idx="110">
                  <c:v>42846</c:v>
                </c:pt>
                <c:pt idx="111">
                  <c:v>42847</c:v>
                </c:pt>
                <c:pt idx="112">
                  <c:v>42848</c:v>
                </c:pt>
                <c:pt idx="113">
                  <c:v>42849</c:v>
                </c:pt>
                <c:pt idx="114">
                  <c:v>42850</c:v>
                </c:pt>
                <c:pt idx="115">
                  <c:v>42851</c:v>
                </c:pt>
                <c:pt idx="116">
                  <c:v>42852</c:v>
                </c:pt>
                <c:pt idx="117">
                  <c:v>42853</c:v>
                </c:pt>
                <c:pt idx="118">
                  <c:v>42854</c:v>
                </c:pt>
                <c:pt idx="119">
                  <c:v>42855</c:v>
                </c:pt>
                <c:pt idx="120">
                  <c:v>42856</c:v>
                </c:pt>
                <c:pt idx="121">
                  <c:v>42857</c:v>
                </c:pt>
                <c:pt idx="122">
                  <c:v>42858</c:v>
                </c:pt>
                <c:pt idx="123">
                  <c:v>42859</c:v>
                </c:pt>
                <c:pt idx="124">
                  <c:v>42860</c:v>
                </c:pt>
                <c:pt idx="125">
                  <c:v>42861</c:v>
                </c:pt>
                <c:pt idx="126">
                  <c:v>42862</c:v>
                </c:pt>
                <c:pt idx="127">
                  <c:v>42863</c:v>
                </c:pt>
                <c:pt idx="128">
                  <c:v>42864</c:v>
                </c:pt>
                <c:pt idx="129">
                  <c:v>42865</c:v>
                </c:pt>
                <c:pt idx="130">
                  <c:v>42866</c:v>
                </c:pt>
                <c:pt idx="131">
                  <c:v>42867</c:v>
                </c:pt>
                <c:pt idx="132">
                  <c:v>42868</c:v>
                </c:pt>
                <c:pt idx="133">
                  <c:v>42869</c:v>
                </c:pt>
                <c:pt idx="134">
                  <c:v>42870</c:v>
                </c:pt>
                <c:pt idx="135">
                  <c:v>42871</c:v>
                </c:pt>
                <c:pt idx="136">
                  <c:v>42872</c:v>
                </c:pt>
                <c:pt idx="137">
                  <c:v>42873</c:v>
                </c:pt>
                <c:pt idx="138">
                  <c:v>42874</c:v>
                </c:pt>
                <c:pt idx="139">
                  <c:v>42875</c:v>
                </c:pt>
                <c:pt idx="140">
                  <c:v>42876</c:v>
                </c:pt>
                <c:pt idx="141">
                  <c:v>42877</c:v>
                </c:pt>
                <c:pt idx="142">
                  <c:v>42878</c:v>
                </c:pt>
                <c:pt idx="143">
                  <c:v>42879</c:v>
                </c:pt>
                <c:pt idx="144">
                  <c:v>42880</c:v>
                </c:pt>
                <c:pt idx="145">
                  <c:v>42881</c:v>
                </c:pt>
                <c:pt idx="146">
                  <c:v>42882</c:v>
                </c:pt>
                <c:pt idx="147">
                  <c:v>42883</c:v>
                </c:pt>
                <c:pt idx="148">
                  <c:v>42884</c:v>
                </c:pt>
                <c:pt idx="149">
                  <c:v>42885</c:v>
                </c:pt>
                <c:pt idx="150">
                  <c:v>42886</c:v>
                </c:pt>
                <c:pt idx="151">
                  <c:v>42887</c:v>
                </c:pt>
                <c:pt idx="152">
                  <c:v>42888</c:v>
                </c:pt>
                <c:pt idx="153">
                  <c:v>42889</c:v>
                </c:pt>
                <c:pt idx="154">
                  <c:v>42890</c:v>
                </c:pt>
                <c:pt idx="155">
                  <c:v>42891</c:v>
                </c:pt>
                <c:pt idx="156">
                  <c:v>42892</c:v>
                </c:pt>
                <c:pt idx="157">
                  <c:v>42893</c:v>
                </c:pt>
                <c:pt idx="158">
                  <c:v>42894</c:v>
                </c:pt>
                <c:pt idx="159">
                  <c:v>42895</c:v>
                </c:pt>
                <c:pt idx="160">
                  <c:v>42896</c:v>
                </c:pt>
                <c:pt idx="161">
                  <c:v>42897</c:v>
                </c:pt>
                <c:pt idx="162">
                  <c:v>42898</c:v>
                </c:pt>
                <c:pt idx="163">
                  <c:v>42899</c:v>
                </c:pt>
                <c:pt idx="164">
                  <c:v>42900</c:v>
                </c:pt>
                <c:pt idx="165">
                  <c:v>42901</c:v>
                </c:pt>
                <c:pt idx="166">
                  <c:v>42902</c:v>
                </c:pt>
                <c:pt idx="167">
                  <c:v>42903</c:v>
                </c:pt>
                <c:pt idx="168">
                  <c:v>42904</c:v>
                </c:pt>
                <c:pt idx="169">
                  <c:v>42905</c:v>
                </c:pt>
                <c:pt idx="170">
                  <c:v>42906</c:v>
                </c:pt>
                <c:pt idx="171">
                  <c:v>42907</c:v>
                </c:pt>
                <c:pt idx="172">
                  <c:v>42908</c:v>
                </c:pt>
                <c:pt idx="173">
                  <c:v>42909</c:v>
                </c:pt>
                <c:pt idx="174">
                  <c:v>42910</c:v>
                </c:pt>
                <c:pt idx="175">
                  <c:v>42911</c:v>
                </c:pt>
                <c:pt idx="176">
                  <c:v>42912</c:v>
                </c:pt>
                <c:pt idx="177">
                  <c:v>42913</c:v>
                </c:pt>
                <c:pt idx="178">
                  <c:v>42914</c:v>
                </c:pt>
                <c:pt idx="179">
                  <c:v>42915</c:v>
                </c:pt>
                <c:pt idx="180">
                  <c:v>42916</c:v>
                </c:pt>
                <c:pt idx="181">
                  <c:v>42917</c:v>
                </c:pt>
                <c:pt idx="182">
                  <c:v>42918</c:v>
                </c:pt>
                <c:pt idx="183">
                  <c:v>42919</c:v>
                </c:pt>
                <c:pt idx="184">
                  <c:v>42920</c:v>
                </c:pt>
                <c:pt idx="185">
                  <c:v>42921</c:v>
                </c:pt>
                <c:pt idx="186">
                  <c:v>42922</c:v>
                </c:pt>
                <c:pt idx="187">
                  <c:v>42923</c:v>
                </c:pt>
                <c:pt idx="188">
                  <c:v>42924</c:v>
                </c:pt>
                <c:pt idx="189">
                  <c:v>42925</c:v>
                </c:pt>
                <c:pt idx="190">
                  <c:v>42926</c:v>
                </c:pt>
                <c:pt idx="191">
                  <c:v>42927</c:v>
                </c:pt>
                <c:pt idx="192">
                  <c:v>42928</c:v>
                </c:pt>
                <c:pt idx="193">
                  <c:v>42929</c:v>
                </c:pt>
                <c:pt idx="194">
                  <c:v>42930</c:v>
                </c:pt>
                <c:pt idx="195">
                  <c:v>42931</c:v>
                </c:pt>
                <c:pt idx="196">
                  <c:v>42932</c:v>
                </c:pt>
                <c:pt idx="197">
                  <c:v>42933</c:v>
                </c:pt>
                <c:pt idx="198">
                  <c:v>42934</c:v>
                </c:pt>
                <c:pt idx="199">
                  <c:v>42935</c:v>
                </c:pt>
                <c:pt idx="200">
                  <c:v>42936</c:v>
                </c:pt>
                <c:pt idx="201">
                  <c:v>42937</c:v>
                </c:pt>
                <c:pt idx="202">
                  <c:v>42938</c:v>
                </c:pt>
                <c:pt idx="203">
                  <c:v>42939</c:v>
                </c:pt>
                <c:pt idx="204">
                  <c:v>42940</c:v>
                </c:pt>
                <c:pt idx="205">
                  <c:v>42941</c:v>
                </c:pt>
                <c:pt idx="206">
                  <c:v>42942</c:v>
                </c:pt>
                <c:pt idx="207">
                  <c:v>42943</c:v>
                </c:pt>
                <c:pt idx="208">
                  <c:v>42944</c:v>
                </c:pt>
                <c:pt idx="209">
                  <c:v>42945</c:v>
                </c:pt>
                <c:pt idx="210">
                  <c:v>42946</c:v>
                </c:pt>
                <c:pt idx="211">
                  <c:v>42947</c:v>
                </c:pt>
                <c:pt idx="212">
                  <c:v>42948</c:v>
                </c:pt>
                <c:pt idx="213">
                  <c:v>42949</c:v>
                </c:pt>
                <c:pt idx="214">
                  <c:v>42950</c:v>
                </c:pt>
                <c:pt idx="215">
                  <c:v>42951</c:v>
                </c:pt>
                <c:pt idx="216">
                  <c:v>42952</c:v>
                </c:pt>
                <c:pt idx="217">
                  <c:v>42953</c:v>
                </c:pt>
                <c:pt idx="218">
                  <c:v>42954</c:v>
                </c:pt>
                <c:pt idx="219">
                  <c:v>42955</c:v>
                </c:pt>
                <c:pt idx="220">
                  <c:v>42956</c:v>
                </c:pt>
                <c:pt idx="221">
                  <c:v>42957</c:v>
                </c:pt>
                <c:pt idx="222">
                  <c:v>42958</c:v>
                </c:pt>
                <c:pt idx="223">
                  <c:v>42959</c:v>
                </c:pt>
                <c:pt idx="224">
                  <c:v>42960</c:v>
                </c:pt>
                <c:pt idx="225">
                  <c:v>42961</c:v>
                </c:pt>
                <c:pt idx="226">
                  <c:v>42962</c:v>
                </c:pt>
                <c:pt idx="227">
                  <c:v>42963</c:v>
                </c:pt>
                <c:pt idx="228">
                  <c:v>42964</c:v>
                </c:pt>
                <c:pt idx="229">
                  <c:v>42965</c:v>
                </c:pt>
                <c:pt idx="230">
                  <c:v>42966</c:v>
                </c:pt>
                <c:pt idx="231">
                  <c:v>42967</c:v>
                </c:pt>
                <c:pt idx="232">
                  <c:v>42968</c:v>
                </c:pt>
                <c:pt idx="233">
                  <c:v>42969</c:v>
                </c:pt>
                <c:pt idx="234">
                  <c:v>42970</c:v>
                </c:pt>
                <c:pt idx="235">
                  <c:v>42971</c:v>
                </c:pt>
                <c:pt idx="236">
                  <c:v>42972</c:v>
                </c:pt>
                <c:pt idx="237">
                  <c:v>42973</c:v>
                </c:pt>
                <c:pt idx="238">
                  <c:v>42974</c:v>
                </c:pt>
                <c:pt idx="239">
                  <c:v>42975</c:v>
                </c:pt>
                <c:pt idx="240">
                  <c:v>42976</c:v>
                </c:pt>
                <c:pt idx="241">
                  <c:v>42977</c:v>
                </c:pt>
                <c:pt idx="242">
                  <c:v>42978</c:v>
                </c:pt>
                <c:pt idx="243">
                  <c:v>42979</c:v>
                </c:pt>
                <c:pt idx="244">
                  <c:v>42980</c:v>
                </c:pt>
                <c:pt idx="245">
                  <c:v>42981</c:v>
                </c:pt>
                <c:pt idx="246">
                  <c:v>42982</c:v>
                </c:pt>
                <c:pt idx="247">
                  <c:v>42983</c:v>
                </c:pt>
                <c:pt idx="248">
                  <c:v>42984</c:v>
                </c:pt>
                <c:pt idx="249">
                  <c:v>42985</c:v>
                </c:pt>
                <c:pt idx="250">
                  <c:v>42986</c:v>
                </c:pt>
                <c:pt idx="251">
                  <c:v>42987</c:v>
                </c:pt>
                <c:pt idx="252">
                  <c:v>42988</c:v>
                </c:pt>
                <c:pt idx="253">
                  <c:v>42989</c:v>
                </c:pt>
                <c:pt idx="254">
                  <c:v>42990</c:v>
                </c:pt>
                <c:pt idx="255">
                  <c:v>42991</c:v>
                </c:pt>
                <c:pt idx="256">
                  <c:v>42992</c:v>
                </c:pt>
                <c:pt idx="257">
                  <c:v>42993</c:v>
                </c:pt>
                <c:pt idx="258">
                  <c:v>42994</c:v>
                </c:pt>
                <c:pt idx="259">
                  <c:v>42995</c:v>
                </c:pt>
                <c:pt idx="260">
                  <c:v>42996</c:v>
                </c:pt>
                <c:pt idx="261">
                  <c:v>42997</c:v>
                </c:pt>
                <c:pt idx="262">
                  <c:v>42998</c:v>
                </c:pt>
                <c:pt idx="263">
                  <c:v>42999</c:v>
                </c:pt>
                <c:pt idx="264">
                  <c:v>43000</c:v>
                </c:pt>
                <c:pt idx="265">
                  <c:v>43001</c:v>
                </c:pt>
                <c:pt idx="266">
                  <c:v>43002</c:v>
                </c:pt>
                <c:pt idx="267">
                  <c:v>43003</c:v>
                </c:pt>
                <c:pt idx="268">
                  <c:v>43004</c:v>
                </c:pt>
                <c:pt idx="269">
                  <c:v>43005</c:v>
                </c:pt>
                <c:pt idx="270">
                  <c:v>43006</c:v>
                </c:pt>
                <c:pt idx="271">
                  <c:v>43007</c:v>
                </c:pt>
                <c:pt idx="272">
                  <c:v>43008</c:v>
                </c:pt>
                <c:pt idx="273">
                  <c:v>43009</c:v>
                </c:pt>
                <c:pt idx="274">
                  <c:v>43010</c:v>
                </c:pt>
                <c:pt idx="275">
                  <c:v>43011</c:v>
                </c:pt>
                <c:pt idx="276">
                  <c:v>43012</c:v>
                </c:pt>
                <c:pt idx="277">
                  <c:v>43013</c:v>
                </c:pt>
                <c:pt idx="278">
                  <c:v>43014</c:v>
                </c:pt>
                <c:pt idx="279">
                  <c:v>43015</c:v>
                </c:pt>
                <c:pt idx="280">
                  <c:v>43016</c:v>
                </c:pt>
                <c:pt idx="281">
                  <c:v>43017</c:v>
                </c:pt>
                <c:pt idx="282">
                  <c:v>43018</c:v>
                </c:pt>
                <c:pt idx="283">
                  <c:v>43019</c:v>
                </c:pt>
                <c:pt idx="284">
                  <c:v>43020</c:v>
                </c:pt>
                <c:pt idx="285">
                  <c:v>43021</c:v>
                </c:pt>
                <c:pt idx="286">
                  <c:v>43022</c:v>
                </c:pt>
                <c:pt idx="287">
                  <c:v>43023</c:v>
                </c:pt>
                <c:pt idx="288">
                  <c:v>43024</c:v>
                </c:pt>
                <c:pt idx="289">
                  <c:v>43025</c:v>
                </c:pt>
                <c:pt idx="290">
                  <c:v>43026</c:v>
                </c:pt>
                <c:pt idx="291">
                  <c:v>43027</c:v>
                </c:pt>
                <c:pt idx="292">
                  <c:v>43028</c:v>
                </c:pt>
                <c:pt idx="293">
                  <c:v>43029</c:v>
                </c:pt>
                <c:pt idx="294">
                  <c:v>43030</c:v>
                </c:pt>
                <c:pt idx="295">
                  <c:v>43031</c:v>
                </c:pt>
                <c:pt idx="296">
                  <c:v>43032</c:v>
                </c:pt>
                <c:pt idx="297">
                  <c:v>43033</c:v>
                </c:pt>
                <c:pt idx="298">
                  <c:v>43034</c:v>
                </c:pt>
                <c:pt idx="299">
                  <c:v>43035</c:v>
                </c:pt>
                <c:pt idx="300">
                  <c:v>43036</c:v>
                </c:pt>
                <c:pt idx="301">
                  <c:v>43037</c:v>
                </c:pt>
                <c:pt idx="302">
                  <c:v>43038</c:v>
                </c:pt>
                <c:pt idx="303">
                  <c:v>43039</c:v>
                </c:pt>
                <c:pt idx="304">
                  <c:v>43040</c:v>
                </c:pt>
                <c:pt idx="305">
                  <c:v>43041</c:v>
                </c:pt>
                <c:pt idx="306">
                  <c:v>43042</c:v>
                </c:pt>
                <c:pt idx="307">
                  <c:v>43043</c:v>
                </c:pt>
                <c:pt idx="308">
                  <c:v>43044</c:v>
                </c:pt>
                <c:pt idx="309">
                  <c:v>43045</c:v>
                </c:pt>
                <c:pt idx="310">
                  <c:v>43046</c:v>
                </c:pt>
                <c:pt idx="311">
                  <c:v>43047</c:v>
                </c:pt>
                <c:pt idx="312">
                  <c:v>43048</c:v>
                </c:pt>
                <c:pt idx="313">
                  <c:v>43049</c:v>
                </c:pt>
                <c:pt idx="314">
                  <c:v>43050</c:v>
                </c:pt>
                <c:pt idx="315">
                  <c:v>43051</c:v>
                </c:pt>
                <c:pt idx="316">
                  <c:v>43052</c:v>
                </c:pt>
                <c:pt idx="317">
                  <c:v>43053</c:v>
                </c:pt>
                <c:pt idx="318">
                  <c:v>43054</c:v>
                </c:pt>
                <c:pt idx="319">
                  <c:v>43055</c:v>
                </c:pt>
                <c:pt idx="320">
                  <c:v>43056</c:v>
                </c:pt>
                <c:pt idx="321">
                  <c:v>43057</c:v>
                </c:pt>
                <c:pt idx="322">
                  <c:v>43058</c:v>
                </c:pt>
                <c:pt idx="323">
                  <c:v>43059</c:v>
                </c:pt>
                <c:pt idx="324">
                  <c:v>43060</c:v>
                </c:pt>
                <c:pt idx="325">
                  <c:v>43061</c:v>
                </c:pt>
                <c:pt idx="326">
                  <c:v>43062</c:v>
                </c:pt>
                <c:pt idx="327">
                  <c:v>43063</c:v>
                </c:pt>
                <c:pt idx="328">
                  <c:v>43064</c:v>
                </c:pt>
                <c:pt idx="329">
                  <c:v>43065</c:v>
                </c:pt>
                <c:pt idx="330">
                  <c:v>43066</c:v>
                </c:pt>
                <c:pt idx="331">
                  <c:v>43067</c:v>
                </c:pt>
                <c:pt idx="332">
                  <c:v>43068</c:v>
                </c:pt>
                <c:pt idx="333">
                  <c:v>43069</c:v>
                </c:pt>
                <c:pt idx="334">
                  <c:v>43070</c:v>
                </c:pt>
                <c:pt idx="335">
                  <c:v>43071</c:v>
                </c:pt>
                <c:pt idx="336">
                  <c:v>43072</c:v>
                </c:pt>
                <c:pt idx="337">
                  <c:v>43073</c:v>
                </c:pt>
                <c:pt idx="338">
                  <c:v>43074</c:v>
                </c:pt>
                <c:pt idx="339">
                  <c:v>43075</c:v>
                </c:pt>
                <c:pt idx="340">
                  <c:v>43076</c:v>
                </c:pt>
                <c:pt idx="341">
                  <c:v>43077</c:v>
                </c:pt>
                <c:pt idx="342">
                  <c:v>43078</c:v>
                </c:pt>
                <c:pt idx="343">
                  <c:v>43079</c:v>
                </c:pt>
                <c:pt idx="344">
                  <c:v>43080</c:v>
                </c:pt>
                <c:pt idx="345">
                  <c:v>43081</c:v>
                </c:pt>
                <c:pt idx="346">
                  <c:v>43082</c:v>
                </c:pt>
                <c:pt idx="347">
                  <c:v>43083</c:v>
                </c:pt>
                <c:pt idx="348">
                  <c:v>43084</c:v>
                </c:pt>
                <c:pt idx="349">
                  <c:v>43085</c:v>
                </c:pt>
                <c:pt idx="350">
                  <c:v>43086</c:v>
                </c:pt>
                <c:pt idx="351">
                  <c:v>43087</c:v>
                </c:pt>
                <c:pt idx="352">
                  <c:v>43088</c:v>
                </c:pt>
                <c:pt idx="353">
                  <c:v>43089</c:v>
                </c:pt>
                <c:pt idx="354">
                  <c:v>43090</c:v>
                </c:pt>
                <c:pt idx="355">
                  <c:v>43091</c:v>
                </c:pt>
                <c:pt idx="356">
                  <c:v>43092</c:v>
                </c:pt>
                <c:pt idx="357">
                  <c:v>43093</c:v>
                </c:pt>
                <c:pt idx="358">
                  <c:v>43094</c:v>
                </c:pt>
                <c:pt idx="359">
                  <c:v>43095</c:v>
                </c:pt>
                <c:pt idx="360">
                  <c:v>43096</c:v>
                </c:pt>
                <c:pt idx="361">
                  <c:v>43097</c:v>
                </c:pt>
                <c:pt idx="362">
                  <c:v>43098</c:v>
                </c:pt>
                <c:pt idx="363">
                  <c:v>43099</c:v>
                </c:pt>
                <c:pt idx="364">
                  <c:v>43100</c:v>
                </c:pt>
                <c:pt idx="365">
                  <c:v>43101</c:v>
                </c:pt>
                <c:pt idx="366">
                  <c:v>43102</c:v>
                </c:pt>
                <c:pt idx="367">
                  <c:v>43103</c:v>
                </c:pt>
                <c:pt idx="368">
                  <c:v>43104</c:v>
                </c:pt>
                <c:pt idx="369">
                  <c:v>43105</c:v>
                </c:pt>
                <c:pt idx="370">
                  <c:v>43106</c:v>
                </c:pt>
                <c:pt idx="371">
                  <c:v>43107</c:v>
                </c:pt>
                <c:pt idx="372">
                  <c:v>43108</c:v>
                </c:pt>
                <c:pt idx="373">
                  <c:v>43109</c:v>
                </c:pt>
                <c:pt idx="374">
                  <c:v>43110</c:v>
                </c:pt>
                <c:pt idx="375">
                  <c:v>43111</c:v>
                </c:pt>
                <c:pt idx="376">
                  <c:v>43112</c:v>
                </c:pt>
                <c:pt idx="377">
                  <c:v>43113</c:v>
                </c:pt>
                <c:pt idx="378">
                  <c:v>43114</c:v>
                </c:pt>
                <c:pt idx="379">
                  <c:v>43115</c:v>
                </c:pt>
                <c:pt idx="380">
                  <c:v>43116</c:v>
                </c:pt>
                <c:pt idx="381">
                  <c:v>43117</c:v>
                </c:pt>
                <c:pt idx="382">
                  <c:v>43118</c:v>
                </c:pt>
                <c:pt idx="383">
                  <c:v>43119</c:v>
                </c:pt>
                <c:pt idx="384">
                  <c:v>43120</c:v>
                </c:pt>
                <c:pt idx="385">
                  <c:v>43121</c:v>
                </c:pt>
                <c:pt idx="386">
                  <c:v>43122</c:v>
                </c:pt>
                <c:pt idx="387">
                  <c:v>43123</c:v>
                </c:pt>
                <c:pt idx="388">
                  <c:v>43124</c:v>
                </c:pt>
                <c:pt idx="389">
                  <c:v>43125</c:v>
                </c:pt>
                <c:pt idx="390">
                  <c:v>43126</c:v>
                </c:pt>
                <c:pt idx="391">
                  <c:v>43127</c:v>
                </c:pt>
                <c:pt idx="392">
                  <c:v>43128</c:v>
                </c:pt>
                <c:pt idx="393">
                  <c:v>43129</c:v>
                </c:pt>
                <c:pt idx="394">
                  <c:v>43130</c:v>
                </c:pt>
                <c:pt idx="395">
                  <c:v>43131</c:v>
                </c:pt>
                <c:pt idx="396">
                  <c:v>43132</c:v>
                </c:pt>
                <c:pt idx="397">
                  <c:v>43133</c:v>
                </c:pt>
                <c:pt idx="398">
                  <c:v>43134</c:v>
                </c:pt>
                <c:pt idx="399">
                  <c:v>43135</c:v>
                </c:pt>
                <c:pt idx="400">
                  <c:v>43136</c:v>
                </c:pt>
                <c:pt idx="401">
                  <c:v>43137</c:v>
                </c:pt>
                <c:pt idx="402">
                  <c:v>43138</c:v>
                </c:pt>
                <c:pt idx="403">
                  <c:v>43139</c:v>
                </c:pt>
                <c:pt idx="404">
                  <c:v>43140</c:v>
                </c:pt>
                <c:pt idx="405">
                  <c:v>43141</c:v>
                </c:pt>
                <c:pt idx="406">
                  <c:v>43142</c:v>
                </c:pt>
                <c:pt idx="407">
                  <c:v>43143</c:v>
                </c:pt>
                <c:pt idx="408">
                  <c:v>43144</c:v>
                </c:pt>
                <c:pt idx="409">
                  <c:v>43145</c:v>
                </c:pt>
                <c:pt idx="410">
                  <c:v>43146</c:v>
                </c:pt>
                <c:pt idx="411">
                  <c:v>43147</c:v>
                </c:pt>
                <c:pt idx="412">
                  <c:v>43148</c:v>
                </c:pt>
                <c:pt idx="413">
                  <c:v>43149</c:v>
                </c:pt>
                <c:pt idx="414">
                  <c:v>43150</c:v>
                </c:pt>
                <c:pt idx="415">
                  <c:v>43151</c:v>
                </c:pt>
                <c:pt idx="416">
                  <c:v>43152</c:v>
                </c:pt>
                <c:pt idx="417">
                  <c:v>43153</c:v>
                </c:pt>
                <c:pt idx="418">
                  <c:v>43154</c:v>
                </c:pt>
                <c:pt idx="419">
                  <c:v>43155</c:v>
                </c:pt>
                <c:pt idx="420">
                  <c:v>43156</c:v>
                </c:pt>
                <c:pt idx="421">
                  <c:v>43157</c:v>
                </c:pt>
                <c:pt idx="422">
                  <c:v>43158</c:v>
                </c:pt>
                <c:pt idx="423">
                  <c:v>43159</c:v>
                </c:pt>
                <c:pt idx="424">
                  <c:v>43160</c:v>
                </c:pt>
                <c:pt idx="425">
                  <c:v>43161</c:v>
                </c:pt>
                <c:pt idx="426">
                  <c:v>43162</c:v>
                </c:pt>
                <c:pt idx="427">
                  <c:v>43163</c:v>
                </c:pt>
                <c:pt idx="428">
                  <c:v>43164</c:v>
                </c:pt>
                <c:pt idx="429">
                  <c:v>43165</c:v>
                </c:pt>
                <c:pt idx="430">
                  <c:v>43166</c:v>
                </c:pt>
                <c:pt idx="431">
                  <c:v>43167</c:v>
                </c:pt>
                <c:pt idx="432">
                  <c:v>43168</c:v>
                </c:pt>
                <c:pt idx="433">
                  <c:v>43169</c:v>
                </c:pt>
                <c:pt idx="434">
                  <c:v>43170</c:v>
                </c:pt>
                <c:pt idx="435">
                  <c:v>43171</c:v>
                </c:pt>
                <c:pt idx="436">
                  <c:v>43172</c:v>
                </c:pt>
                <c:pt idx="437">
                  <c:v>43173</c:v>
                </c:pt>
                <c:pt idx="438">
                  <c:v>43174</c:v>
                </c:pt>
                <c:pt idx="439">
                  <c:v>43175</c:v>
                </c:pt>
                <c:pt idx="440">
                  <c:v>43176</c:v>
                </c:pt>
                <c:pt idx="441">
                  <c:v>43177</c:v>
                </c:pt>
                <c:pt idx="442">
                  <c:v>43178</c:v>
                </c:pt>
                <c:pt idx="443">
                  <c:v>43179</c:v>
                </c:pt>
                <c:pt idx="444">
                  <c:v>43180</c:v>
                </c:pt>
                <c:pt idx="445">
                  <c:v>43181</c:v>
                </c:pt>
                <c:pt idx="446">
                  <c:v>43182</c:v>
                </c:pt>
                <c:pt idx="447">
                  <c:v>43183</c:v>
                </c:pt>
                <c:pt idx="448">
                  <c:v>43184</c:v>
                </c:pt>
                <c:pt idx="449">
                  <c:v>43185</c:v>
                </c:pt>
                <c:pt idx="450">
                  <c:v>43186</c:v>
                </c:pt>
                <c:pt idx="451">
                  <c:v>43187</c:v>
                </c:pt>
                <c:pt idx="452">
                  <c:v>43188</c:v>
                </c:pt>
                <c:pt idx="453">
                  <c:v>43189</c:v>
                </c:pt>
                <c:pt idx="454">
                  <c:v>43190</c:v>
                </c:pt>
                <c:pt idx="455">
                  <c:v>43191</c:v>
                </c:pt>
                <c:pt idx="456">
                  <c:v>43192</c:v>
                </c:pt>
                <c:pt idx="457">
                  <c:v>43193</c:v>
                </c:pt>
                <c:pt idx="458">
                  <c:v>43194</c:v>
                </c:pt>
                <c:pt idx="459">
                  <c:v>43195</c:v>
                </c:pt>
                <c:pt idx="460">
                  <c:v>43196</c:v>
                </c:pt>
                <c:pt idx="461">
                  <c:v>43197</c:v>
                </c:pt>
                <c:pt idx="462">
                  <c:v>43198</c:v>
                </c:pt>
                <c:pt idx="463">
                  <c:v>43199</c:v>
                </c:pt>
                <c:pt idx="464">
                  <c:v>43200</c:v>
                </c:pt>
                <c:pt idx="465">
                  <c:v>43201</c:v>
                </c:pt>
                <c:pt idx="466">
                  <c:v>43202</c:v>
                </c:pt>
                <c:pt idx="467">
                  <c:v>43203</c:v>
                </c:pt>
                <c:pt idx="468">
                  <c:v>43204</c:v>
                </c:pt>
                <c:pt idx="469">
                  <c:v>43205</c:v>
                </c:pt>
                <c:pt idx="470">
                  <c:v>43206</c:v>
                </c:pt>
                <c:pt idx="471">
                  <c:v>43207</c:v>
                </c:pt>
                <c:pt idx="472">
                  <c:v>43208</c:v>
                </c:pt>
                <c:pt idx="473">
                  <c:v>43209</c:v>
                </c:pt>
                <c:pt idx="474">
                  <c:v>43210</c:v>
                </c:pt>
                <c:pt idx="475">
                  <c:v>43211</c:v>
                </c:pt>
                <c:pt idx="476">
                  <c:v>43212</c:v>
                </c:pt>
                <c:pt idx="477">
                  <c:v>43213</c:v>
                </c:pt>
                <c:pt idx="478">
                  <c:v>43214</c:v>
                </c:pt>
                <c:pt idx="479">
                  <c:v>43215</c:v>
                </c:pt>
                <c:pt idx="480">
                  <c:v>43216</c:v>
                </c:pt>
                <c:pt idx="481">
                  <c:v>43217</c:v>
                </c:pt>
                <c:pt idx="482">
                  <c:v>43218</c:v>
                </c:pt>
                <c:pt idx="483">
                  <c:v>43219</c:v>
                </c:pt>
                <c:pt idx="484">
                  <c:v>43220</c:v>
                </c:pt>
                <c:pt idx="485">
                  <c:v>43221</c:v>
                </c:pt>
                <c:pt idx="486">
                  <c:v>43222</c:v>
                </c:pt>
                <c:pt idx="487">
                  <c:v>43223</c:v>
                </c:pt>
                <c:pt idx="488">
                  <c:v>43224</c:v>
                </c:pt>
                <c:pt idx="489">
                  <c:v>43225</c:v>
                </c:pt>
                <c:pt idx="490">
                  <c:v>43226</c:v>
                </c:pt>
                <c:pt idx="491">
                  <c:v>43227</c:v>
                </c:pt>
                <c:pt idx="492">
                  <c:v>43228</c:v>
                </c:pt>
                <c:pt idx="493">
                  <c:v>43229</c:v>
                </c:pt>
                <c:pt idx="494">
                  <c:v>43230</c:v>
                </c:pt>
                <c:pt idx="495">
                  <c:v>43231</c:v>
                </c:pt>
                <c:pt idx="496">
                  <c:v>43232</c:v>
                </c:pt>
                <c:pt idx="497">
                  <c:v>43233</c:v>
                </c:pt>
                <c:pt idx="498">
                  <c:v>43234</c:v>
                </c:pt>
                <c:pt idx="499">
                  <c:v>43235</c:v>
                </c:pt>
                <c:pt idx="500">
                  <c:v>43236</c:v>
                </c:pt>
                <c:pt idx="501">
                  <c:v>43237</c:v>
                </c:pt>
                <c:pt idx="502">
                  <c:v>43238</c:v>
                </c:pt>
                <c:pt idx="503">
                  <c:v>43239</c:v>
                </c:pt>
                <c:pt idx="504">
                  <c:v>43240</c:v>
                </c:pt>
                <c:pt idx="505">
                  <c:v>43241</c:v>
                </c:pt>
                <c:pt idx="506">
                  <c:v>43242</c:v>
                </c:pt>
                <c:pt idx="507">
                  <c:v>43243</c:v>
                </c:pt>
                <c:pt idx="508">
                  <c:v>43244</c:v>
                </c:pt>
                <c:pt idx="509">
                  <c:v>43245</c:v>
                </c:pt>
                <c:pt idx="510">
                  <c:v>43246</c:v>
                </c:pt>
                <c:pt idx="511">
                  <c:v>43247</c:v>
                </c:pt>
                <c:pt idx="512">
                  <c:v>43248</c:v>
                </c:pt>
                <c:pt idx="513">
                  <c:v>43249</c:v>
                </c:pt>
                <c:pt idx="514">
                  <c:v>43250</c:v>
                </c:pt>
                <c:pt idx="515">
                  <c:v>43251</c:v>
                </c:pt>
                <c:pt idx="516">
                  <c:v>43252</c:v>
                </c:pt>
                <c:pt idx="517">
                  <c:v>43253</c:v>
                </c:pt>
                <c:pt idx="518">
                  <c:v>43254</c:v>
                </c:pt>
                <c:pt idx="519">
                  <c:v>43255</c:v>
                </c:pt>
                <c:pt idx="520">
                  <c:v>43256</c:v>
                </c:pt>
                <c:pt idx="521">
                  <c:v>43257</c:v>
                </c:pt>
                <c:pt idx="522">
                  <c:v>43258</c:v>
                </c:pt>
                <c:pt idx="523">
                  <c:v>43259</c:v>
                </c:pt>
                <c:pt idx="524">
                  <c:v>43260</c:v>
                </c:pt>
                <c:pt idx="525">
                  <c:v>43261</c:v>
                </c:pt>
                <c:pt idx="526">
                  <c:v>43262</c:v>
                </c:pt>
                <c:pt idx="527">
                  <c:v>43263</c:v>
                </c:pt>
                <c:pt idx="528">
                  <c:v>43264</c:v>
                </c:pt>
                <c:pt idx="529">
                  <c:v>43265</c:v>
                </c:pt>
                <c:pt idx="530">
                  <c:v>43266</c:v>
                </c:pt>
                <c:pt idx="531">
                  <c:v>43267</c:v>
                </c:pt>
                <c:pt idx="532">
                  <c:v>43268</c:v>
                </c:pt>
                <c:pt idx="533">
                  <c:v>43269</c:v>
                </c:pt>
                <c:pt idx="534">
                  <c:v>43270</c:v>
                </c:pt>
                <c:pt idx="535">
                  <c:v>43271</c:v>
                </c:pt>
                <c:pt idx="536">
                  <c:v>43272</c:v>
                </c:pt>
                <c:pt idx="537">
                  <c:v>43273</c:v>
                </c:pt>
                <c:pt idx="538">
                  <c:v>43274</c:v>
                </c:pt>
                <c:pt idx="539">
                  <c:v>43275</c:v>
                </c:pt>
                <c:pt idx="540">
                  <c:v>43276</c:v>
                </c:pt>
                <c:pt idx="541">
                  <c:v>43277</c:v>
                </c:pt>
                <c:pt idx="542">
                  <c:v>43278</c:v>
                </c:pt>
                <c:pt idx="543">
                  <c:v>43279</c:v>
                </c:pt>
                <c:pt idx="544">
                  <c:v>43280</c:v>
                </c:pt>
                <c:pt idx="545">
                  <c:v>43281</c:v>
                </c:pt>
                <c:pt idx="546">
                  <c:v>43282</c:v>
                </c:pt>
                <c:pt idx="547">
                  <c:v>43283</c:v>
                </c:pt>
                <c:pt idx="548">
                  <c:v>43284</c:v>
                </c:pt>
                <c:pt idx="549">
                  <c:v>43285</c:v>
                </c:pt>
                <c:pt idx="550">
                  <c:v>43286</c:v>
                </c:pt>
                <c:pt idx="551">
                  <c:v>43287</c:v>
                </c:pt>
                <c:pt idx="552">
                  <c:v>43288</c:v>
                </c:pt>
                <c:pt idx="553">
                  <c:v>43289</c:v>
                </c:pt>
                <c:pt idx="554">
                  <c:v>43290</c:v>
                </c:pt>
                <c:pt idx="555">
                  <c:v>43291</c:v>
                </c:pt>
                <c:pt idx="556">
                  <c:v>43292</c:v>
                </c:pt>
                <c:pt idx="557">
                  <c:v>43293</c:v>
                </c:pt>
                <c:pt idx="558">
                  <c:v>43294</c:v>
                </c:pt>
                <c:pt idx="559">
                  <c:v>43295</c:v>
                </c:pt>
                <c:pt idx="560">
                  <c:v>43296</c:v>
                </c:pt>
                <c:pt idx="561">
                  <c:v>43297</c:v>
                </c:pt>
                <c:pt idx="562">
                  <c:v>43298</c:v>
                </c:pt>
                <c:pt idx="563">
                  <c:v>43299</c:v>
                </c:pt>
                <c:pt idx="564">
                  <c:v>43300</c:v>
                </c:pt>
                <c:pt idx="565">
                  <c:v>43301</c:v>
                </c:pt>
                <c:pt idx="566">
                  <c:v>43302</c:v>
                </c:pt>
                <c:pt idx="567">
                  <c:v>43303</c:v>
                </c:pt>
                <c:pt idx="568">
                  <c:v>43304</c:v>
                </c:pt>
                <c:pt idx="569">
                  <c:v>43305</c:v>
                </c:pt>
                <c:pt idx="570">
                  <c:v>43306</c:v>
                </c:pt>
                <c:pt idx="571">
                  <c:v>43307</c:v>
                </c:pt>
                <c:pt idx="572">
                  <c:v>43308</c:v>
                </c:pt>
                <c:pt idx="573">
                  <c:v>43309</c:v>
                </c:pt>
                <c:pt idx="574">
                  <c:v>43310</c:v>
                </c:pt>
                <c:pt idx="575">
                  <c:v>43311</c:v>
                </c:pt>
                <c:pt idx="576">
                  <c:v>43312</c:v>
                </c:pt>
                <c:pt idx="577">
                  <c:v>43313</c:v>
                </c:pt>
                <c:pt idx="578">
                  <c:v>43314</c:v>
                </c:pt>
                <c:pt idx="579">
                  <c:v>43315</c:v>
                </c:pt>
                <c:pt idx="580">
                  <c:v>43316</c:v>
                </c:pt>
                <c:pt idx="581">
                  <c:v>43317</c:v>
                </c:pt>
                <c:pt idx="582">
                  <c:v>43318</c:v>
                </c:pt>
                <c:pt idx="583">
                  <c:v>43319</c:v>
                </c:pt>
                <c:pt idx="584">
                  <c:v>43320</c:v>
                </c:pt>
                <c:pt idx="585">
                  <c:v>43321</c:v>
                </c:pt>
                <c:pt idx="586">
                  <c:v>43322</c:v>
                </c:pt>
                <c:pt idx="587">
                  <c:v>43323</c:v>
                </c:pt>
                <c:pt idx="588">
                  <c:v>43324</c:v>
                </c:pt>
                <c:pt idx="589">
                  <c:v>43325</c:v>
                </c:pt>
                <c:pt idx="590">
                  <c:v>43326</c:v>
                </c:pt>
                <c:pt idx="591">
                  <c:v>43327</c:v>
                </c:pt>
                <c:pt idx="592">
                  <c:v>43328</c:v>
                </c:pt>
                <c:pt idx="593">
                  <c:v>43329</c:v>
                </c:pt>
                <c:pt idx="594">
                  <c:v>43330</c:v>
                </c:pt>
                <c:pt idx="595">
                  <c:v>43331</c:v>
                </c:pt>
                <c:pt idx="596">
                  <c:v>43332</c:v>
                </c:pt>
                <c:pt idx="597">
                  <c:v>43333</c:v>
                </c:pt>
                <c:pt idx="598">
                  <c:v>43334</c:v>
                </c:pt>
                <c:pt idx="599">
                  <c:v>43335</c:v>
                </c:pt>
                <c:pt idx="600">
                  <c:v>43336</c:v>
                </c:pt>
                <c:pt idx="601">
                  <c:v>43337</c:v>
                </c:pt>
                <c:pt idx="602">
                  <c:v>43338</c:v>
                </c:pt>
                <c:pt idx="603">
                  <c:v>43339</c:v>
                </c:pt>
                <c:pt idx="604">
                  <c:v>43340</c:v>
                </c:pt>
                <c:pt idx="605">
                  <c:v>43341</c:v>
                </c:pt>
                <c:pt idx="606">
                  <c:v>43342</c:v>
                </c:pt>
                <c:pt idx="607">
                  <c:v>43343</c:v>
                </c:pt>
                <c:pt idx="608">
                  <c:v>43344</c:v>
                </c:pt>
                <c:pt idx="609">
                  <c:v>43345</c:v>
                </c:pt>
                <c:pt idx="610">
                  <c:v>43346</c:v>
                </c:pt>
                <c:pt idx="611">
                  <c:v>43347</c:v>
                </c:pt>
                <c:pt idx="612">
                  <c:v>43348</c:v>
                </c:pt>
                <c:pt idx="613">
                  <c:v>43349</c:v>
                </c:pt>
                <c:pt idx="614">
                  <c:v>43350</c:v>
                </c:pt>
                <c:pt idx="615">
                  <c:v>43351</c:v>
                </c:pt>
                <c:pt idx="616">
                  <c:v>43352</c:v>
                </c:pt>
                <c:pt idx="617">
                  <c:v>43353</c:v>
                </c:pt>
                <c:pt idx="618">
                  <c:v>43354</c:v>
                </c:pt>
                <c:pt idx="619">
                  <c:v>43355</c:v>
                </c:pt>
                <c:pt idx="620">
                  <c:v>43356</c:v>
                </c:pt>
                <c:pt idx="621">
                  <c:v>43357</c:v>
                </c:pt>
                <c:pt idx="622">
                  <c:v>43358</c:v>
                </c:pt>
                <c:pt idx="623">
                  <c:v>43359</c:v>
                </c:pt>
                <c:pt idx="624">
                  <c:v>43360</c:v>
                </c:pt>
                <c:pt idx="625">
                  <c:v>43361</c:v>
                </c:pt>
                <c:pt idx="626">
                  <c:v>43362</c:v>
                </c:pt>
                <c:pt idx="627">
                  <c:v>43363</c:v>
                </c:pt>
                <c:pt idx="628">
                  <c:v>43364</c:v>
                </c:pt>
                <c:pt idx="629">
                  <c:v>43365</c:v>
                </c:pt>
                <c:pt idx="630">
                  <c:v>43366</c:v>
                </c:pt>
                <c:pt idx="631">
                  <c:v>43367</c:v>
                </c:pt>
                <c:pt idx="632">
                  <c:v>43368</c:v>
                </c:pt>
                <c:pt idx="633">
                  <c:v>43369</c:v>
                </c:pt>
                <c:pt idx="634">
                  <c:v>43370</c:v>
                </c:pt>
                <c:pt idx="635">
                  <c:v>43371</c:v>
                </c:pt>
                <c:pt idx="636">
                  <c:v>43372</c:v>
                </c:pt>
                <c:pt idx="637">
                  <c:v>43373</c:v>
                </c:pt>
                <c:pt idx="638">
                  <c:v>43374</c:v>
                </c:pt>
                <c:pt idx="639">
                  <c:v>43375</c:v>
                </c:pt>
                <c:pt idx="640">
                  <c:v>43376</c:v>
                </c:pt>
                <c:pt idx="641">
                  <c:v>43377</c:v>
                </c:pt>
                <c:pt idx="642">
                  <c:v>43378</c:v>
                </c:pt>
                <c:pt idx="643">
                  <c:v>43379</c:v>
                </c:pt>
                <c:pt idx="644">
                  <c:v>43380</c:v>
                </c:pt>
                <c:pt idx="645">
                  <c:v>43381</c:v>
                </c:pt>
                <c:pt idx="646">
                  <c:v>43382</c:v>
                </c:pt>
                <c:pt idx="647">
                  <c:v>43383</c:v>
                </c:pt>
                <c:pt idx="648">
                  <c:v>43384</c:v>
                </c:pt>
                <c:pt idx="649">
                  <c:v>43385</c:v>
                </c:pt>
                <c:pt idx="650">
                  <c:v>43386</c:v>
                </c:pt>
                <c:pt idx="651">
                  <c:v>43387</c:v>
                </c:pt>
                <c:pt idx="652">
                  <c:v>43388</c:v>
                </c:pt>
                <c:pt idx="653">
                  <c:v>43389</c:v>
                </c:pt>
                <c:pt idx="654">
                  <c:v>43390</c:v>
                </c:pt>
                <c:pt idx="655">
                  <c:v>43391</c:v>
                </c:pt>
                <c:pt idx="656">
                  <c:v>43392</c:v>
                </c:pt>
                <c:pt idx="657">
                  <c:v>43393</c:v>
                </c:pt>
                <c:pt idx="658">
                  <c:v>43394</c:v>
                </c:pt>
                <c:pt idx="659">
                  <c:v>43395</c:v>
                </c:pt>
                <c:pt idx="660">
                  <c:v>43396</c:v>
                </c:pt>
                <c:pt idx="661">
                  <c:v>43397</c:v>
                </c:pt>
                <c:pt idx="662">
                  <c:v>43398</c:v>
                </c:pt>
                <c:pt idx="663">
                  <c:v>43399</c:v>
                </c:pt>
                <c:pt idx="664">
                  <c:v>43400</c:v>
                </c:pt>
                <c:pt idx="665">
                  <c:v>43401</c:v>
                </c:pt>
                <c:pt idx="666">
                  <c:v>43402</c:v>
                </c:pt>
                <c:pt idx="667">
                  <c:v>43403</c:v>
                </c:pt>
                <c:pt idx="668">
                  <c:v>43404</c:v>
                </c:pt>
                <c:pt idx="669">
                  <c:v>43405</c:v>
                </c:pt>
                <c:pt idx="670">
                  <c:v>43406</c:v>
                </c:pt>
                <c:pt idx="671">
                  <c:v>43407</c:v>
                </c:pt>
                <c:pt idx="672">
                  <c:v>43408</c:v>
                </c:pt>
                <c:pt idx="673">
                  <c:v>43409</c:v>
                </c:pt>
                <c:pt idx="674">
                  <c:v>43410</c:v>
                </c:pt>
                <c:pt idx="675">
                  <c:v>43411</c:v>
                </c:pt>
                <c:pt idx="676">
                  <c:v>43412</c:v>
                </c:pt>
                <c:pt idx="677">
                  <c:v>43413</c:v>
                </c:pt>
                <c:pt idx="678">
                  <c:v>43414</c:v>
                </c:pt>
                <c:pt idx="679">
                  <c:v>43415</c:v>
                </c:pt>
                <c:pt idx="680">
                  <c:v>43416</c:v>
                </c:pt>
                <c:pt idx="681">
                  <c:v>43417</c:v>
                </c:pt>
                <c:pt idx="682">
                  <c:v>43418</c:v>
                </c:pt>
                <c:pt idx="683">
                  <c:v>43419</c:v>
                </c:pt>
                <c:pt idx="684">
                  <c:v>43420</c:v>
                </c:pt>
                <c:pt idx="685">
                  <c:v>43421</c:v>
                </c:pt>
                <c:pt idx="686">
                  <c:v>43422</c:v>
                </c:pt>
                <c:pt idx="687">
                  <c:v>43423</c:v>
                </c:pt>
                <c:pt idx="688">
                  <c:v>43424</c:v>
                </c:pt>
                <c:pt idx="689">
                  <c:v>43425</c:v>
                </c:pt>
                <c:pt idx="690">
                  <c:v>43426</c:v>
                </c:pt>
                <c:pt idx="691">
                  <c:v>43427</c:v>
                </c:pt>
                <c:pt idx="692">
                  <c:v>43428</c:v>
                </c:pt>
                <c:pt idx="693">
                  <c:v>43429</c:v>
                </c:pt>
                <c:pt idx="694">
                  <c:v>43430</c:v>
                </c:pt>
                <c:pt idx="695">
                  <c:v>43431</c:v>
                </c:pt>
                <c:pt idx="696">
                  <c:v>43432</c:v>
                </c:pt>
                <c:pt idx="697">
                  <c:v>43433</c:v>
                </c:pt>
                <c:pt idx="698">
                  <c:v>43434</c:v>
                </c:pt>
                <c:pt idx="699">
                  <c:v>43435</c:v>
                </c:pt>
                <c:pt idx="700">
                  <c:v>43436</c:v>
                </c:pt>
                <c:pt idx="701">
                  <c:v>43437</c:v>
                </c:pt>
                <c:pt idx="702">
                  <c:v>43438</c:v>
                </c:pt>
                <c:pt idx="703">
                  <c:v>43439</c:v>
                </c:pt>
                <c:pt idx="704">
                  <c:v>43440</c:v>
                </c:pt>
                <c:pt idx="705">
                  <c:v>43441</c:v>
                </c:pt>
                <c:pt idx="706">
                  <c:v>43442</c:v>
                </c:pt>
                <c:pt idx="707">
                  <c:v>43443</c:v>
                </c:pt>
                <c:pt idx="708">
                  <c:v>43444</c:v>
                </c:pt>
                <c:pt idx="709">
                  <c:v>43445</c:v>
                </c:pt>
                <c:pt idx="710">
                  <c:v>43446</c:v>
                </c:pt>
                <c:pt idx="711">
                  <c:v>43447</c:v>
                </c:pt>
                <c:pt idx="712">
                  <c:v>43448</c:v>
                </c:pt>
                <c:pt idx="713">
                  <c:v>43449</c:v>
                </c:pt>
                <c:pt idx="714">
                  <c:v>43450</c:v>
                </c:pt>
                <c:pt idx="715">
                  <c:v>43451</c:v>
                </c:pt>
                <c:pt idx="716">
                  <c:v>43452</c:v>
                </c:pt>
                <c:pt idx="717">
                  <c:v>43453</c:v>
                </c:pt>
                <c:pt idx="718">
                  <c:v>43454</c:v>
                </c:pt>
                <c:pt idx="719">
                  <c:v>43455</c:v>
                </c:pt>
                <c:pt idx="720">
                  <c:v>43456</c:v>
                </c:pt>
                <c:pt idx="721">
                  <c:v>43457</c:v>
                </c:pt>
                <c:pt idx="722">
                  <c:v>43458</c:v>
                </c:pt>
                <c:pt idx="723">
                  <c:v>43459</c:v>
                </c:pt>
                <c:pt idx="724">
                  <c:v>43460</c:v>
                </c:pt>
                <c:pt idx="725">
                  <c:v>43461</c:v>
                </c:pt>
                <c:pt idx="726">
                  <c:v>43462</c:v>
                </c:pt>
                <c:pt idx="727">
                  <c:v>43463</c:v>
                </c:pt>
                <c:pt idx="728">
                  <c:v>43464</c:v>
                </c:pt>
                <c:pt idx="729">
                  <c:v>43465</c:v>
                </c:pt>
                <c:pt idx="730">
                  <c:v>43466</c:v>
                </c:pt>
                <c:pt idx="731">
                  <c:v>43467</c:v>
                </c:pt>
                <c:pt idx="732">
                  <c:v>43468</c:v>
                </c:pt>
                <c:pt idx="733">
                  <c:v>43469</c:v>
                </c:pt>
                <c:pt idx="734">
                  <c:v>43470</c:v>
                </c:pt>
                <c:pt idx="735">
                  <c:v>43471</c:v>
                </c:pt>
                <c:pt idx="736">
                  <c:v>43472</c:v>
                </c:pt>
                <c:pt idx="737">
                  <c:v>43473</c:v>
                </c:pt>
                <c:pt idx="738">
                  <c:v>43474</c:v>
                </c:pt>
                <c:pt idx="739">
                  <c:v>43475</c:v>
                </c:pt>
                <c:pt idx="740">
                  <c:v>43476</c:v>
                </c:pt>
                <c:pt idx="741">
                  <c:v>43477</c:v>
                </c:pt>
                <c:pt idx="742">
                  <c:v>43478</c:v>
                </c:pt>
                <c:pt idx="743">
                  <c:v>43479</c:v>
                </c:pt>
                <c:pt idx="744">
                  <c:v>43480</c:v>
                </c:pt>
                <c:pt idx="745">
                  <c:v>43481</c:v>
                </c:pt>
                <c:pt idx="746">
                  <c:v>43482</c:v>
                </c:pt>
                <c:pt idx="747">
                  <c:v>43483</c:v>
                </c:pt>
                <c:pt idx="748">
                  <c:v>43484</c:v>
                </c:pt>
                <c:pt idx="749">
                  <c:v>43485</c:v>
                </c:pt>
                <c:pt idx="750">
                  <c:v>43486</c:v>
                </c:pt>
                <c:pt idx="751">
                  <c:v>43487</c:v>
                </c:pt>
                <c:pt idx="752">
                  <c:v>43488</c:v>
                </c:pt>
                <c:pt idx="753">
                  <c:v>43489</c:v>
                </c:pt>
                <c:pt idx="754">
                  <c:v>43490</c:v>
                </c:pt>
                <c:pt idx="755">
                  <c:v>43491</c:v>
                </c:pt>
                <c:pt idx="756">
                  <c:v>43492</c:v>
                </c:pt>
                <c:pt idx="757">
                  <c:v>43493</c:v>
                </c:pt>
                <c:pt idx="758">
                  <c:v>43494</c:v>
                </c:pt>
                <c:pt idx="759">
                  <c:v>43495</c:v>
                </c:pt>
                <c:pt idx="760">
                  <c:v>43496</c:v>
                </c:pt>
                <c:pt idx="761">
                  <c:v>43497</c:v>
                </c:pt>
                <c:pt idx="762">
                  <c:v>43498</c:v>
                </c:pt>
                <c:pt idx="763">
                  <c:v>43499</c:v>
                </c:pt>
                <c:pt idx="764">
                  <c:v>43500</c:v>
                </c:pt>
                <c:pt idx="765">
                  <c:v>43501</c:v>
                </c:pt>
                <c:pt idx="766">
                  <c:v>43502</c:v>
                </c:pt>
                <c:pt idx="767">
                  <c:v>43503</c:v>
                </c:pt>
                <c:pt idx="768">
                  <c:v>43504</c:v>
                </c:pt>
                <c:pt idx="769">
                  <c:v>43505</c:v>
                </c:pt>
                <c:pt idx="770">
                  <c:v>43506</c:v>
                </c:pt>
                <c:pt idx="771">
                  <c:v>43507</c:v>
                </c:pt>
                <c:pt idx="772">
                  <c:v>43508</c:v>
                </c:pt>
                <c:pt idx="773">
                  <c:v>43509</c:v>
                </c:pt>
                <c:pt idx="774">
                  <c:v>43510</c:v>
                </c:pt>
                <c:pt idx="775">
                  <c:v>43511</c:v>
                </c:pt>
                <c:pt idx="776">
                  <c:v>43512</c:v>
                </c:pt>
                <c:pt idx="777">
                  <c:v>43513</c:v>
                </c:pt>
                <c:pt idx="778">
                  <c:v>43514</c:v>
                </c:pt>
                <c:pt idx="779">
                  <c:v>43515</c:v>
                </c:pt>
                <c:pt idx="780">
                  <c:v>43516</c:v>
                </c:pt>
                <c:pt idx="781">
                  <c:v>43517</c:v>
                </c:pt>
                <c:pt idx="782">
                  <c:v>43518</c:v>
                </c:pt>
                <c:pt idx="783">
                  <c:v>43519</c:v>
                </c:pt>
                <c:pt idx="784">
                  <c:v>43520</c:v>
                </c:pt>
                <c:pt idx="785">
                  <c:v>43521</c:v>
                </c:pt>
                <c:pt idx="786">
                  <c:v>43522</c:v>
                </c:pt>
                <c:pt idx="787">
                  <c:v>43523</c:v>
                </c:pt>
                <c:pt idx="788">
                  <c:v>43524</c:v>
                </c:pt>
                <c:pt idx="789">
                  <c:v>43525</c:v>
                </c:pt>
                <c:pt idx="790">
                  <c:v>43526</c:v>
                </c:pt>
                <c:pt idx="791">
                  <c:v>43527</c:v>
                </c:pt>
                <c:pt idx="792">
                  <c:v>43528</c:v>
                </c:pt>
                <c:pt idx="793">
                  <c:v>43529</c:v>
                </c:pt>
                <c:pt idx="794">
                  <c:v>43530</c:v>
                </c:pt>
                <c:pt idx="795">
                  <c:v>43531</c:v>
                </c:pt>
                <c:pt idx="796">
                  <c:v>43532</c:v>
                </c:pt>
                <c:pt idx="797">
                  <c:v>43533</c:v>
                </c:pt>
                <c:pt idx="798">
                  <c:v>43534</c:v>
                </c:pt>
                <c:pt idx="799">
                  <c:v>43535</c:v>
                </c:pt>
                <c:pt idx="800">
                  <c:v>43536</c:v>
                </c:pt>
                <c:pt idx="801">
                  <c:v>43537</c:v>
                </c:pt>
                <c:pt idx="802">
                  <c:v>43538</c:v>
                </c:pt>
                <c:pt idx="803">
                  <c:v>43539</c:v>
                </c:pt>
                <c:pt idx="804">
                  <c:v>43540</c:v>
                </c:pt>
                <c:pt idx="805">
                  <c:v>43541</c:v>
                </c:pt>
                <c:pt idx="806">
                  <c:v>43542</c:v>
                </c:pt>
                <c:pt idx="807">
                  <c:v>43543</c:v>
                </c:pt>
                <c:pt idx="808">
                  <c:v>43544</c:v>
                </c:pt>
                <c:pt idx="809">
                  <c:v>43545</c:v>
                </c:pt>
                <c:pt idx="810">
                  <c:v>43546</c:v>
                </c:pt>
                <c:pt idx="811">
                  <c:v>43547</c:v>
                </c:pt>
                <c:pt idx="812">
                  <c:v>43548</c:v>
                </c:pt>
                <c:pt idx="813">
                  <c:v>43549</c:v>
                </c:pt>
                <c:pt idx="814">
                  <c:v>43550</c:v>
                </c:pt>
                <c:pt idx="815">
                  <c:v>43551</c:v>
                </c:pt>
                <c:pt idx="816">
                  <c:v>43552</c:v>
                </c:pt>
                <c:pt idx="817">
                  <c:v>43553</c:v>
                </c:pt>
                <c:pt idx="818">
                  <c:v>43554</c:v>
                </c:pt>
                <c:pt idx="819">
                  <c:v>43555</c:v>
                </c:pt>
                <c:pt idx="820">
                  <c:v>43556</c:v>
                </c:pt>
                <c:pt idx="821">
                  <c:v>43557</c:v>
                </c:pt>
                <c:pt idx="822">
                  <c:v>43558</c:v>
                </c:pt>
                <c:pt idx="823">
                  <c:v>43559</c:v>
                </c:pt>
                <c:pt idx="824">
                  <c:v>43560</c:v>
                </c:pt>
                <c:pt idx="825">
                  <c:v>43561</c:v>
                </c:pt>
                <c:pt idx="826">
                  <c:v>43562</c:v>
                </c:pt>
                <c:pt idx="827">
                  <c:v>43563</c:v>
                </c:pt>
                <c:pt idx="828">
                  <c:v>43564</c:v>
                </c:pt>
                <c:pt idx="829">
                  <c:v>43565</c:v>
                </c:pt>
                <c:pt idx="830">
                  <c:v>43566</c:v>
                </c:pt>
                <c:pt idx="831">
                  <c:v>43567</c:v>
                </c:pt>
                <c:pt idx="832">
                  <c:v>43568</c:v>
                </c:pt>
                <c:pt idx="833">
                  <c:v>43569</c:v>
                </c:pt>
                <c:pt idx="834">
                  <c:v>43570</c:v>
                </c:pt>
                <c:pt idx="835">
                  <c:v>43571</c:v>
                </c:pt>
                <c:pt idx="836">
                  <c:v>43572</c:v>
                </c:pt>
                <c:pt idx="837">
                  <c:v>43573</c:v>
                </c:pt>
                <c:pt idx="838">
                  <c:v>43574</c:v>
                </c:pt>
                <c:pt idx="839">
                  <c:v>43575</c:v>
                </c:pt>
                <c:pt idx="840">
                  <c:v>43576</c:v>
                </c:pt>
                <c:pt idx="841">
                  <c:v>43577</c:v>
                </c:pt>
                <c:pt idx="842">
                  <c:v>43578</c:v>
                </c:pt>
                <c:pt idx="843">
                  <c:v>43579</c:v>
                </c:pt>
                <c:pt idx="844">
                  <c:v>43580</c:v>
                </c:pt>
                <c:pt idx="845">
                  <c:v>43581</c:v>
                </c:pt>
                <c:pt idx="846">
                  <c:v>43582</c:v>
                </c:pt>
                <c:pt idx="847">
                  <c:v>43583</c:v>
                </c:pt>
                <c:pt idx="848">
                  <c:v>43584</c:v>
                </c:pt>
                <c:pt idx="849">
                  <c:v>43585</c:v>
                </c:pt>
                <c:pt idx="850">
                  <c:v>43586</c:v>
                </c:pt>
                <c:pt idx="851">
                  <c:v>43587</c:v>
                </c:pt>
                <c:pt idx="852">
                  <c:v>43588</c:v>
                </c:pt>
                <c:pt idx="853">
                  <c:v>43589</c:v>
                </c:pt>
                <c:pt idx="854">
                  <c:v>43590</c:v>
                </c:pt>
                <c:pt idx="855">
                  <c:v>43591</c:v>
                </c:pt>
                <c:pt idx="856">
                  <c:v>43592</c:v>
                </c:pt>
                <c:pt idx="857">
                  <c:v>43593</c:v>
                </c:pt>
                <c:pt idx="858">
                  <c:v>43594</c:v>
                </c:pt>
                <c:pt idx="859">
                  <c:v>43595</c:v>
                </c:pt>
                <c:pt idx="860">
                  <c:v>43596</c:v>
                </c:pt>
                <c:pt idx="861">
                  <c:v>43597</c:v>
                </c:pt>
                <c:pt idx="862">
                  <c:v>43598</c:v>
                </c:pt>
                <c:pt idx="863">
                  <c:v>43599</c:v>
                </c:pt>
                <c:pt idx="864">
                  <c:v>43600</c:v>
                </c:pt>
                <c:pt idx="865">
                  <c:v>43601</c:v>
                </c:pt>
                <c:pt idx="866">
                  <c:v>43602</c:v>
                </c:pt>
                <c:pt idx="867">
                  <c:v>43603</c:v>
                </c:pt>
                <c:pt idx="868">
                  <c:v>43604</c:v>
                </c:pt>
                <c:pt idx="869">
                  <c:v>43605</c:v>
                </c:pt>
                <c:pt idx="870">
                  <c:v>43606</c:v>
                </c:pt>
                <c:pt idx="871">
                  <c:v>43607</c:v>
                </c:pt>
                <c:pt idx="872">
                  <c:v>43608</c:v>
                </c:pt>
                <c:pt idx="873">
                  <c:v>43609</c:v>
                </c:pt>
                <c:pt idx="874">
                  <c:v>43610</c:v>
                </c:pt>
                <c:pt idx="875">
                  <c:v>43611</c:v>
                </c:pt>
                <c:pt idx="876">
                  <c:v>43612</c:v>
                </c:pt>
                <c:pt idx="877">
                  <c:v>43613</c:v>
                </c:pt>
                <c:pt idx="878">
                  <c:v>43614</c:v>
                </c:pt>
                <c:pt idx="879">
                  <c:v>43615</c:v>
                </c:pt>
                <c:pt idx="880">
                  <c:v>43616</c:v>
                </c:pt>
                <c:pt idx="881">
                  <c:v>43617</c:v>
                </c:pt>
                <c:pt idx="882">
                  <c:v>43618</c:v>
                </c:pt>
                <c:pt idx="883">
                  <c:v>43619</c:v>
                </c:pt>
                <c:pt idx="884">
                  <c:v>43620</c:v>
                </c:pt>
                <c:pt idx="885">
                  <c:v>43621</c:v>
                </c:pt>
                <c:pt idx="886">
                  <c:v>43622</c:v>
                </c:pt>
                <c:pt idx="887">
                  <c:v>43623</c:v>
                </c:pt>
                <c:pt idx="888">
                  <c:v>43624</c:v>
                </c:pt>
                <c:pt idx="889">
                  <c:v>43625</c:v>
                </c:pt>
                <c:pt idx="890">
                  <c:v>43626</c:v>
                </c:pt>
                <c:pt idx="891">
                  <c:v>43627</c:v>
                </c:pt>
                <c:pt idx="892">
                  <c:v>43628</c:v>
                </c:pt>
                <c:pt idx="893">
                  <c:v>43629</c:v>
                </c:pt>
                <c:pt idx="894">
                  <c:v>43630</c:v>
                </c:pt>
                <c:pt idx="895">
                  <c:v>43631</c:v>
                </c:pt>
                <c:pt idx="896">
                  <c:v>43632</c:v>
                </c:pt>
                <c:pt idx="897">
                  <c:v>43633</c:v>
                </c:pt>
                <c:pt idx="898">
                  <c:v>43634</c:v>
                </c:pt>
                <c:pt idx="899">
                  <c:v>43635</c:v>
                </c:pt>
                <c:pt idx="900">
                  <c:v>43636</c:v>
                </c:pt>
                <c:pt idx="901">
                  <c:v>43637</c:v>
                </c:pt>
                <c:pt idx="902">
                  <c:v>43638</c:v>
                </c:pt>
                <c:pt idx="903">
                  <c:v>43639</c:v>
                </c:pt>
                <c:pt idx="904">
                  <c:v>43640</c:v>
                </c:pt>
                <c:pt idx="905">
                  <c:v>43641</c:v>
                </c:pt>
                <c:pt idx="906">
                  <c:v>43642</c:v>
                </c:pt>
                <c:pt idx="907">
                  <c:v>43643</c:v>
                </c:pt>
                <c:pt idx="908">
                  <c:v>43644</c:v>
                </c:pt>
                <c:pt idx="909">
                  <c:v>43645</c:v>
                </c:pt>
                <c:pt idx="910">
                  <c:v>43646</c:v>
                </c:pt>
                <c:pt idx="911">
                  <c:v>43647</c:v>
                </c:pt>
                <c:pt idx="912">
                  <c:v>43648</c:v>
                </c:pt>
                <c:pt idx="913">
                  <c:v>43649</c:v>
                </c:pt>
                <c:pt idx="914">
                  <c:v>43650</c:v>
                </c:pt>
                <c:pt idx="915">
                  <c:v>43651</c:v>
                </c:pt>
                <c:pt idx="916">
                  <c:v>43652</c:v>
                </c:pt>
                <c:pt idx="917">
                  <c:v>43653</c:v>
                </c:pt>
                <c:pt idx="918">
                  <c:v>43654</c:v>
                </c:pt>
                <c:pt idx="919">
                  <c:v>43655</c:v>
                </c:pt>
                <c:pt idx="920">
                  <c:v>43656</c:v>
                </c:pt>
                <c:pt idx="921">
                  <c:v>43657</c:v>
                </c:pt>
                <c:pt idx="922">
                  <c:v>43658</c:v>
                </c:pt>
                <c:pt idx="923">
                  <c:v>43659</c:v>
                </c:pt>
                <c:pt idx="924">
                  <c:v>43660</c:v>
                </c:pt>
                <c:pt idx="925">
                  <c:v>43661</c:v>
                </c:pt>
                <c:pt idx="926">
                  <c:v>43662</c:v>
                </c:pt>
                <c:pt idx="927">
                  <c:v>43663</c:v>
                </c:pt>
                <c:pt idx="928">
                  <c:v>43664</c:v>
                </c:pt>
                <c:pt idx="929">
                  <c:v>43665</c:v>
                </c:pt>
                <c:pt idx="930">
                  <c:v>43666</c:v>
                </c:pt>
                <c:pt idx="931">
                  <c:v>43667</c:v>
                </c:pt>
                <c:pt idx="932">
                  <c:v>43668</c:v>
                </c:pt>
                <c:pt idx="933">
                  <c:v>43669</c:v>
                </c:pt>
                <c:pt idx="934">
                  <c:v>43670</c:v>
                </c:pt>
                <c:pt idx="935">
                  <c:v>43671</c:v>
                </c:pt>
                <c:pt idx="936">
                  <c:v>43672</c:v>
                </c:pt>
                <c:pt idx="937">
                  <c:v>43673</c:v>
                </c:pt>
                <c:pt idx="938">
                  <c:v>43674</c:v>
                </c:pt>
                <c:pt idx="939">
                  <c:v>43675</c:v>
                </c:pt>
                <c:pt idx="940">
                  <c:v>43676</c:v>
                </c:pt>
                <c:pt idx="941">
                  <c:v>43677</c:v>
                </c:pt>
                <c:pt idx="942">
                  <c:v>43678</c:v>
                </c:pt>
                <c:pt idx="943">
                  <c:v>43679</c:v>
                </c:pt>
                <c:pt idx="944">
                  <c:v>43680</c:v>
                </c:pt>
                <c:pt idx="945">
                  <c:v>43681</c:v>
                </c:pt>
                <c:pt idx="946">
                  <c:v>43682</c:v>
                </c:pt>
                <c:pt idx="947">
                  <c:v>43683</c:v>
                </c:pt>
                <c:pt idx="948">
                  <c:v>43684</c:v>
                </c:pt>
                <c:pt idx="949">
                  <c:v>43685</c:v>
                </c:pt>
                <c:pt idx="950">
                  <c:v>43686</c:v>
                </c:pt>
                <c:pt idx="951">
                  <c:v>43687</c:v>
                </c:pt>
                <c:pt idx="952">
                  <c:v>43688</c:v>
                </c:pt>
                <c:pt idx="953">
                  <c:v>43689</c:v>
                </c:pt>
                <c:pt idx="954">
                  <c:v>43690</c:v>
                </c:pt>
                <c:pt idx="955">
                  <c:v>43691</c:v>
                </c:pt>
                <c:pt idx="956">
                  <c:v>43692</c:v>
                </c:pt>
                <c:pt idx="957">
                  <c:v>43693</c:v>
                </c:pt>
                <c:pt idx="958">
                  <c:v>43694</c:v>
                </c:pt>
                <c:pt idx="959">
                  <c:v>43695</c:v>
                </c:pt>
                <c:pt idx="960">
                  <c:v>43696</c:v>
                </c:pt>
                <c:pt idx="961">
                  <c:v>43697</c:v>
                </c:pt>
                <c:pt idx="962">
                  <c:v>43698</c:v>
                </c:pt>
                <c:pt idx="963">
                  <c:v>43699</c:v>
                </c:pt>
                <c:pt idx="964">
                  <c:v>43700</c:v>
                </c:pt>
                <c:pt idx="965">
                  <c:v>43701</c:v>
                </c:pt>
                <c:pt idx="966">
                  <c:v>43702</c:v>
                </c:pt>
                <c:pt idx="967">
                  <c:v>43703</c:v>
                </c:pt>
                <c:pt idx="968">
                  <c:v>43704</c:v>
                </c:pt>
                <c:pt idx="969">
                  <c:v>43705</c:v>
                </c:pt>
                <c:pt idx="970">
                  <c:v>43706</c:v>
                </c:pt>
                <c:pt idx="971">
                  <c:v>43707</c:v>
                </c:pt>
                <c:pt idx="972">
                  <c:v>43708</c:v>
                </c:pt>
                <c:pt idx="973">
                  <c:v>43709</c:v>
                </c:pt>
                <c:pt idx="974">
                  <c:v>43710</c:v>
                </c:pt>
                <c:pt idx="975">
                  <c:v>43711</c:v>
                </c:pt>
                <c:pt idx="976">
                  <c:v>43712</c:v>
                </c:pt>
                <c:pt idx="977">
                  <c:v>43713</c:v>
                </c:pt>
                <c:pt idx="978">
                  <c:v>43714</c:v>
                </c:pt>
                <c:pt idx="979">
                  <c:v>43715</c:v>
                </c:pt>
                <c:pt idx="980">
                  <c:v>43716</c:v>
                </c:pt>
                <c:pt idx="981">
                  <c:v>43717</c:v>
                </c:pt>
                <c:pt idx="982">
                  <c:v>43718</c:v>
                </c:pt>
                <c:pt idx="983">
                  <c:v>43719</c:v>
                </c:pt>
                <c:pt idx="984">
                  <c:v>43720</c:v>
                </c:pt>
                <c:pt idx="985">
                  <c:v>43721</c:v>
                </c:pt>
                <c:pt idx="986">
                  <c:v>43722</c:v>
                </c:pt>
                <c:pt idx="987">
                  <c:v>43723</c:v>
                </c:pt>
                <c:pt idx="988">
                  <c:v>43724</c:v>
                </c:pt>
                <c:pt idx="989">
                  <c:v>43725</c:v>
                </c:pt>
                <c:pt idx="990">
                  <c:v>43726</c:v>
                </c:pt>
                <c:pt idx="991">
                  <c:v>43727</c:v>
                </c:pt>
                <c:pt idx="992">
                  <c:v>43728</c:v>
                </c:pt>
                <c:pt idx="993">
                  <c:v>43729</c:v>
                </c:pt>
                <c:pt idx="994">
                  <c:v>43730</c:v>
                </c:pt>
                <c:pt idx="995">
                  <c:v>43731</c:v>
                </c:pt>
                <c:pt idx="996">
                  <c:v>43732</c:v>
                </c:pt>
                <c:pt idx="997">
                  <c:v>43733</c:v>
                </c:pt>
                <c:pt idx="998">
                  <c:v>43734</c:v>
                </c:pt>
                <c:pt idx="999">
                  <c:v>43735</c:v>
                </c:pt>
                <c:pt idx="1000">
                  <c:v>43736</c:v>
                </c:pt>
                <c:pt idx="1001">
                  <c:v>43737</c:v>
                </c:pt>
                <c:pt idx="1002">
                  <c:v>43738</c:v>
                </c:pt>
                <c:pt idx="1003">
                  <c:v>43739</c:v>
                </c:pt>
                <c:pt idx="1004">
                  <c:v>43740</c:v>
                </c:pt>
                <c:pt idx="1005">
                  <c:v>43741</c:v>
                </c:pt>
                <c:pt idx="1006">
                  <c:v>43742</c:v>
                </c:pt>
                <c:pt idx="1007">
                  <c:v>43743</c:v>
                </c:pt>
                <c:pt idx="1008">
                  <c:v>43744</c:v>
                </c:pt>
                <c:pt idx="1009">
                  <c:v>43745</c:v>
                </c:pt>
                <c:pt idx="1010">
                  <c:v>43746</c:v>
                </c:pt>
                <c:pt idx="1011">
                  <c:v>43747</c:v>
                </c:pt>
                <c:pt idx="1012">
                  <c:v>43748</c:v>
                </c:pt>
                <c:pt idx="1013">
                  <c:v>43749</c:v>
                </c:pt>
                <c:pt idx="1014">
                  <c:v>43750</c:v>
                </c:pt>
                <c:pt idx="1015">
                  <c:v>43751</c:v>
                </c:pt>
                <c:pt idx="1016">
                  <c:v>43752</c:v>
                </c:pt>
                <c:pt idx="1017">
                  <c:v>43753</c:v>
                </c:pt>
                <c:pt idx="1018">
                  <c:v>43754</c:v>
                </c:pt>
                <c:pt idx="1019">
                  <c:v>43755</c:v>
                </c:pt>
                <c:pt idx="1020">
                  <c:v>43756</c:v>
                </c:pt>
                <c:pt idx="1021">
                  <c:v>43757</c:v>
                </c:pt>
                <c:pt idx="1022">
                  <c:v>43758</c:v>
                </c:pt>
                <c:pt idx="1023">
                  <c:v>43759</c:v>
                </c:pt>
                <c:pt idx="1024">
                  <c:v>43760</c:v>
                </c:pt>
                <c:pt idx="1025">
                  <c:v>43761</c:v>
                </c:pt>
                <c:pt idx="1026">
                  <c:v>43762</c:v>
                </c:pt>
                <c:pt idx="1027">
                  <c:v>43763</c:v>
                </c:pt>
                <c:pt idx="1028">
                  <c:v>43764</c:v>
                </c:pt>
                <c:pt idx="1029">
                  <c:v>43765</c:v>
                </c:pt>
                <c:pt idx="1030">
                  <c:v>43766</c:v>
                </c:pt>
                <c:pt idx="1031">
                  <c:v>43767</c:v>
                </c:pt>
                <c:pt idx="1032">
                  <c:v>43768</c:v>
                </c:pt>
                <c:pt idx="1033">
                  <c:v>43769</c:v>
                </c:pt>
                <c:pt idx="1034">
                  <c:v>43770</c:v>
                </c:pt>
                <c:pt idx="1035">
                  <c:v>43771</c:v>
                </c:pt>
                <c:pt idx="1036">
                  <c:v>43772</c:v>
                </c:pt>
                <c:pt idx="1037">
                  <c:v>43773</c:v>
                </c:pt>
                <c:pt idx="1038">
                  <c:v>43774</c:v>
                </c:pt>
                <c:pt idx="1039">
                  <c:v>43775</c:v>
                </c:pt>
                <c:pt idx="1040">
                  <c:v>43776</c:v>
                </c:pt>
                <c:pt idx="1041">
                  <c:v>43777</c:v>
                </c:pt>
                <c:pt idx="1042">
                  <c:v>43778</c:v>
                </c:pt>
                <c:pt idx="1043">
                  <c:v>43779</c:v>
                </c:pt>
                <c:pt idx="1044">
                  <c:v>43780</c:v>
                </c:pt>
                <c:pt idx="1045">
                  <c:v>43781</c:v>
                </c:pt>
                <c:pt idx="1046">
                  <c:v>43782</c:v>
                </c:pt>
                <c:pt idx="1047">
                  <c:v>43783</c:v>
                </c:pt>
                <c:pt idx="1048">
                  <c:v>43784</c:v>
                </c:pt>
                <c:pt idx="1049">
                  <c:v>43785</c:v>
                </c:pt>
                <c:pt idx="1050">
                  <c:v>43786</c:v>
                </c:pt>
                <c:pt idx="1051">
                  <c:v>43787</c:v>
                </c:pt>
                <c:pt idx="1052">
                  <c:v>43788</c:v>
                </c:pt>
                <c:pt idx="1053">
                  <c:v>43789</c:v>
                </c:pt>
                <c:pt idx="1054">
                  <c:v>43790</c:v>
                </c:pt>
                <c:pt idx="1055">
                  <c:v>43791</c:v>
                </c:pt>
                <c:pt idx="1056">
                  <c:v>43792</c:v>
                </c:pt>
                <c:pt idx="1057">
                  <c:v>43793</c:v>
                </c:pt>
                <c:pt idx="1058">
                  <c:v>43794</c:v>
                </c:pt>
                <c:pt idx="1059">
                  <c:v>43795</c:v>
                </c:pt>
                <c:pt idx="1060">
                  <c:v>43796</c:v>
                </c:pt>
                <c:pt idx="1061">
                  <c:v>43797</c:v>
                </c:pt>
                <c:pt idx="1062">
                  <c:v>43798</c:v>
                </c:pt>
                <c:pt idx="1063">
                  <c:v>43799</c:v>
                </c:pt>
                <c:pt idx="1064">
                  <c:v>43800</c:v>
                </c:pt>
                <c:pt idx="1065">
                  <c:v>43801</c:v>
                </c:pt>
                <c:pt idx="1066">
                  <c:v>43802</c:v>
                </c:pt>
                <c:pt idx="1067">
                  <c:v>43803</c:v>
                </c:pt>
                <c:pt idx="1068">
                  <c:v>43804</c:v>
                </c:pt>
                <c:pt idx="1069">
                  <c:v>43805</c:v>
                </c:pt>
                <c:pt idx="1070">
                  <c:v>43806</c:v>
                </c:pt>
                <c:pt idx="1071">
                  <c:v>43807</c:v>
                </c:pt>
                <c:pt idx="1072">
                  <c:v>43808</c:v>
                </c:pt>
                <c:pt idx="1073">
                  <c:v>43809</c:v>
                </c:pt>
                <c:pt idx="1074">
                  <c:v>43810</c:v>
                </c:pt>
                <c:pt idx="1075">
                  <c:v>43811</c:v>
                </c:pt>
                <c:pt idx="1076">
                  <c:v>43812</c:v>
                </c:pt>
                <c:pt idx="1077">
                  <c:v>43813</c:v>
                </c:pt>
                <c:pt idx="1078">
                  <c:v>43814</c:v>
                </c:pt>
                <c:pt idx="1079">
                  <c:v>43815</c:v>
                </c:pt>
                <c:pt idx="1080">
                  <c:v>43816</c:v>
                </c:pt>
                <c:pt idx="1081">
                  <c:v>43817</c:v>
                </c:pt>
                <c:pt idx="1082">
                  <c:v>43818</c:v>
                </c:pt>
                <c:pt idx="1083">
                  <c:v>43819</c:v>
                </c:pt>
                <c:pt idx="1084">
                  <c:v>43820</c:v>
                </c:pt>
                <c:pt idx="1085">
                  <c:v>43821</c:v>
                </c:pt>
                <c:pt idx="1086">
                  <c:v>43822</c:v>
                </c:pt>
                <c:pt idx="1087">
                  <c:v>43823</c:v>
                </c:pt>
                <c:pt idx="1088">
                  <c:v>43824</c:v>
                </c:pt>
                <c:pt idx="1089">
                  <c:v>43825</c:v>
                </c:pt>
                <c:pt idx="1090">
                  <c:v>43826</c:v>
                </c:pt>
                <c:pt idx="1091">
                  <c:v>43827</c:v>
                </c:pt>
                <c:pt idx="1092">
                  <c:v>43828</c:v>
                </c:pt>
                <c:pt idx="1093">
                  <c:v>43829</c:v>
                </c:pt>
                <c:pt idx="1094">
                  <c:v>43830</c:v>
                </c:pt>
                <c:pt idx="1095">
                  <c:v>43831</c:v>
                </c:pt>
                <c:pt idx="1096">
                  <c:v>43832</c:v>
                </c:pt>
                <c:pt idx="1097">
                  <c:v>43833</c:v>
                </c:pt>
                <c:pt idx="1098">
                  <c:v>43834</c:v>
                </c:pt>
                <c:pt idx="1099">
                  <c:v>43835</c:v>
                </c:pt>
                <c:pt idx="1100">
                  <c:v>43836</c:v>
                </c:pt>
                <c:pt idx="1101">
                  <c:v>43837</c:v>
                </c:pt>
                <c:pt idx="1102">
                  <c:v>43838</c:v>
                </c:pt>
                <c:pt idx="1103">
                  <c:v>43839</c:v>
                </c:pt>
                <c:pt idx="1104">
                  <c:v>43840</c:v>
                </c:pt>
                <c:pt idx="1105">
                  <c:v>43841</c:v>
                </c:pt>
                <c:pt idx="1106">
                  <c:v>43842</c:v>
                </c:pt>
                <c:pt idx="1107">
                  <c:v>43843</c:v>
                </c:pt>
                <c:pt idx="1108">
                  <c:v>43844</c:v>
                </c:pt>
                <c:pt idx="1109">
                  <c:v>43845</c:v>
                </c:pt>
                <c:pt idx="1110">
                  <c:v>43846</c:v>
                </c:pt>
                <c:pt idx="1111">
                  <c:v>43847</c:v>
                </c:pt>
                <c:pt idx="1112">
                  <c:v>43848</c:v>
                </c:pt>
                <c:pt idx="1113">
                  <c:v>43849</c:v>
                </c:pt>
                <c:pt idx="1114">
                  <c:v>43850</c:v>
                </c:pt>
                <c:pt idx="1115">
                  <c:v>43851</c:v>
                </c:pt>
                <c:pt idx="1116">
                  <c:v>43852</c:v>
                </c:pt>
                <c:pt idx="1117">
                  <c:v>43853</c:v>
                </c:pt>
                <c:pt idx="1118">
                  <c:v>43854</c:v>
                </c:pt>
                <c:pt idx="1119">
                  <c:v>43855</c:v>
                </c:pt>
                <c:pt idx="1120">
                  <c:v>43856</c:v>
                </c:pt>
                <c:pt idx="1121">
                  <c:v>43857</c:v>
                </c:pt>
                <c:pt idx="1122">
                  <c:v>43858</c:v>
                </c:pt>
                <c:pt idx="1123">
                  <c:v>43859</c:v>
                </c:pt>
                <c:pt idx="1124">
                  <c:v>43860</c:v>
                </c:pt>
                <c:pt idx="1125">
                  <c:v>43861</c:v>
                </c:pt>
                <c:pt idx="1126">
                  <c:v>43862</c:v>
                </c:pt>
                <c:pt idx="1127">
                  <c:v>43863</c:v>
                </c:pt>
                <c:pt idx="1128">
                  <c:v>43864</c:v>
                </c:pt>
                <c:pt idx="1129">
                  <c:v>43865</c:v>
                </c:pt>
                <c:pt idx="1130">
                  <c:v>43866</c:v>
                </c:pt>
                <c:pt idx="1131">
                  <c:v>43867</c:v>
                </c:pt>
                <c:pt idx="1132">
                  <c:v>43868</c:v>
                </c:pt>
                <c:pt idx="1133">
                  <c:v>43869</c:v>
                </c:pt>
                <c:pt idx="1134">
                  <c:v>43870</c:v>
                </c:pt>
                <c:pt idx="1135">
                  <c:v>43871</c:v>
                </c:pt>
                <c:pt idx="1136">
                  <c:v>43872</c:v>
                </c:pt>
                <c:pt idx="1137">
                  <c:v>43873</c:v>
                </c:pt>
                <c:pt idx="1138">
                  <c:v>43874</c:v>
                </c:pt>
                <c:pt idx="1139">
                  <c:v>43875</c:v>
                </c:pt>
                <c:pt idx="1140">
                  <c:v>43876</c:v>
                </c:pt>
                <c:pt idx="1141">
                  <c:v>43877</c:v>
                </c:pt>
                <c:pt idx="1142">
                  <c:v>43878</c:v>
                </c:pt>
                <c:pt idx="1143">
                  <c:v>43879</c:v>
                </c:pt>
                <c:pt idx="1144">
                  <c:v>43880</c:v>
                </c:pt>
                <c:pt idx="1145">
                  <c:v>43881</c:v>
                </c:pt>
                <c:pt idx="1146">
                  <c:v>43882</c:v>
                </c:pt>
                <c:pt idx="1147">
                  <c:v>43883</c:v>
                </c:pt>
                <c:pt idx="1148">
                  <c:v>43884</c:v>
                </c:pt>
                <c:pt idx="1149">
                  <c:v>43885</c:v>
                </c:pt>
                <c:pt idx="1150">
                  <c:v>43886</c:v>
                </c:pt>
                <c:pt idx="1151">
                  <c:v>43887</c:v>
                </c:pt>
                <c:pt idx="1152">
                  <c:v>43888</c:v>
                </c:pt>
                <c:pt idx="1153">
                  <c:v>43889</c:v>
                </c:pt>
                <c:pt idx="1154">
                  <c:v>43890</c:v>
                </c:pt>
                <c:pt idx="1155">
                  <c:v>43891</c:v>
                </c:pt>
                <c:pt idx="1156">
                  <c:v>43892</c:v>
                </c:pt>
                <c:pt idx="1157">
                  <c:v>43893</c:v>
                </c:pt>
                <c:pt idx="1158">
                  <c:v>43894</c:v>
                </c:pt>
                <c:pt idx="1159">
                  <c:v>43895</c:v>
                </c:pt>
                <c:pt idx="1160">
                  <c:v>43896</c:v>
                </c:pt>
                <c:pt idx="1161">
                  <c:v>43897</c:v>
                </c:pt>
                <c:pt idx="1162">
                  <c:v>43898</c:v>
                </c:pt>
                <c:pt idx="1163">
                  <c:v>43899</c:v>
                </c:pt>
                <c:pt idx="1164">
                  <c:v>43900</c:v>
                </c:pt>
                <c:pt idx="1165">
                  <c:v>43901</c:v>
                </c:pt>
                <c:pt idx="1166">
                  <c:v>43902</c:v>
                </c:pt>
                <c:pt idx="1167">
                  <c:v>43903</c:v>
                </c:pt>
                <c:pt idx="1168">
                  <c:v>43904</c:v>
                </c:pt>
                <c:pt idx="1169">
                  <c:v>43905</c:v>
                </c:pt>
                <c:pt idx="1170">
                  <c:v>43906</c:v>
                </c:pt>
                <c:pt idx="1171">
                  <c:v>43907</c:v>
                </c:pt>
                <c:pt idx="1172">
                  <c:v>43908</c:v>
                </c:pt>
                <c:pt idx="1173">
                  <c:v>43909</c:v>
                </c:pt>
                <c:pt idx="1174">
                  <c:v>43910</c:v>
                </c:pt>
                <c:pt idx="1175">
                  <c:v>43911</c:v>
                </c:pt>
                <c:pt idx="1176">
                  <c:v>43912</c:v>
                </c:pt>
                <c:pt idx="1177">
                  <c:v>43913</c:v>
                </c:pt>
                <c:pt idx="1178">
                  <c:v>43914</c:v>
                </c:pt>
                <c:pt idx="1179">
                  <c:v>43915</c:v>
                </c:pt>
                <c:pt idx="1180">
                  <c:v>43916</c:v>
                </c:pt>
                <c:pt idx="1181">
                  <c:v>43917</c:v>
                </c:pt>
                <c:pt idx="1182">
                  <c:v>43918</c:v>
                </c:pt>
                <c:pt idx="1183">
                  <c:v>43919</c:v>
                </c:pt>
                <c:pt idx="1184">
                  <c:v>43920</c:v>
                </c:pt>
                <c:pt idx="1185">
                  <c:v>43921</c:v>
                </c:pt>
                <c:pt idx="1186">
                  <c:v>43922</c:v>
                </c:pt>
                <c:pt idx="1187">
                  <c:v>43923</c:v>
                </c:pt>
                <c:pt idx="1188">
                  <c:v>43924</c:v>
                </c:pt>
                <c:pt idx="1189">
                  <c:v>43925</c:v>
                </c:pt>
                <c:pt idx="1190">
                  <c:v>43926</c:v>
                </c:pt>
                <c:pt idx="1191">
                  <c:v>43927</c:v>
                </c:pt>
                <c:pt idx="1192">
                  <c:v>43928</c:v>
                </c:pt>
                <c:pt idx="1193">
                  <c:v>43929</c:v>
                </c:pt>
                <c:pt idx="1194">
                  <c:v>43930</c:v>
                </c:pt>
                <c:pt idx="1195">
                  <c:v>43931</c:v>
                </c:pt>
                <c:pt idx="1196">
                  <c:v>43932</c:v>
                </c:pt>
                <c:pt idx="1197">
                  <c:v>43933</c:v>
                </c:pt>
                <c:pt idx="1198">
                  <c:v>43934</c:v>
                </c:pt>
                <c:pt idx="1199">
                  <c:v>43935</c:v>
                </c:pt>
                <c:pt idx="1200">
                  <c:v>43936</c:v>
                </c:pt>
                <c:pt idx="1201">
                  <c:v>43937</c:v>
                </c:pt>
                <c:pt idx="1202">
                  <c:v>43938</c:v>
                </c:pt>
                <c:pt idx="1203">
                  <c:v>43939</c:v>
                </c:pt>
                <c:pt idx="1204">
                  <c:v>43940</c:v>
                </c:pt>
                <c:pt idx="1205">
                  <c:v>43941</c:v>
                </c:pt>
                <c:pt idx="1206">
                  <c:v>43942</c:v>
                </c:pt>
                <c:pt idx="1207">
                  <c:v>43943</c:v>
                </c:pt>
                <c:pt idx="1208">
                  <c:v>43944</c:v>
                </c:pt>
                <c:pt idx="1209">
                  <c:v>43945</c:v>
                </c:pt>
                <c:pt idx="1210">
                  <c:v>43946</c:v>
                </c:pt>
                <c:pt idx="1211">
                  <c:v>43947</c:v>
                </c:pt>
                <c:pt idx="1212">
                  <c:v>43948</c:v>
                </c:pt>
                <c:pt idx="1213">
                  <c:v>43949</c:v>
                </c:pt>
                <c:pt idx="1214">
                  <c:v>43950</c:v>
                </c:pt>
                <c:pt idx="1215">
                  <c:v>43951</c:v>
                </c:pt>
                <c:pt idx="1216">
                  <c:v>43952</c:v>
                </c:pt>
                <c:pt idx="1217">
                  <c:v>43953</c:v>
                </c:pt>
                <c:pt idx="1218">
                  <c:v>43954</c:v>
                </c:pt>
                <c:pt idx="1219">
                  <c:v>43955</c:v>
                </c:pt>
                <c:pt idx="1220">
                  <c:v>43956</c:v>
                </c:pt>
                <c:pt idx="1221">
                  <c:v>43957</c:v>
                </c:pt>
                <c:pt idx="1222">
                  <c:v>43958</c:v>
                </c:pt>
                <c:pt idx="1223">
                  <c:v>43959</c:v>
                </c:pt>
                <c:pt idx="1224">
                  <c:v>43960</c:v>
                </c:pt>
                <c:pt idx="1225">
                  <c:v>43961</c:v>
                </c:pt>
                <c:pt idx="1226">
                  <c:v>43962</c:v>
                </c:pt>
                <c:pt idx="1227">
                  <c:v>43963</c:v>
                </c:pt>
                <c:pt idx="1228">
                  <c:v>43964</c:v>
                </c:pt>
                <c:pt idx="1229">
                  <c:v>43965</c:v>
                </c:pt>
                <c:pt idx="1230">
                  <c:v>43966</c:v>
                </c:pt>
                <c:pt idx="1231">
                  <c:v>43967</c:v>
                </c:pt>
                <c:pt idx="1232">
                  <c:v>43968</c:v>
                </c:pt>
                <c:pt idx="1233">
                  <c:v>43969</c:v>
                </c:pt>
                <c:pt idx="1234">
                  <c:v>43970</c:v>
                </c:pt>
                <c:pt idx="1235">
                  <c:v>43971</c:v>
                </c:pt>
                <c:pt idx="1236">
                  <c:v>43972</c:v>
                </c:pt>
                <c:pt idx="1237">
                  <c:v>43973</c:v>
                </c:pt>
                <c:pt idx="1238">
                  <c:v>43974</c:v>
                </c:pt>
                <c:pt idx="1239">
                  <c:v>43975</c:v>
                </c:pt>
                <c:pt idx="1240">
                  <c:v>43976</c:v>
                </c:pt>
                <c:pt idx="1241">
                  <c:v>43977</c:v>
                </c:pt>
                <c:pt idx="1242">
                  <c:v>43978</c:v>
                </c:pt>
                <c:pt idx="1243">
                  <c:v>43979</c:v>
                </c:pt>
                <c:pt idx="1244">
                  <c:v>43980</c:v>
                </c:pt>
                <c:pt idx="1245">
                  <c:v>43981</c:v>
                </c:pt>
                <c:pt idx="1246">
                  <c:v>43982</c:v>
                </c:pt>
                <c:pt idx="1247">
                  <c:v>43983</c:v>
                </c:pt>
                <c:pt idx="1248">
                  <c:v>43984</c:v>
                </c:pt>
                <c:pt idx="1249">
                  <c:v>43985</c:v>
                </c:pt>
                <c:pt idx="1250">
                  <c:v>43986</c:v>
                </c:pt>
                <c:pt idx="1251">
                  <c:v>43987</c:v>
                </c:pt>
                <c:pt idx="1252">
                  <c:v>43988</c:v>
                </c:pt>
                <c:pt idx="1253">
                  <c:v>43989</c:v>
                </c:pt>
                <c:pt idx="1254">
                  <c:v>43990</c:v>
                </c:pt>
                <c:pt idx="1255">
                  <c:v>43991</c:v>
                </c:pt>
                <c:pt idx="1256">
                  <c:v>43992</c:v>
                </c:pt>
                <c:pt idx="1257">
                  <c:v>43993</c:v>
                </c:pt>
                <c:pt idx="1258">
                  <c:v>43994</c:v>
                </c:pt>
                <c:pt idx="1259">
                  <c:v>43995</c:v>
                </c:pt>
                <c:pt idx="1260">
                  <c:v>43996</c:v>
                </c:pt>
                <c:pt idx="1261">
                  <c:v>43997</c:v>
                </c:pt>
                <c:pt idx="1262">
                  <c:v>43998</c:v>
                </c:pt>
                <c:pt idx="1263">
                  <c:v>43999</c:v>
                </c:pt>
                <c:pt idx="1264">
                  <c:v>44000</c:v>
                </c:pt>
                <c:pt idx="1265">
                  <c:v>44001</c:v>
                </c:pt>
                <c:pt idx="1266">
                  <c:v>44002</c:v>
                </c:pt>
                <c:pt idx="1267">
                  <c:v>44003</c:v>
                </c:pt>
                <c:pt idx="1268">
                  <c:v>44004</c:v>
                </c:pt>
                <c:pt idx="1269">
                  <c:v>44005</c:v>
                </c:pt>
                <c:pt idx="1270">
                  <c:v>44006</c:v>
                </c:pt>
                <c:pt idx="1271">
                  <c:v>44007</c:v>
                </c:pt>
                <c:pt idx="1272">
                  <c:v>44008</c:v>
                </c:pt>
                <c:pt idx="1273">
                  <c:v>44009</c:v>
                </c:pt>
                <c:pt idx="1274">
                  <c:v>44010</c:v>
                </c:pt>
                <c:pt idx="1275">
                  <c:v>44011</c:v>
                </c:pt>
                <c:pt idx="1276">
                  <c:v>44012</c:v>
                </c:pt>
                <c:pt idx="1277">
                  <c:v>44013</c:v>
                </c:pt>
                <c:pt idx="1278">
                  <c:v>44014</c:v>
                </c:pt>
                <c:pt idx="1279">
                  <c:v>44015</c:v>
                </c:pt>
                <c:pt idx="1280">
                  <c:v>44016</c:v>
                </c:pt>
                <c:pt idx="1281">
                  <c:v>44017</c:v>
                </c:pt>
                <c:pt idx="1282">
                  <c:v>44018</c:v>
                </c:pt>
                <c:pt idx="1283">
                  <c:v>44019</c:v>
                </c:pt>
                <c:pt idx="1284">
                  <c:v>44020</c:v>
                </c:pt>
                <c:pt idx="1285">
                  <c:v>44021</c:v>
                </c:pt>
                <c:pt idx="1286">
                  <c:v>44022</c:v>
                </c:pt>
                <c:pt idx="1287">
                  <c:v>44023</c:v>
                </c:pt>
                <c:pt idx="1288">
                  <c:v>44024</c:v>
                </c:pt>
                <c:pt idx="1289">
                  <c:v>44025</c:v>
                </c:pt>
                <c:pt idx="1290">
                  <c:v>44026</c:v>
                </c:pt>
                <c:pt idx="1291">
                  <c:v>44027</c:v>
                </c:pt>
                <c:pt idx="1292">
                  <c:v>44028</c:v>
                </c:pt>
                <c:pt idx="1293">
                  <c:v>44029</c:v>
                </c:pt>
                <c:pt idx="1294">
                  <c:v>44030</c:v>
                </c:pt>
                <c:pt idx="1295">
                  <c:v>44031</c:v>
                </c:pt>
                <c:pt idx="1296">
                  <c:v>44032</c:v>
                </c:pt>
                <c:pt idx="1297">
                  <c:v>44033</c:v>
                </c:pt>
                <c:pt idx="1298">
                  <c:v>44034</c:v>
                </c:pt>
                <c:pt idx="1299">
                  <c:v>44035</c:v>
                </c:pt>
                <c:pt idx="1300">
                  <c:v>44036</c:v>
                </c:pt>
                <c:pt idx="1301">
                  <c:v>44037</c:v>
                </c:pt>
                <c:pt idx="1302">
                  <c:v>44038</c:v>
                </c:pt>
                <c:pt idx="1303">
                  <c:v>44039</c:v>
                </c:pt>
                <c:pt idx="1304">
                  <c:v>44040</c:v>
                </c:pt>
                <c:pt idx="1305">
                  <c:v>44041</c:v>
                </c:pt>
                <c:pt idx="1306">
                  <c:v>44042</c:v>
                </c:pt>
                <c:pt idx="1307">
                  <c:v>44043</c:v>
                </c:pt>
                <c:pt idx="1308">
                  <c:v>44044</c:v>
                </c:pt>
                <c:pt idx="1309">
                  <c:v>44045</c:v>
                </c:pt>
                <c:pt idx="1310">
                  <c:v>44046</c:v>
                </c:pt>
                <c:pt idx="1311">
                  <c:v>44047</c:v>
                </c:pt>
                <c:pt idx="1312">
                  <c:v>44048</c:v>
                </c:pt>
                <c:pt idx="1313">
                  <c:v>44049</c:v>
                </c:pt>
                <c:pt idx="1314">
                  <c:v>44050</c:v>
                </c:pt>
                <c:pt idx="1315">
                  <c:v>44051</c:v>
                </c:pt>
                <c:pt idx="1316">
                  <c:v>44052</c:v>
                </c:pt>
                <c:pt idx="1317">
                  <c:v>44053</c:v>
                </c:pt>
                <c:pt idx="1318">
                  <c:v>44054</c:v>
                </c:pt>
                <c:pt idx="1319">
                  <c:v>44055</c:v>
                </c:pt>
                <c:pt idx="1320">
                  <c:v>44056</c:v>
                </c:pt>
                <c:pt idx="1321">
                  <c:v>44057</c:v>
                </c:pt>
                <c:pt idx="1322">
                  <c:v>44058</c:v>
                </c:pt>
                <c:pt idx="1323">
                  <c:v>44059</c:v>
                </c:pt>
                <c:pt idx="1324">
                  <c:v>44060</c:v>
                </c:pt>
                <c:pt idx="1325">
                  <c:v>44061</c:v>
                </c:pt>
                <c:pt idx="1326">
                  <c:v>44062</c:v>
                </c:pt>
                <c:pt idx="1327">
                  <c:v>44063</c:v>
                </c:pt>
                <c:pt idx="1328">
                  <c:v>44064</c:v>
                </c:pt>
                <c:pt idx="1329">
                  <c:v>44065</c:v>
                </c:pt>
                <c:pt idx="1330">
                  <c:v>44066</c:v>
                </c:pt>
                <c:pt idx="1331">
                  <c:v>44067</c:v>
                </c:pt>
                <c:pt idx="1332">
                  <c:v>44068</c:v>
                </c:pt>
                <c:pt idx="1333">
                  <c:v>44069</c:v>
                </c:pt>
                <c:pt idx="1334">
                  <c:v>44070</c:v>
                </c:pt>
                <c:pt idx="1335">
                  <c:v>44071</c:v>
                </c:pt>
                <c:pt idx="1336">
                  <c:v>44072</c:v>
                </c:pt>
                <c:pt idx="1337">
                  <c:v>44073</c:v>
                </c:pt>
                <c:pt idx="1338">
                  <c:v>44074</c:v>
                </c:pt>
                <c:pt idx="1339">
                  <c:v>44075</c:v>
                </c:pt>
                <c:pt idx="1340">
                  <c:v>44076</c:v>
                </c:pt>
                <c:pt idx="1341">
                  <c:v>44077</c:v>
                </c:pt>
                <c:pt idx="1342">
                  <c:v>44078</c:v>
                </c:pt>
                <c:pt idx="1343">
                  <c:v>44079</c:v>
                </c:pt>
                <c:pt idx="1344">
                  <c:v>44080</c:v>
                </c:pt>
                <c:pt idx="1345">
                  <c:v>44081</c:v>
                </c:pt>
                <c:pt idx="1346">
                  <c:v>44082</c:v>
                </c:pt>
                <c:pt idx="1347">
                  <c:v>44083</c:v>
                </c:pt>
                <c:pt idx="1348">
                  <c:v>44084</c:v>
                </c:pt>
                <c:pt idx="1349">
                  <c:v>44085</c:v>
                </c:pt>
                <c:pt idx="1350">
                  <c:v>44086</c:v>
                </c:pt>
                <c:pt idx="1351">
                  <c:v>44087</c:v>
                </c:pt>
                <c:pt idx="1352">
                  <c:v>44088</c:v>
                </c:pt>
                <c:pt idx="1353">
                  <c:v>44089</c:v>
                </c:pt>
                <c:pt idx="1354">
                  <c:v>44090</c:v>
                </c:pt>
                <c:pt idx="1355">
                  <c:v>44091</c:v>
                </c:pt>
                <c:pt idx="1356">
                  <c:v>44092</c:v>
                </c:pt>
                <c:pt idx="1357">
                  <c:v>44093</c:v>
                </c:pt>
                <c:pt idx="1358">
                  <c:v>44094</c:v>
                </c:pt>
                <c:pt idx="1359">
                  <c:v>44095</c:v>
                </c:pt>
                <c:pt idx="1360">
                  <c:v>44096</c:v>
                </c:pt>
                <c:pt idx="1361">
                  <c:v>44097</c:v>
                </c:pt>
                <c:pt idx="1362">
                  <c:v>44098</c:v>
                </c:pt>
                <c:pt idx="1363">
                  <c:v>44099</c:v>
                </c:pt>
                <c:pt idx="1364">
                  <c:v>44100</c:v>
                </c:pt>
                <c:pt idx="1365">
                  <c:v>44101</c:v>
                </c:pt>
                <c:pt idx="1366">
                  <c:v>44102</c:v>
                </c:pt>
                <c:pt idx="1367">
                  <c:v>44103</c:v>
                </c:pt>
                <c:pt idx="1368">
                  <c:v>44104</c:v>
                </c:pt>
                <c:pt idx="1369">
                  <c:v>44105</c:v>
                </c:pt>
                <c:pt idx="1370">
                  <c:v>44106</c:v>
                </c:pt>
                <c:pt idx="1371">
                  <c:v>44107</c:v>
                </c:pt>
                <c:pt idx="1372">
                  <c:v>44108</c:v>
                </c:pt>
                <c:pt idx="1373">
                  <c:v>44109</c:v>
                </c:pt>
                <c:pt idx="1374">
                  <c:v>44110</c:v>
                </c:pt>
                <c:pt idx="1375">
                  <c:v>44111</c:v>
                </c:pt>
                <c:pt idx="1376">
                  <c:v>44112</c:v>
                </c:pt>
                <c:pt idx="1377">
                  <c:v>44113</c:v>
                </c:pt>
                <c:pt idx="1378">
                  <c:v>44114</c:v>
                </c:pt>
                <c:pt idx="1379">
                  <c:v>44115</c:v>
                </c:pt>
                <c:pt idx="1380">
                  <c:v>44116</c:v>
                </c:pt>
                <c:pt idx="1381">
                  <c:v>44117</c:v>
                </c:pt>
                <c:pt idx="1382">
                  <c:v>44118</c:v>
                </c:pt>
                <c:pt idx="1383">
                  <c:v>44119</c:v>
                </c:pt>
                <c:pt idx="1384">
                  <c:v>44120</c:v>
                </c:pt>
                <c:pt idx="1385">
                  <c:v>44121</c:v>
                </c:pt>
                <c:pt idx="1386">
                  <c:v>44122</c:v>
                </c:pt>
                <c:pt idx="1387">
                  <c:v>44123</c:v>
                </c:pt>
                <c:pt idx="1388">
                  <c:v>44124</c:v>
                </c:pt>
                <c:pt idx="1389">
                  <c:v>44125</c:v>
                </c:pt>
                <c:pt idx="1390">
                  <c:v>44126</c:v>
                </c:pt>
                <c:pt idx="1391">
                  <c:v>44127</c:v>
                </c:pt>
                <c:pt idx="1392">
                  <c:v>44128</c:v>
                </c:pt>
                <c:pt idx="1393">
                  <c:v>44129</c:v>
                </c:pt>
                <c:pt idx="1394">
                  <c:v>44130</c:v>
                </c:pt>
                <c:pt idx="1395">
                  <c:v>44131</c:v>
                </c:pt>
                <c:pt idx="1396">
                  <c:v>44132</c:v>
                </c:pt>
                <c:pt idx="1397">
                  <c:v>44133</c:v>
                </c:pt>
                <c:pt idx="1398">
                  <c:v>44134</c:v>
                </c:pt>
                <c:pt idx="1399">
                  <c:v>44135</c:v>
                </c:pt>
                <c:pt idx="1400">
                  <c:v>44136</c:v>
                </c:pt>
                <c:pt idx="1401">
                  <c:v>44137</c:v>
                </c:pt>
                <c:pt idx="1402">
                  <c:v>44138</c:v>
                </c:pt>
                <c:pt idx="1403">
                  <c:v>44139</c:v>
                </c:pt>
                <c:pt idx="1404">
                  <c:v>44140</c:v>
                </c:pt>
                <c:pt idx="1405">
                  <c:v>44141</c:v>
                </c:pt>
                <c:pt idx="1406">
                  <c:v>44142</c:v>
                </c:pt>
                <c:pt idx="1407">
                  <c:v>44143</c:v>
                </c:pt>
                <c:pt idx="1408">
                  <c:v>44144</c:v>
                </c:pt>
                <c:pt idx="1409">
                  <c:v>44145</c:v>
                </c:pt>
                <c:pt idx="1410">
                  <c:v>44146</c:v>
                </c:pt>
                <c:pt idx="1411">
                  <c:v>44147</c:v>
                </c:pt>
                <c:pt idx="1412">
                  <c:v>44148</c:v>
                </c:pt>
                <c:pt idx="1413">
                  <c:v>44149</c:v>
                </c:pt>
                <c:pt idx="1414">
                  <c:v>44150</c:v>
                </c:pt>
                <c:pt idx="1415">
                  <c:v>44151</c:v>
                </c:pt>
                <c:pt idx="1416">
                  <c:v>44152</c:v>
                </c:pt>
                <c:pt idx="1417">
                  <c:v>44153</c:v>
                </c:pt>
                <c:pt idx="1418">
                  <c:v>44154</c:v>
                </c:pt>
                <c:pt idx="1419">
                  <c:v>44155</c:v>
                </c:pt>
                <c:pt idx="1420">
                  <c:v>44156</c:v>
                </c:pt>
                <c:pt idx="1421">
                  <c:v>44157</c:v>
                </c:pt>
                <c:pt idx="1422">
                  <c:v>44158</c:v>
                </c:pt>
                <c:pt idx="1423">
                  <c:v>44159</c:v>
                </c:pt>
                <c:pt idx="1424">
                  <c:v>44160</c:v>
                </c:pt>
                <c:pt idx="1425">
                  <c:v>44161</c:v>
                </c:pt>
                <c:pt idx="1426">
                  <c:v>44162</c:v>
                </c:pt>
                <c:pt idx="1427">
                  <c:v>44163</c:v>
                </c:pt>
                <c:pt idx="1428">
                  <c:v>44164</c:v>
                </c:pt>
                <c:pt idx="1429">
                  <c:v>44165</c:v>
                </c:pt>
                <c:pt idx="1430">
                  <c:v>44166</c:v>
                </c:pt>
                <c:pt idx="1431">
                  <c:v>44167</c:v>
                </c:pt>
                <c:pt idx="1432">
                  <c:v>44168</c:v>
                </c:pt>
                <c:pt idx="1433">
                  <c:v>44169</c:v>
                </c:pt>
                <c:pt idx="1434">
                  <c:v>44170</c:v>
                </c:pt>
                <c:pt idx="1435">
                  <c:v>44171</c:v>
                </c:pt>
                <c:pt idx="1436">
                  <c:v>44172</c:v>
                </c:pt>
                <c:pt idx="1437">
                  <c:v>44173</c:v>
                </c:pt>
                <c:pt idx="1438">
                  <c:v>44174</c:v>
                </c:pt>
                <c:pt idx="1439">
                  <c:v>44175</c:v>
                </c:pt>
                <c:pt idx="1440">
                  <c:v>44176</c:v>
                </c:pt>
                <c:pt idx="1441">
                  <c:v>44177</c:v>
                </c:pt>
                <c:pt idx="1442">
                  <c:v>44178</c:v>
                </c:pt>
                <c:pt idx="1443">
                  <c:v>44179</c:v>
                </c:pt>
                <c:pt idx="1444">
                  <c:v>44180</c:v>
                </c:pt>
                <c:pt idx="1445">
                  <c:v>44181</c:v>
                </c:pt>
                <c:pt idx="1446">
                  <c:v>44182</c:v>
                </c:pt>
                <c:pt idx="1447">
                  <c:v>44183</c:v>
                </c:pt>
                <c:pt idx="1448">
                  <c:v>44184</c:v>
                </c:pt>
                <c:pt idx="1449">
                  <c:v>44185</c:v>
                </c:pt>
                <c:pt idx="1450">
                  <c:v>44186</c:v>
                </c:pt>
                <c:pt idx="1451">
                  <c:v>44187</c:v>
                </c:pt>
                <c:pt idx="1452">
                  <c:v>44188</c:v>
                </c:pt>
                <c:pt idx="1453">
                  <c:v>44189</c:v>
                </c:pt>
                <c:pt idx="1454">
                  <c:v>44190</c:v>
                </c:pt>
                <c:pt idx="1455">
                  <c:v>44191</c:v>
                </c:pt>
                <c:pt idx="1456">
                  <c:v>44192</c:v>
                </c:pt>
                <c:pt idx="1457">
                  <c:v>44193</c:v>
                </c:pt>
                <c:pt idx="1458">
                  <c:v>44194</c:v>
                </c:pt>
                <c:pt idx="1459">
                  <c:v>44195</c:v>
                </c:pt>
                <c:pt idx="1460">
                  <c:v>44196</c:v>
                </c:pt>
                <c:pt idx="1461">
                  <c:v>44197</c:v>
                </c:pt>
                <c:pt idx="1462">
                  <c:v>44198</c:v>
                </c:pt>
                <c:pt idx="1463">
                  <c:v>44199</c:v>
                </c:pt>
                <c:pt idx="1464">
                  <c:v>44200</c:v>
                </c:pt>
                <c:pt idx="1465">
                  <c:v>44201</c:v>
                </c:pt>
                <c:pt idx="1466">
                  <c:v>44202</c:v>
                </c:pt>
                <c:pt idx="1467">
                  <c:v>44203</c:v>
                </c:pt>
                <c:pt idx="1468">
                  <c:v>44204</c:v>
                </c:pt>
                <c:pt idx="1469">
                  <c:v>44205</c:v>
                </c:pt>
                <c:pt idx="1470">
                  <c:v>44206</c:v>
                </c:pt>
                <c:pt idx="1471">
                  <c:v>44207</c:v>
                </c:pt>
                <c:pt idx="1472">
                  <c:v>44208</c:v>
                </c:pt>
                <c:pt idx="1473">
                  <c:v>44209</c:v>
                </c:pt>
                <c:pt idx="1474">
                  <c:v>44210</c:v>
                </c:pt>
                <c:pt idx="1475">
                  <c:v>44211</c:v>
                </c:pt>
                <c:pt idx="1476">
                  <c:v>44212</c:v>
                </c:pt>
                <c:pt idx="1477">
                  <c:v>44213</c:v>
                </c:pt>
                <c:pt idx="1478">
                  <c:v>44214</c:v>
                </c:pt>
                <c:pt idx="1479">
                  <c:v>44215</c:v>
                </c:pt>
                <c:pt idx="1480">
                  <c:v>44216</c:v>
                </c:pt>
                <c:pt idx="1481">
                  <c:v>44217</c:v>
                </c:pt>
                <c:pt idx="1482">
                  <c:v>44218</c:v>
                </c:pt>
                <c:pt idx="1483">
                  <c:v>44219</c:v>
                </c:pt>
                <c:pt idx="1484">
                  <c:v>44220</c:v>
                </c:pt>
                <c:pt idx="1485">
                  <c:v>44221</c:v>
                </c:pt>
                <c:pt idx="1486">
                  <c:v>44222</c:v>
                </c:pt>
                <c:pt idx="1487">
                  <c:v>44223</c:v>
                </c:pt>
                <c:pt idx="1488">
                  <c:v>44224</c:v>
                </c:pt>
                <c:pt idx="1489">
                  <c:v>44225</c:v>
                </c:pt>
                <c:pt idx="1490">
                  <c:v>44226</c:v>
                </c:pt>
                <c:pt idx="1491">
                  <c:v>44227</c:v>
                </c:pt>
                <c:pt idx="1492">
                  <c:v>44228</c:v>
                </c:pt>
                <c:pt idx="1493">
                  <c:v>44229</c:v>
                </c:pt>
                <c:pt idx="1494">
                  <c:v>44230</c:v>
                </c:pt>
                <c:pt idx="1495">
                  <c:v>44231</c:v>
                </c:pt>
                <c:pt idx="1496">
                  <c:v>44232</c:v>
                </c:pt>
                <c:pt idx="1497">
                  <c:v>44233</c:v>
                </c:pt>
                <c:pt idx="1498">
                  <c:v>44234</c:v>
                </c:pt>
                <c:pt idx="1499">
                  <c:v>44235</c:v>
                </c:pt>
                <c:pt idx="1500">
                  <c:v>44236</c:v>
                </c:pt>
                <c:pt idx="1501">
                  <c:v>44237</c:v>
                </c:pt>
                <c:pt idx="1502">
                  <c:v>44238</c:v>
                </c:pt>
                <c:pt idx="1503">
                  <c:v>44239</c:v>
                </c:pt>
                <c:pt idx="1504">
                  <c:v>44240</c:v>
                </c:pt>
                <c:pt idx="1505">
                  <c:v>44241</c:v>
                </c:pt>
                <c:pt idx="1506">
                  <c:v>44242</c:v>
                </c:pt>
                <c:pt idx="1507">
                  <c:v>44243</c:v>
                </c:pt>
                <c:pt idx="1508">
                  <c:v>44244</c:v>
                </c:pt>
                <c:pt idx="1509">
                  <c:v>44245</c:v>
                </c:pt>
                <c:pt idx="1510">
                  <c:v>44246</c:v>
                </c:pt>
                <c:pt idx="1511">
                  <c:v>44247</c:v>
                </c:pt>
                <c:pt idx="1512">
                  <c:v>44248</c:v>
                </c:pt>
                <c:pt idx="1513">
                  <c:v>44249</c:v>
                </c:pt>
                <c:pt idx="1514">
                  <c:v>44250</c:v>
                </c:pt>
                <c:pt idx="1515">
                  <c:v>44251</c:v>
                </c:pt>
                <c:pt idx="1516">
                  <c:v>44252</c:v>
                </c:pt>
                <c:pt idx="1517">
                  <c:v>44253</c:v>
                </c:pt>
                <c:pt idx="1518">
                  <c:v>44254</c:v>
                </c:pt>
                <c:pt idx="1519">
                  <c:v>44255</c:v>
                </c:pt>
                <c:pt idx="1520">
                  <c:v>44256</c:v>
                </c:pt>
                <c:pt idx="1521">
                  <c:v>44257</c:v>
                </c:pt>
                <c:pt idx="1522">
                  <c:v>44258</c:v>
                </c:pt>
                <c:pt idx="1523">
                  <c:v>44259</c:v>
                </c:pt>
                <c:pt idx="1524">
                  <c:v>44260</c:v>
                </c:pt>
                <c:pt idx="1525">
                  <c:v>44261</c:v>
                </c:pt>
                <c:pt idx="1526">
                  <c:v>44262</c:v>
                </c:pt>
                <c:pt idx="1527">
                  <c:v>44263</c:v>
                </c:pt>
                <c:pt idx="1528">
                  <c:v>44264</c:v>
                </c:pt>
                <c:pt idx="1529">
                  <c:v>44265</c:v>
                </c:pt>
                <c:pt idx="1530">
                  <c:v>44266</c:v>
                </c:pt>
                <c:pt idx="1531">
                  <c:v>44267</c:v>
                </c:pt>
                <c:pt idx="1532">
                  <c:v>44268</c:v>
                </c:pt>
                <c:pt idx="1533">
                  <c:v>44269</c:v>
                </c:pt>
                <c:pt idx="1534">
                  <c:v>44270</c:v>
                </c:pt>
                <c:pt idx="1535">
                  <c:v>44271</c:v>
                </c:pt>
                <c:pt idx="1536">
                  <c:v>44272</c:v>
                </c:pt>
                <c:pt idx="1537">
                  <c:v>44273</c:v>
                </c:pt>
                <c:pt idx="1538">
                  <c:v>44274</c:v>
                </c:pt>
                <c:pt idx="1539">
                  <c:v>44275</c:v>
                </c:pt>
                <c:pt idx="1540">
                  <c:v>44276</c:v>
                </c:pt>
                <c:pt idx="1541">
                  <c:v>44277</c:v>
                </c:pt>
                <c:pt idx="1542">
                  <c:v>44278</c:v>
                </c:pt>
                <c:pt idx="1543">
                  <c:v>44279</c:v>
                </c:pt>
                <c:pt idx="1544">
                  <c:v>44280</c:v>
                </c:pt>
                <c:pt idx="1545">
                  <c:v>44281</c:v>
                </c:pt>
                <c:pt idx="1546">
                  <c:v>44282</c:v>
                </c:pt>
                <c:pt idx="1547">
                  <c:v>44283</c:v>
                </c:pt>
                <c:pt idx="1548">
                  <c:v>44284</c:v>
                </c:pt>
                <c:pt idx="1549">
                  <c:v>44285</c:v>
                </c:pt>
                <c:pt idx="1550">
                  <c:v>44286</c:v>
                </c:pt>
                <c:pt idx="1551">
                  <c:v>44287</c:v>
                </c:pt>
                <c:pt idx="1552">
                  <c:v>44288</c:v>
                </c:pt>
                <c:pt idx="1553">
                  <c:v>44289</c:v>
                </c:pt>
                <c:pt idx="1554">
                  <c:v>44290</c:v>
                </c:pt>
                <c:pt idx="1555">
                  <c:v>44291</c:v>
                </c:pt>
                <c:pt idx="1556">
                  <c:v>44292</c:v>
                </c:pt>
                <c:pt idx="1557">
                  <c:v>44293</c:v>
                </c:pt>
                <c:pt idx="1558">
                  <c:v>44294</c:v>
                </c:pt>
                <c:pt idx="1559">
                  <c:v>44295</c:v>
                </c:pt>
                <c:pt idx="1560">
                  <c:v>44296</c:v>
                </c:pt>
                <c:pt idx="1561">
                  <c:v>44297</c:v>
                </c:pt>
                <c:pt idx="1562">
                  <c:v>44298</c:v>
                </c:pt>
                <c:pt idx="1563">
                  <c:v>44299</c:v>
                </c:pt>
                <c:pt idx="1564">
                  <c:v>44300</c:v>
                </c:pt>
                <c:pt idx="1565">
                  <c:v>44301</c:v>
                </c:pt>
                <c:pt idx="1566">
                  <c:v>44302</c:v>
                </c:pt>
                <c:pt idx="1567">
                  <c:v>44303</c:v>
                </c:pt>
                <c:pt idx="1568">
                  <c:v>44304</c:v>
                </c:pt>
                <c:pt idx="1569">
                  <c:v>44305</c:v>
                </c:pt>
                <c:pt idx="1570">
                  <c:v>44306</c:v>
                </c:pt>
                <c:pt idx="1571">
                  <c:v>44307</c:v>
                </c:pt>
                <c:pt idx="1572">
                  <c:v>44308</c:v>
                </c:pt>
                <c:pt idx="1573">
                  <c:v>44309</c:v>
                </c:pt>
                <c:pt idx="1574">
                  <c:v>44310</c:v>
                </c:pt>
                <c:pt idx="1575">
                  <c:v>44311</c:v>
                </c:pt>
                <c:pt idx="1576">
                  <c:v>44312</c:v>
                </c:pt>
                <c:pt idx="1577">
                  <c:v>44313</c:v>
                </c:pt>
                <c:pt idx="1578">
                  <c:v>44314</c:v>
                </c:pt>
                <c:pt idx="1579">
                  <c:v>44315</c:v>
                </c:pt>
                <c:pt idx="1580">
                  <c:v>44316</c:v>
                </c:pt>
                <c:pt idx="1581">
                  <c:v>44317</c:v>
                </c:pt>
                <c:pt idx="1582">
                  <c:v>44318</c:v>
                </c:pt>
                <c:pt idx="1583">
                  <c:v>44319</c:v>
                </c:pt>
                <c:pt idx="1584">
                  <c:v>44320</c:v>
                </c:pt>
                <c:pt idx="1585">
                  <c:v>44321</c:v>
                </c:pt>
                <c:pt idx="1586">
                  <c:v>44322</c:v>
                </c:pt>
                <c:pt idx="1587">
                  <c:v>44323</c:v>
                </c:pt>
                <c:pt idx="1588">
                  <c:v>44324</c:v>
                </c:pt>
                <c:pt idx="1589">
                  <c:v>44325</c:v>
                </c:pt>
                <c:pt idx="1590">
                  <c:v>44326</c:v>
                </c:pt>
                <c:pt idx="1591">
                  <c:v>44327</c:v>
                </c:pt>
                <c:pt idx="1592">
                  <c:v>44328</c:v>
                </c:pt>
                <c:pt idx="1593">
                  <c:v>44329</c:v>
                </c:pt>
                <c:pt idx="1594">
                  <c:v>44330</c:v>
                </c:pt>
                <c:pt idx="1595">
                  <c:v>44331</c:v>
                </c:pt>
                <c:pt idx="1596">
                  <c:v>44332</c:v>
                </c:pt>
                <c:pt idx="1597">
                  <c:v>44333</c:v>
                </c:pt>
                <c:pt idx="1598">
                  <c:v>44334</c:v>
                </c:pt>
                <c:pt idx="1599">
                  <c:v>44335</c:v>
                </c:pt>
                <c:pt idx="1600">
                  <c:v>44336</c:v>
                </c:pt>
                <c:pt idx="1601">
                  <c:v>44337</c:v>
                </c:pt>
                <c:pt idx="1602">
                  <c:v>44338</c:v>
                </c:pt>
                <c:pt idx="1603">
                  <c:v>44339</c:v>
                </c:pt>
                <c:pt idx="1604">
                  <c:v>44340</c:v>
                </c:pt>
                <c:pt idx="1605">
                  <c:v>44341</c:v>
                </c:pt>
                <c:pt idx="1606">
                  <c:v>44342</c:v>
                </c:pt>
                <c:pt idx="1607">
                  <c:v>44343</c:v>
                </c:pt>
                <c:pt idx="1608">
                  <c:v>44344</c:v>
                </c:pt>
                <c:pt idx="1609">
                  <c:v>44345</c:v>
                </c:pt>
                <c:pt idx="1610">
                  <c:v>44346</c:v>
                </c:pt>
                <c:pt idx="1611">
                  <c:v>44347</c:v>
                </c:pt>
                <c:pt idx="1612">
                  <c:v>44348</c:v>
                </c:pt>
                <c:pt idx="1613">
                  <c:v>44349</c:v>
                </c:pt>
                <c:pt idx="1614">
                  <c:v>44350</c:v>
                </c:pt>
                <c:pt idx="1615">
                  <c:v>44351</c:v>
                </c:pt>
                <c:pt idx="1616">
                  <c:v>44352</c:v>
                </c:pt>
                <c:pt idx="1617">
                  <c:v>44353</c:v>
                </c:pt>
                <c:pt idx="1618">
                  <c:v>44354</c:v>
                </c:pt>
                <c:pt idx="1619">
                  <c:v>44355</c:v>
                </c:pt>
                <c:pt idx="1620">
                  <c:v>44356</c:v>
                </c:pt>
                <c:pt idx="1621">
                  <c:v>44357</c:v>
                </c:pt>
                <c:pt idx="1622">
                  <c:v>44358</c:v>
                </c:pt>
                <c:pt idx="1623">
                  <c:v>44359</c:v>
                </c:pt>
                <c:pt idx="1624">
                  <c:v>44360</c:v>
                </c:pt>
                <c:pt idx="1625">
                  <c:v>44361</c:v>
                </c:pt>
                <c:pt idx="1626">
                  <c:v>44362</c:v>
                </c:pt>
                <c:pt idx="1627">
                  <c:v>44363</c:v>
                </c:pt>
                <c:pt idx="1628">
                  <c:v>44364</c:v>
                </c:pt>
                <c:pt idx="1629">
                  <c:v>44365</c:v>
                </c:pt>
                <c:pt idx="1630">
                  <c:v>44366</c:v>
                </c:pt>
                <c:pt idx="1631">
                  <c:v>44367</c:v>
                </c:pt>
                <c:pt idx="1632">
                  <c:v>44368</c:v>
                </c:pt>
                <c:pt idx="1633">
                  <c:v>44369</c:v>
                </c:pt>
                <c:pt idx="1634">
                  <c:v>44370</c:v>
                </c:pt>
                <c:pt idx="1635">
                  <c:v>44371</c:v>
                </c:pt>
                <c:pt idx="1636">
                  <c:v>44372</c:v>
                </c:pt>
                <c:pt idx="1637">
                  <c:v>44373</c:v>
                </c:pt>
                <c:pt idx="1638">
                  <c:v>44374</c:v>
                </c:pt>
                <c:pt idx="1639">
                  <c:v>44375</c:v>
                </c:pt>
                <c:pt idx="1640">
                  <c:v>44376</c:v>
                </c:pt>
                <c:pt idx="1641">
                  <c:v>44377</c:v>
                </c:pt>
                <c:pt idx="1642">
                  <c:v>44378</c:v>
                </c:pt>
                <c:pt idx="1643">
                  <c:v>44379</c:v>
                </c:pt>
                <c:pt idx="1644">
                  <c:v>44380</c:v>
                </c:pt>
                <c:pt idx="1645">
                  <c:v>44381</c:v>
                </c:pt>
                <c:pt idx="1646">
                  <c:v>44382</c:v>
                </c:pt>
                <c:pt idx="1647">
                  <c:v>44383</c:v>
                </c:pt>
                <c:pt idx="1648">
                  <c:v>44384</c:v>
                </c:pt>
                <c:pt idx="1649">
                  <c:v>44385</c:v>
                </c:pt>
                <c:pt idx="1650">
                  <c:v>44386</c:v>
                </c:pt>
                <c:pt idx="1651">
                  <c:v>44387</c:v>
                </c:pt>
                <c:pt idx="1652">
                  <c:v>44388</c:v>
                </c:pt>
                <c:pt idx="1653">
                  <c:v>44389</c:v>
                </c:pt>
                <c:pt idx="1654">
                  <c:v>44390</c:v>
                </c:pt>
                <c:pt idx="1655">
                  <c:v>44391</c:v>
                </c:pt>
                <c:pt idx="1656">
                  <c:v>44392</c:v>
                </c:pt>
                <c:pt idx="1657">
                  <c:v>44393</c:v>
                </c:pt>
                <c:pt idx="1658">
                  <c:v>44394</c:v>
                </c:pt>
                <c:pt idx="1659">
                  <c:v>44395</c:v>
                </c:pt>
                <c:pt idx="1660">
                  <c:v>44396</c:v>
                </c:pt>
                <c:pt idx="1661">
                  <c:v>44397</c:v>
                </c:pt>
                <c:pt idx="1662">
                  <c:v>44398</c:v>
                </c:pt>
                <c:pt idx="1663">
                  <c:v>44399</c:v>
                </c:pt>
                <c:pt idx="1664">
                  <c:v>44400</c:v>
                </c:pt>
                <c:pt idx="1665">
                  <c:v>44401</c:v>
                </c:pt>
                <c:pt idx="1666">
                  <c:v>44402</c:v>
                </c:pt>
                <c:pt idx="1667">
                  <c:v>44403</c:v>
                </c:pt>
                <c:pt idx="1668">
                  <c:v>44404</c:v>
                </c:pt>
                <c:pt idx="1669">
                  <c:v>44405</c:v>
                </c:pt>
                <c:pt idx="1670">
                  <c:v>44406</c:v>
                </c:pt>
                <c:pt idx="1671">
                  <c:v>44407</c:v>
                </c:pt>
                <c:pt idx="1672">
                  <c:v>44408</c:v>
                </c:pt>
                <c:pt idx="1673">
                  <c:v>44409</c:v>
                </c:pt>
                <c:pt idx="1674">
                  <c:v>44410</c:v>
                </c:pt>
                <c:pt idx="1675">
                  <c:v>44411</c:v>
                </c:pt>
                <c:pt idx="1676">
                  <c:v>44412</c:v>
                </c:pt>
                <c:pt idx="1677">
                  <c:v>44413</c:v>
                </c:pt>
                <c:pt idx="1678">
                  <c:v>44414</c:v>
                </c:pt>
                <c:pt idx="1679">
                  <c:v>44415</c:v>
                </c:pt>
                <c:pt idx="1680">
                  <c:v>44416</c:v>
                </c:pt>
                <c:pt idx="1681">
                  <c:v>44417</c:v>
                </c:pt>
                <c:pt idx="1682">
                  <c:v>44418</c:v>
                </c:pt>
                <c:pt idx="1683">
                  <c:v>44419</c:v>
                </c:pt>
                <c:pt idx="1684">
                  <c:v>44420</c:v>
                </c:pt>
                <c:pt idx="1685">
                  <c:v>44421</c:v>
                </c:pt>
                <c:pt idx="1686">
                  <c:v>44422</c:v>
                </c:pt>
                <c:pt idx="1687">
                  <c:v>44423</c:v>
                </c:pt>
                <c:pt idx="1688">
                  <c:v>44424</c:v>
                </c:pt>
                <c:pt idx="1689">
                  <c:v>44425</c:v>
                </c:pt>
                <c:pt idx="1690">
                  <c:v>44426</c:v>
                </c:pt>
                <c:pt idx="1691">
                  <c:v>44427</c:v>
                </c:pt>
                <c:pt idx="1692">
                  <c:v>44428</c:v>
                </c:pt>
                <c:pt idx="1693">
                  <c:v>44429</c:v>
                </c:pt>
                <c:pt idx="1694">
                  <c:v>44430</c:v>
                </c:pt>
                <c:pt idx="1695">
                  <c:v>44431</c:v>
                </c:pt>
                <c:pt idx="1696">
                  <c:v>44432</c:v>
                </c:pt>
                <c:pt idx="1697">
                  <c:v>44433</c:v>
                </c:pt>
                <c:pt idx="1698">
                  <c:v>44434</c:v>
                </c:pt>
                <c:pt idx="1699">
                  <c:v>44435</c:v>
                </c:pt>
                <c:pt idx="1700">
                  <c:v>44436</c:v>
                </c:pt>
                <c:pt idx="1701">
                  <c:v>44437</c:v>
                </c:pt>
                <c:pt idx="1702">
                  <c:v>44438</c:v>
                </c:pt>
                <c:pt idx="1703">
                  <c:v>44439</c:v>
                </c:pt>
                <c:pt idx="1704">
                  <c:v>44440</c:v>
                </c:pt>
                <c:pt idx="1705">
                  <c:v>44441</c:v>
                </c:pt>
                <c:pt idx="1706">
                  <c:v>44442</c:v>
                </c:pt>
                <c:pt idx="1707">
                  <c:v>44443</c:v>
                </c:pt>
                <c:pt idx="1708">
                  <c:v>44444</c:v>
                </c:pt>
                <c:pt idx="1709">
                  <c:v>44445</c:v>
                </c:pt>
                <c:pt idx="1710">
                  <c:v>44446</c:v>
                </c:pt>
                <c:pt idx="1711">
                  <c:v>44447</c:v>
                </c:pt>
                <c:pt idx="1712">
                  <c:v>44448</c:v>
                </c:pt>
                <c:pt idx="1713">
                  <c:v>44449</c:v>
                </c:pt>
                <c:pt idx="1714">
                  <c:v>44450</c:v>
                </c:pt>
                <c:pt idx="1715">
                  <c:v>44451</c:v>
                </c:pt>
                <c:pt idx="1716">
                  <c:v>44452</c:v>
                </c:pt>
                <c:pt idx="1717">
                  <c:v>44453</c:v>
                </c:pt>
                <c:pt idx="1718">
                  <c:v>44454</c:v>
                </c:pt>
                <c:pt idx="1719">
                  <c:v>44455</c:v>
                </c:pt>
                <c:pt idx="1720">
                  <c:v>44456</c:v>
                </c:pt>
                <c:pt idx="1721">
                  <c:v>44457</c:v>
                </c:pt>
                <c:pt idx="1722">
                  <c:v>44458</c:v>
                </c:pt>
                <c:pt idx="1723">
                  <c:v>44459</c:v>
                </c:pt>
                <c:pt idx="1724">
                  <c:v>44460</c:v>
                </c:pt>
                <c:pt idx="1725">
                  <c:v>44461</c:v>
                </c:pt>
                <c:pt idx="1726">
                  <c:v>44462</c:v>
                </c:pt>
                <c:pt idx="1727">
                  <c:v>44463</c:v>
                </c:pt>
                <c:pt idx="1728">
                  <c:v>44464</c:v>
                </c:pt>
                <c:pt idx="1729">
                  <c:v>44465</c:v>
                </c:pt>
                <c:pt idx="1730">
                  <c:v>44466</c:v>
                </c:pt>
                <c:pt idx="1731">
                  <c:v>44467</c:v>
                </c:pt>
                <c:pt idx="1732">
                  <c:v>44468</c:v>
                </c:pt>
                <c:pt idx="1733">
                  <c:v>44469</c:v>
                </c:pt>
                <c:pt idx="1734">
                  <c:v>44470</c:v>
                </c:pt>
                <c:pt idx="1735">
                  <c:v>44471</c:v>
                </c:pt>
                <c:pt idx="1736">
                  <c:v>44472</c:v>
                </c:pt>
                <c:pt idx="1737">
                  <c:v>44473</c:v>
                </c:pt>
                <c:pt idx="1738">
                  <c:v>44474</c:v>
                </c:pt>
                <c:pt idx="1739">
                  <c:v>44475</c:v>
                </c:pt>
                <c:pt idx="1740">
                  <c:v>44476</c:v>
                </c:pt>
                <c:pt idx="1741">
                  <c:v>44477</c:v>
                </c:pt>
                <c:pt idx="1742">
                  <c:v>44478</c:v>
                </c:pt>
                <c:pt idx="1743">
                  <c:v>44479</c:v>
                </c:pt>
                <c:pt idx="1744">
                  <c:v>44480</c:v>
                </c:pt>
                <c:pt idx="1745">
                  <c:v>44481</c:v>
                </c:pt>
                <c:pt idx="1746">
                  <c:v>44482</c:v>
                </c:pt>
                <c:pt idx="1747">
                  <c:v>44483</c:v>
                </c:pt>
                <c:pt idx="1748">
                  <c:v>44484</c:v>
                </c:pt>
                <c:pt idx="1749">
                  <c:v>44485</c:v>
                </c:pt>
                <c:pt idx="1750">
                  <c:v>44486</c:v>
                </c:pt>
                <c:pt idx="1751">
                  <c:v>44487</c:v>
                </c:pt>
                <c:pt idx="1752">
                  <c:v>44488</c:v>
                </c:pt>
                <c:pt idx="1753">
                  <c:v>44489</c:v>
                </c:pt>
                <c:pt idx="1754">
                  <c:v>44490</c:v>
                </c:pt>
                <c:pt idx="1755">
                  <c:v>44491</c:v>
                </c:pt>
                <c:pt idx="1756">
                  <c:v>44492</c:v>
                </c:pt>
                <c:pt idx="1757">
                  <c:v>44493</c:v>
                </c:pt>
                <c:pt idx="1758">
                  <c:v>44494</c:v>
                </c:pt>
                <c:pt idx="1759">
                  <c:v>44495</c:v>
                </c:pt>
                <c:pt idx="1760">
                  <c:v>44496</c:v>
                </c:pt>
                <c:pt idx="1761">
                  <c:v>44497</c:v>
                </c:pt>
                <c:pt idx="1762">
                  <c:v>44498</c:v>
                </c:pt>
                <c:pt idx="1763">
                  <c:v>44499</c:v>
                </c:pt>
                <c:pt idx="1764">
                  <c:v>44500</c:v>
                </c:pt>
                <c:pt idx="1765">
                  <c:v>44501</c:v>
                </c:pt>
                <c:pt idx="1766">
                  <c:v>44502</c:v>
                </c:pt>
                <c:pt idx="1767">
                  <c:v>44503</c:v>
                </c:pt>
                <c:pt idx="1768">
                  <c:v>44504</c:v>
                </c:pt>
                <c:pt idx="1769">
                  <c:v>44505</c:v>
                </c:pt>
                <c:pt idx="1770">
                  <c:v>44506</c:v>
                </c:pt>
                <c:pt idx="1771">
                  <c:v>44507</c:v>
                </c:pt>
                <c:pt idx="1772">
                  <c:v>44508</c:v>
                </c:pt>
                <c:pt idx="1773">
                  <c:v>44509</c:v>
                </c:pt>
                <c:pt idx="1774">
                  <c:v>44510</c:v>
                </c:pt>
                <c:pt idx="1775">
                  <c:v>44511</c:v>
                </c:pt>
                <c:pt idx="1776">
                  <c:v>44512</c:v>
                </c:pt>
                <c:pt idx="1777">
                  <c:v>44513</c:v>
                </c:pt>
                <c:pt idx="1778">
                  <c:v>44514</c:v>
                </c:pt>
                <c:pt idx="1779">
                  <c:v>44515</c:v>
                </c:pt>
                <c:pt idx="1780">
                  <c:v>44516</c:v>
                </c:pt>
                <c:pt idx="1781">
                  <c:v>44517</c:v>
                </c:pt>
                <c:pt idx="1782">
                  <c:v>44518</c:v>
                </c:pt>
                <c:pt idx="1783">
                  <c:v>44519</c:v>
                </c:pt>
                <c:pt idx="1784">
                  <c:v>44520</c:v>
                </c:pt>
                <c:pt idx="1785">
                  <c:v>44521</c:v>
                </c:pt>
                <c:pt idx="1786">
                  <c:v>44522</c:v>
                </c:pt>
                <c:pt idx="1787">
                  <c:v>44523</c:v>
                </c:pt>
                <c:pt idx="1788">
                  <c:v>44524</c:v>
                </c:pt>
                <c:pt idx="1789">
                  <c:v>44525</c:v>
                </c:pt>
                <c:pt idx="1790">
                  <c:v>44526</c:v>
                </c:pt>
                <c:pt idx="1791">
                  <c:v>44527</c:v>
                </c:pt>
                <c:pt idx="1792">
                  <c:v>44528</c:v>
                </c:pt>
                <c:pt idx="1793">
                  <c:v>44529</c:v>
                </c:pt>
                <c:pt idx="1794">
                  <c:v>44530</c:v>
                </c:pt>
                <c:pt idx="1795">
                  <c:v>44531</c:v>
                </c:pt>
                <c:pt idx="1796">
                  <c:v>44532</c:v>
                </c:pt>
                <c:pt idx="1797">
                  <c:v>44533</c:v>
                </c:pt>
                <c:pt idx="1798">
                  <c:v>44534</c:v>
                </c:pt>
                <c:pt idx="1799">
                  <c:v>44535</c:v>
                </c:pt>
                <c:pt idx="1800">
                  <c:v>44536</c:v>
                </c:pt>
                <c:pt idx="1801">
                  <c:v>44537</c:v>
                </c:pt>
                <c:pt idx="1802">
                  <c:v>44538</c:v>
                </c:pt>
                <c:pt idx="1803">
                  <c:v>44539</c:v>
                </c:pt>
                <c:pt idx="1804">
                  <c:v>44540</c:v>
                </c:pt>
                <c:pt idx="1805">
                  <c:v>44541</c:v>
                </c:pt>
                <c:pt idx="1806">
                  <c:v>44542</c:v>
                </c:pt>
                <c:pt idx="1807">
                  <c:v>44543</c:v>
                </c:pt>
                <c:pt idx="1808">
                  <c:v>44544</c:v>
                </c:pt>
                <c:pt idx="1809">
                  <c:v>44545</c:v>
                </c:pt>
                <c:pt idx="1810">
                  <c:v>44546</c:v>
                </c:pt>
                <c:pt idx="1811">
                  <c:v>44547</c:v>
                </c:pt>
                <c:pt idx="1812">
                  <c:v>44548</c:v>
                </c:pt>
                <c:pt idx="1813">
                  <c:v>44549</c:v>
                </c:pt>
                <c:pt idx="1814">
                  <c:v>44550</c:v>
                </c:pt>
                <c:pt idx="1815">
                  <c:v>44551</c:v>
                </c:pt>
                <c:pt idx="1816">
                  <c:v>44552</c:v>
                </c:pt>
                <c:pt idx="1817">
                  <c:v>44553</c:v>
                </c:pt>
                <c:pt idx="1818">
                  <c:v>44554</c:v>
                </c:pt>
                <c:pt idx="1819">
                  <c:v>44555</c:v>
                </c:pt>
                <c:pt idx="1820">
                  <c:v>44556</c:v>
                </c:pt>
                <c:pt idx="1821">
                  <c:v>44557</c:v>
                </c:pt>
                <c:pt idx="1822">
                  <c:v>44558</c:v>
                </c:pt>
                <c:pt idx="1823">
                  <c:v>44559</c:v>
                </c:pt>
                <c:pt idx="1824">
                  <c:v>44560</c:v>
                </c:pt>
                <c:pt idx="1825">
                  <c:v>44561</c:v>
                </c:pt>
                <c:pt idx="1826">
                  <c:v>44562</c:v>
                </c:pt>
                <c:pt idx="1827">
                  <c:v>44563</c:v>
                </c:pt>
                <c:pt idx="1828">
                  <c:v>44564</c:v>
                </c:pt>
                <c:pt idx="1829">
                  <c:v>44565</c:v>
                </c:pt>
                <c:pt idx="1830">
                  <c:v>44566</c:v>
                </c:pt>
                <c:pt idx="1831">
                  <c:v>44567</c:v>
                </c:pt>
                <c:pt idx="1832">
                  <c:v>44568</c:v>
                </c:pt>
                <c:pt idx="1833">
                  <c:v>44569</c:v>
                </c:pt>
                <c:pt idx="1834">
                  <c:v>44570</c:v>
                </c:pt>
                <c:pt idx="1835">
                  <c:v>44571</c:v>
                </c:pt>
                <c:pt idx="1836">
                  <c:v>44572</c:v>
                </c:pt>
                <c:pt idx="1837">
                  <c:v>44573</c:v>
                </c:pt>
                <c:pt idx="1838">
                  <c:v>44574</c:v>
                </c:pt>
                <c:pt idx="1839">
                  <c:v>44575</c:v>
                </c:pt>
                <c:pt idx="1840">
                  <c:v>44576</c:v>
                </c:pt>
                <c:pt idx="1841">
                  <c:v>44577</c:v>
                </c:pt>
                <c:pt idx="1842">
                  <c:v>44578</c:v>
                </c:pt>
                <c:pt idx="1843">
                  <c:v>44579</c:v>
                </c:pt>
                <c:pt idx="1844">
                  <c:v>44580</c:v>
                </c:pt>
                <c:pt idx="1845">
                  <c:v>44581</c:v>
                </c:pt>
                <c:pt idx="1846">
                  <c:v>44582</c:v>
                </c:pt>
                <c:pt idx="1847">
                  <c:v>44583</c:v>
                </c:pt>
                <c:pt idx="1848">
                  <c:v>44584</c:v>
                </c:pt>
                <c:pt idx="1849">
                  <c:v>44585</c:v>
                </c:pt>
                <c:pt idx="1850">
                  <c:v>44586</c:v>
                </c:pt>
                <c:pt idx="1851">
                  <c:v>44587</c:v>
                </c:pt>
                <c:pt idx="1852">
                  <c:v>44588</c:v>
                </c:pt>
                <c:pt idx="1853">
                  <c:v>44589</c:v>
                </c:pt>
                <c:pt idx="1854">
                  <c:v>44590</c:v>
                </c:pt>
                <c:pt idx="1855">
                  <c:v>44591</c:v>
                </c:pt>
                <c:pt idx="1856">
                  <c:v>44592</c:v>
                </c:pt>
                <c:pt idx="1857">
                  <c:v>44593</c:v>
                </c:pt>
                <c:pt idx="1858">
                  <c:v>44594</c:v>
                </c:pt>
                <c:pt idx="1859">
                  <c:v>44595</c:v>
                </c:pt>
                <c:pt idx="1860">
                  <c:v>44596</c:v>
                </c:pt>
                <c:pt idx="1861">
                  <c:v>44597</c:v>
                </c:pt>
                <c:pt idx="1862">
                  <c:v>44598</c:v>
                </c:pt>
                <c:pt idx="1863">
                  <c:v>44599</c:v>
                </c:pt>
                <c:pt idx="1864">
                  <c:v>44600</c:v>
                </c:pt>
                <c:pt idx="1865">
                  <c:v>44601</c:v>
                </c:pt>
                <c:pt idx="1866">
                  <c:v>44602</c:v>
                </c:pt>
                <c:pt idx="1867">
                  <c:v>44603</c:v>
                </c:pt>
                <c:pt idx="1868">
                  <c:v>44604</c:v>
                </c:pt>
                <c:pt idx="1869">
                  <c:v>44605</c:v>
                </c:pt>
                <c:pt idx="1870">
                  <c:v>44606</c:v>
                </c:pt>
                <c:pt idx="1871">
                  <c:v>44607</c:v>
                </c:pt>
                <c:pt idx="1872">
                  <c:v>44608</c:v>
                </c:pt>
                <c:pt idx="1873">
                  <c:v>44609</c:v>
                </c:pt>
                <c:pt idx="1874">
                  <c:v>44610</c:v>
                </c:pt>
                <c:pt idx="1875">
                  <c:v>44611</c:v>
                </c:pt>
                <c:pt idx="1876">
                  <c:v>44612</c:v>
                </c:pt>
                <c:pt idx="1877">
                  <c:v>44613</c:v>
                </c:pt>
                <c:pt idx="1878">
                  <c:v>44614</c:v>
                </c:pt>
                <c:pt idx="1879">
                  <c:v>44615</c:v>
                </c:pt>
                <c:pt idx="1880">
                  <c:v>44616</c:v>
                </c:pt>
                <c:pt idx="1881">
                  <c:v>44617</c:v>
                </c:pt>
                <c:pt idx="1882">
                  <c:v>44618</c:v>
                </c:pt>
                <c:pt idx="1883">
                  <c:v>44619</c:v>
                </c:pt>
                <c:pt idx="1884">
                  <c:v>44620</c:v>
                </c:pt>
                <c:pt idx="1885">
                  <c:v>44621</c:v>
                </c:pt>
                <c:pt idx="1886">
                  <c:v>44622</c:v>
                </c:pt>
                <c:pt idx="1887">
                  <c:v>44623</c:v>
                </c:pt>
                <c:pt idx="1888">
                  <c:v>44624</c:v>
                </c:pt>
                <c:pt idx="1889">
                  <c:v>44625</c:v>
                </c:pt>
                <c:pt idx="1890">
                  <c:v>44626</c:v>
                </c:pt>
                <c:pt idx="1891">
                  <c:v>44627</c:v>
                </c:pt>
                <c:pt idx="1892">
                  <c:v>44628</c:v>
                </c:pt>
                <c:pt idx="1893">
                  <c:v>44629</c:v>
                </c:pt>
                <c:pt idx="1894">
                  <c:v>44630</c:v>
                </c:pt>
                <c:pt idx="1895">
                  <c:v>44631</c:v>
                </c:pt>
                <c:pt idx="1896">
                  <c:v>44632</c:v>
                </c:pt>
                <c:pt idx="1897">
                  <c:v>44633</c:v>
                </c:pt>
                <c:pt idx="1898">
                  <c:v>44634</c:v>
                </c:pt>
                <c:pt idx="1899">
                  <c:v>44635</c:v>
                </c:pt>
                <c:pt idx="1900">
                  <c:v>44636</c:v>
                </c:pt>
                <c:pt idx="1901">
                  <c:v>44637</c:v>
                </c:pt>
                <c:pt idx="1902">
                  <c:v>44638</c:v>
                </c:pt>
                <c:pt idx="1903">
                  <c:v>44639</c:v>
                </c:pt>
                <c:pt idx="1904">
                  <c:v>44640</c:v>
                </c:pt>
                <c:pt idx="1905">
                  <c:v>44641</c:v>
                </c:pt>
                <c:pt idx="1906">
                  <c:v>44642</c:v>
                </c:pt>
                <c:pt idx="1907">
                  <c:v>44643</c:v>
                </c:pt>
                <c:pt idx="1908">
                  <c:v>44644</c:v>
                </c:pt>
                <c:pt idx="1909">
                  <c:v>44645</c:v>
                </c:pt>
                <c:pt idx="1910">
                  <c:v>44646</c:v>
                </c:pt>
                <c:pt idx="1911">
                  <c:v>44647</c:v>
                </c:pt>
                <c:pt idx="1912">
                  <c:v>44648</c:v>
                </c:pt>
                <c:pt idx="1913">
                  <c:v>44649</c:v>
                </c:pt>
                <c:pt idx="1914">
                  <c:v>44650</c:v>
                </c:pt>
                <c:pt idx="1915">
                  <c:v>44651</c:v>
                </c:pt>
                <c:pt idx="1916">
                  <c:v>44652</c:v>
                </c:pt>
                <c:pt idx="1917">
                  <c:v>44653</c:v>
                </c:pt>
                <c:pt idx="1918">
                  <c:v>44654</c:v>
                </c:pt>
                <c:pt idx="1919">
                  <c:v>44655</c:v>
                </c:pt>
                <c:pt idx="1920">
                  <c:v>44656</c:v>
                </c:pt>
                <c:pt idx="1921">
                  <c:v>44657</c:v>
                </c:pt>
                <c:pt idx="1922">
                  <c:v>44658</c:v>
                </c:pt>
                <c:pt idx="1923">
                  <c:v>44659</c:v>
                </c:pt>
                <c:pt idx="1924">
                  <c:v>44660</c:v>
                </c:pt>
                <c:pt idx="1925">
                  <c:v>44661</c:v>
                </c:pt>
                <c:pt idx="1926">
                  <c:v>44662</c:v>
                </c:pt>
                <c:pt idx="1927">
                  <c:v>44663</c:v>
                </c:pt>
                <c:pt idx="1928">
                  <c:v>44664</c:v>
                </c:pt>
                <c:pt idx="1929">
                  <c:v>44665</c:v>
                </c:pt>
                <c:pt idx="1930">
                  <c:v>44666</c:v>
                </c:pt>
                <c:pt idx="1931">
                  <c:v>44667</c:v>
                </c:pt>
                <c:pt idx="1932">
                  <c:v>44668</c:v>
                </c:pt>
                <c:pt idx="1933">
                  <c:v>44669</c:v>
                </c:pt>
                <c:pt idx="1934">
                  <c:v>44670</c:v>
                </c:pt>
                <c:pt idx="1935">
                  <c:v>44671</c:v>
                </c:pt>
                <c:pt idx="1936">
                  <c:v>44672</c:v>
                </c:pt>
                <c:pt idx="1937">
                  <c:v>44673</c:v>
                </c:pt>
                <c:pt idx="1938">
                  <c:v>44674</c:v>
                </c:pt>
                <c:pt idx="1939">
                  <c:v>44675</c:v>
                </c:pt>
                <c:pt idx="1940">
                  <c:v>44676</c:v>
                </c:pt>
                <c:pt idx="1941">
                  <c:v>44677</c:v>
                </c:pt>
                <c:pt idx="1942">
                  <c:v>44678</c:v>
                </c:pt>
                <c:pt idx="1943">
                  <c:v>44679</c:v>
                </c:pt>
                <c:pt idx="1944">
                  <c:v>44680</c:v>
                </c:pt>
                <c:pt idx="1945">
                  <c:v>44681</c:v>
                </c:pt>
                <c:pt idx="1946">
                  <c:v>44682</c:v>
                </c:pt>
                <c:pt idx="1947">
                  <c:v>44683</c:v>
                </c:pt>
                <c:pt idx="1948">
                  <c:v>44684</c:v>
                </c:pt>
                <c:pt idx="1949">
                  <c:v>44685</c:v>
                </c:pt>
                <c:pt idx="1950">
                  <c:v>44686</c:v>
                </c:pt>
                <c:pt idx="1951">
                  <c:v>44687</c:v>
                </c:pt>
                <c:pt idx="1952">
                  <c:v>44688</c:v>
                </c:pt>
                <c:pt idx="1953">
                  <c:v>44689</c:v>
                </c:pt>
                <c:pt idx="1954">
                  <c:v>44690</c:v>
                </c:pt>
                <c:pt idx="1955">
                  <c:v>44691</c:v>
                </c:pt>
                <c:pt idx="1956">
                  <c:v>44692</c:v>
                </c:pt>
                <c:pt idx="1957">
                  <c:v>44693</c:v>
                </c:pt>
                <c:pt idx="1958">
                  <c:v>44694</c:v>
                </c:pt>
                <c:pt idx="1959">
                  <c:v>44695</c:v>
                </c:pt>
                <c:pt idx="1960">
                  <c:v>44696</c:v>
                </c:pt>
                <c:pt idx="1961">
                  <c:v>44697</c:v>
                </c:pt>
                <c:pt idx="1962">
                  <c:v>44698</c:v>
                </c:pt>
                <c:pt idx="1963">
                  <c:v>44699</c:v>
                </c:pt>
                <c:pt idx="1964">
                  <c:v>44700</c:v>
                </c:pt>
                <c:pt idx="1965">
                  <c:v>44701</c:v>
                </c:pt>
                <c:pt idx="1966">
                  <c:v>44702</c:v>
                </c:pt>
                <c:pt idx="1967">
                  <c:v>44703</c:v>
                </c:pt>
                <c:pt idx="1968">
                  <c:v>44704</c:v>
                </c:pt>
                <c:pt idx="1969">
                  <c:v>44705</c:v>
                </c:pt>
                <c:pt idx="1970">
                  <c:v>44706</c:v>
                </c:pt>
                <c:pt idx="1971">
                  <c:v>44707</c:v>
                </c:pt>
                <c:pt idx="1972">
                  <c:v>44708</c:v>
                </c:pt>
                <c:pt idx="1973">
                  <c:v>44709</c:v>
                </c:pt>
                <c:pt idx="1974">
                  <c:v>44710</c:v>
                </c:pt>
                <c:pt idx="1975">
                  <c:v>44711</c:v>
                </c:pt>
                <c:pt idx="1976">
                  <c:v>44712</c:v>
                </c:pt>
                <c:pt idx="1977">
                  <c:v>44713</c:v>
                </c:pt>
                <c:pt idx="1978">
                  <c:v>44714</c:v>
                </c:pt>
                <c:pt idx="1979">
                  <c:v>44715</c:v>
                </c:pt>
                <c:pt idx="1980">
                  <c:v>44716</c:v>
                </c:pt>
                <c:pt idx="1981">
                  <c:v>44717</c:v>
                </c:pt>
                <c:pt idx="1982">
                  <c:v>44718</c:v>
                </c:pt>
                <c:pt idx="1983">
                  <c:v>44719</c:v>
                </c:pt>
                <c:pt idx="1984">
                  <c:v>44720</c:v>
                </c:pt>
                <c:pt idx="1985">
                  <c:v>44721</c:v>
                </c:pt>
                <c:pt idx="1986">
                  <c:v>44722</c:v>
                </c:pt>
                <c:pt idx="1987">
                  <c:v>44723</c:v>
                </c:pt>
                <c:pt idx="1988">
                  <c:v>44724</c:v>
                </c:pt>
                <c:pt idx="1989">
                  <c:v>44725</c:v>
                </c:pt>
                <c:pt idx="1990">
                  <c:v>44726</c:v>
                </c:pt>
                <c:pt idx="1991">
                  <c:v>44727</c:v>
                </c:pt>
                <c:pt idx="1992">
                  <c:v>44728</c:v>
                </c:pt>
                <c:pt idx="1993">
                  <c:v>44729</c:v>
                </c:pt>
                <c:pt idx="1994">
                  <c:v>44730</c:v>
                </c:pt>
                <c:pt idx="1995">
                  <c:v>44731</c:v>
                </c:pt>
                <c:pt idx="1996">
                  <c:v>44732</c:v>
                </c:pt>
                <c:pt idx="1997">
                  <c:v>44733</c:v>
                </c:pt>
                <c:pt idx="1998">
                  <c:v>44734</c:v>
                </c:pt>
                <c:pt idx="1999">
                  <c:v>44735</c:v>
                </c:pt>
                <c:pt idx="2000">
                  <c:v>44736</c:v>
                </c:pt>
                <c:pt idx="2001">
                  <c:v>44737</c:v>
                </c:pt>
                <c:pt idx="2002">
                  <c:v>44738</c:v>
                </c:pt>
                <c:pt idx="2003">
                  <c:v>44739</c:v>
                </c:pt>
                <c:pt idx="2004">
                  <c:v>44740</c:v>
                </c:pt>
                <c:pt idx="2005">
                  <c:v>44741</c:v>
                </c:pt>
                <c:pt idx="2006">
                  <c:v>44742</c:v>
                </c:pt>
                <c:pt idx="2007">
                  <c:v>44743</c:v>
                </c:pt>
                <c:pt idx="2008">
                  <c:v>44744</c:v>
                </c:pt>
                <c:pt idx="2009">
                  <c:v>44745</c:v>
                </c:pt>
                <c:pt idx="2010">
                  <c:v>44746</c:v>
                </c:pt>
                <c:pt idx="2011">
                  <c:v>44747</c:v>
                </c:pt>
                <c:pt idx="2012">
                  <c:v>44748</c:v>
                </c:pt>
                <c:pt idx="2013">
                  <c:v>44749</c:v>
                </c:pt>
                <c:pt idx="2014">
                  <c:v>44750</c:v>
                </c:pt>
                <c:pt idx="2015">
                  <c:v>44751</c:v>
                </c:pt>
                <c:pt idx="2016">
                  <c:v>44752</c:v>
                </c:pt>
                <c:pt idx="2017">
                  <c:v>44753</c:v>
                </c:pt>
                <c:pt idx="2018">
                  <c:v>44754</c:v>
                </c:pt>
                <c:pt idx="2019">
                  <c:v>44755</c:v>
                </c:pt>
                <c:pt idx="2020">
                  <c:v>44756</c:v>
                </c:pt>
                <c:pt idx="2021">
                  <c:v>44757</c:v>
                </c:pt>
                <c:pt idx="2022">
                  <c:v>44758</c:v>
                </c:pt>
                <c:pt idx="2023">
                  <c:v>44759</c:v>
                </c:pt>
                <c:pt idx="2024">
                  <c:v>44760</c:v>
                </c:pt>
                <c:pt idx="2025">
                  <c:v>44761</c:v>
                </c:pt>
                <c:pt idx="2026">
                  <c:v>44762</c:v>
                </c:pt>
                <c:pt idx="2027">
                  <c:v>44763</c:v>
                </c:pt>
                <c:pt idx="2028">
                  <c:v>44764</c:v>
                </c:pt>
                <c:pt idx="2029">
                  <c:v>44765</c:v>
                </c:pt>
                <c:pt idx="2030">
                  <c:v>44766</c:v>
                </c:pt>
                <c:pt idx="2031">
                  <c:v>44767</c:v>
                </c:pt>
                <c:pt idx="2032">
                  <c:v>44768</c:v>
                </c:pt>
                <c:pt idx="2033">
                  <c:v>44769</c:v>
                </c:pt>
                <c:pt idx="2034">
                  <c:v>44770</c:v>
                </c:pt>
                <c:pt idx="2035">
                  <c:v>44771</c:v>
                </c:pt>
                <c:pt idx="2036">
                  <c:v>44772</c:v>
                </c:pt>
                <c:pt idx="2037">
                  <c:v>44773</c:v>
                </c:pt>
                <c:pt idx="2038">
                  <c:v>44774</c:v>
                </c:pt>
                <c:pt idx="2039">
                  <c:v>44775</c:v>
                </c:pt>
                <c:pt idx="2040">
                  <c:v>44776</c:v>
                </c:pt>
                <c:pt idx="2041">
                  <c:v>44777</c:v>
                </c:pt>
                <c:pt idx="2042">
                  <c:v>44778</c:v>
                </c:pt>
                <c:pt idx="2043">
                  <c:v>44779</c:v>
                </c:pt>
                <c:pt idx="2044">
                  <c:v>44780</c:v>
                </c:pt>
                <c:pt idx="2045">
                  <c:v>44781</c:v>
                </c:pt>
                <c:pt idx="2046">
                  <c:v>44782</c:v>
                </c:pt>
                <c:pt idx="2047">
                  <c:v>44783</c:v>
                </c:pt>
                <c:pt idx="2048">
                  <c:v>44784</c:v>
                </c:pt>
                <c:pt idx="2049">
                  <c:v>44785</c:v>
                </c:pt>
                <c:pt idx="2050">
                  <c:v>44786</c:v>
                </c:pt>
                <c:pt idx="2051">
                  <c:v>44787</c:v>
                </c:pt>
                <c:pt idx="2052">
                  <c:v>44788</c:v>
                </c:pt>
                <c:pt idx="2053">
                  <c:v>44789</c:v>
                </c:pt>
                <c:pt idx="2054">
                  <c:v>44790</c:v>
                </c:pt>
                <c:pt idx="2055">
                  <c:v>44791</c:v>
                </c:pt>
                <c:pt idx="2056">
                  <c:v>44792</c:v>
                </c:pt>
                <c:pt idx="2057">
                  <c:v>44793</c:v>
                </c:pt>
                <c:pt idx="2058">
                  <c:v>44794</c:v>
                </c:pt>
                <c:pt idx="2059">
                  <c:v>44795</c:v>
                </c:pt>
                <c:pt idx="2060">
                  <c:v>44796</c:v>
                </c:pt>
                <c:pt idx="2061">
                  <c:v>44797</c:v>
                </c:pt>
                <c:pt idx="2062">
                  <c:v>44798</c:v>
                </c:pt>
                <c:pt idx="2063">
                  <c:v>44799</c:v>
                </c:pt>
                <c:pt idx="2064">
                  <c:v>44800</c:v>
                </c:pt>
                <c:pt idx="2065">
                  <c:v>44801</c:v>
                </c:pt>
                <c:pt idx="2066">
                  <c:v>44802</c:v>
                </c:pt>
                <c:pt idx="2067">
                  <c:v>44803</c:v>
                </c:pt>
                <c:pt idx="2068">
                  <c:v>44804</c:v>
                </c:pt>
                <c:pt idx="2069">
                  <c:v>44805</c:v>
                </c:pt>
                <c:pt idx="2070">
                  <c:v>44806</c:v>
                </c:pt>
                <c:pt idx="2071">
                  <c:v>44807</c:v>
                </c:pt>
                <c:pt idx="2072">
                  <c:v>44808</c:v>
                </c:pt>
                <c:pt idx="2073">
                  <c:v>44809</c:v>
                </c:pt>
                <c:pt idx="2074">
                  <c:v>44810</c:v>
                </c:pt>
                <c:pt idx="2075">
                  <c:v>44811</c:v>
                </c:pt>
                <c:pt idx="2076">
                  <c:v>44812</c:v>
                </c:pt>
                <c:pt idx="2077">
                  <c:v>44813</c:v>
                </c:pt>
                <c:pt idx="2078">
                  <c:v>44814</c:v>
                </c:pt>
                <c:pt idx="2079">
                  <c:v>44815</c:v>
                </c:pt>
                <c:pt idx="2080">
                  <c:v>44816</c:v>
                </c:pt>
                <c:pt idx="2081">
                  <c:v>44817</c:v>
                </c:pt>
                <c:pt idx="2082">
                  <c:v>44818</c:v>
                </c:pt>
                <c:pt idx="2083">
                  <c:v>44819</c:v>
                </c:pt>
                <c:pt idx="2084">
                  <c:v>44820</c:v>
                </c:pt>
                <c:pt idx="2085">
                  <c:v>44821</c:v>
                </c:pt>
                <c:pt idx="2086">
                  <c:v>44822</c:v>
                </c:pt>
                <c:pt idx="2087">
                  <c:v>44823</c:v>
                </c:pt>
                <c:pt idx="2088">
                  <c:v>44824</c:v>
                </c:pt>
                <c:pt idx="2089">
                  <c:v>44825</c:v>
                </c:pt>
                <c:pt idx="2090">
                  <c:v>44826</c:v>
                </c:pt>
                <c:pt idx="2091">
                  <c:v>44827</c:v>
                </c:pt>
                <c:pt idx="2092">
                  <c:v>44828</c:v>
                </c:pt>
                <c:pt idx="2093">
                  <c:v>44829</c:v>
                </c:pt>
                <c:pt idx="2094">
                  <c:v>44830</c:v>
                </c:pt>
                <c:pt idx="2095">
                  <c:v>44831</c:v>
                </c:pt>
                <c:pt idx="2096">
                  <c:v>44832</c:v>
                </c:pt>
                <c:pt idx="2097">
                  <c:v>44833</c:v>
                </c:pt>
                <c:pt idx="2098">
                  <c:v>44834</c:v>
                </c:pt>
                <c:pt idx="2099">
                  <c:v>44835</c:v>
                </c:pt>
                <c:pt idx="2100">
                  <c:v>44836</c:v>
                </c:pt>
                <c:pt idx="2101">
                  <c:v>44837</c:v>
                </c:pt>
                <c:pt idx="2102">
                  <c:v>44838</c:v>
                </c:pt>
                <c:pt idx="2103">
                  <c:v>44839</c:v>
                </c:pt>
                <c:pt idx="2104">
                  <c:v>44840</c:v>
                </c:pt>
                <c:pt idx="2105">
                  <c:v>44841</c:v>
                </c:pt>
                <c:pt idx="2106">
                  <c:v>44842</c:v>
                </c:pt>
                <c:pt idx="2107">
                  <c:v>44843</c:v>
                </c:pt>
                <c:pt idx="2108">
                  <c:v>44844</c:v>
                </c:pt>
                <c:pt idx="2109">
                  <c:v>44845</c:v>
                </c:pt>
                <c:pt idx="2110">
                  <c:v>44846</c:v>
                </c:pt>
                <c:pt idx="2111">
                  <c:v>44847</c:v>
                </c:pt>
                <c:pt idx="2112">
                  <c:v>44848</c:v>
                </c:pt>
                <c:pt idx="2113">
                  <c:v>44849</c:v>
                </c:pt>
                <c:pt idx="2114">
                  <c:v>44850</c:v>
                </c:pt>
                <c:pt idx="2115">
                  <c:v>44851</c:v>
                </c:pt>
                <c:pt idx="2116">
                  <c:v>44852</c:v>
                </c:pt>
                <c:pt idx="2117">
                  <c:v>44853</c:v>
                </c:pt>
                <c:pt idx="2118">
                  <c:v>44854</c:v>
                </c:pt>
                <c:pt idx="2119">
                  <c:v>44855</c:v>
                </c:pt>
                <c:pt idx="2120">
                  <c:v>44856</c:v>
                </c:pt>
                <c:pt idx="2121">
                  <c:v>44857</c:v>
                </c:pt>
                <c:pt idx="2122">
                  <c:v>44858</c:v>
                </c:pt>
                <c:pt idx="2123">
                  <c:v>44859</c:v>
                </c:pt>
                <c:pt idx="2124">
                  <c:v>44860</c:v>
                </c:pt>
                <c:pt idx="2125">
                  <c:v>44861</c:v>
                </c:pt>
                <c:pt idx="2126">
                  <c:v>44862</c:v>
                </c:pt>
                <c:pt idx="2127">
                  <c:v>44863</c:v>
                </c:pt>
                <c:pt idx="2128">
                  <c:v>44864</c:v>
                </c:pt>
                <c:pt idx="2129">
                  <c:v>44865</c:v>
                </c:pt>
                <c:pt idx="2130">
                  <c:v>44866</c:v>
                </c:pt>
                <c:pt idx="2131">
                  <c:v>44867</c:v>
                </c:pt>
                <c:pt idx="2132">
                  <c:v>44868</c:v>
                </c:pt>
                <c:pt idx="2133">
                  <c:v>44869</c:v>
                </c:pt>
                <c:pt idx="2134">
                  <c:v>44870</c:v>
                </c:pt>
                <c:pt idx="2135">
                  <c:v>44871</c:v>
                </c:pt>
                <c:pt idx="2136">
                  <c:v>44872</c:v>
                </c:pt>
                <c:pt idx="2137">
                  <c:v>44873</c:v>
                </c:pt>
                <c:pt idx="2138">
                  <c:v>44874</c:v>
                </c:pt>
                <c:pt idx="2139">
                  <c:v>44875</c:v>
                </c:pt>
                <c:pt idx="2140">
                  <c:v>44876</c:v>
                </c:pt>
                <c:pt idx="2141">
                  <c:v>44877</c:v>
                </c:pt>
                <c:pt idx="2142">
                  <c:v>44878</c:v>
                </c:pt>
                <c:pt idx="2143">
                  <c:v>44879</c:v>
                </c:pt>
                <c:pt idx="2144">
                  <c:v>44880</c:v>
                </c:pt>
                <c:pt idx="2145">
                  <c:v>44881</c:v>
                </c:pt>
                <c:pt idx="2146">
                  <c:v>44882</c:v>
                </c:pt>
                <c:pt idx="2147">
                  <c:v>44883</c:v>
                </c:pt>
                <c:pt idx="2148">
                  <c:v>44884</c:v>
                </c:pt>
                <c:pt idx="2149">
                  <c:v>44885</c:v>
                </c:pt>
                <c:pt idx="2150">
                  <c:v>44886</c:v>
                </c:pt>
                <c:pt idx="2151">
                  <c:v>44887</c:v>
                </c:pt>
                <c:pt idx="2152">
                  <c:v>44888</c:v>
                </c:pt>
                <c:pt idx="2153">
                  <c:v>44889</c:v>
                </c:pt>
                <c:pt idx="2154">
                  <c:v>44890</c:v>
                </c:pt>
                <c:pt idx="2155">
                  <c:v>44891</c:v>
                </c:pt>
                <c:pt idx="2156">
                  <c:v>44892</c:v>
                </c:pt>
                <c:pt idx="2157">
                  <c:v>44893</c:v>
                </c:pt>
                <c:pt idx="2158">
                  <c:v>44894</c:v>
                </c:pt>
                <c:pt idx="2159">
                  <c:v>44895</c:v>
                </c:pt>
                <c:pt idx="2160">
                  <c:v>44896</c:v>
                </c:pt>
                <c:pt idx="2161">
                  <c:v>44897</c:v>
                </c:pt>
                <c:pt idx="2162">
                  <c:v>44898</c:v>
                </c:pt>
                <c:pt idx="2163">
                  <c:v>44899</c:v>
                </c:pt>
                <c:pt idx="2164">
                  <c:v>44900</c:v>
                </c:pt>
                <c:pt idx="2165">
                  <c:v>44901</c:v>
                </c:pt>
                <c:pt idx="2166">
                  <c:v>44902</c:v>
                </c:pt>
                <c:pt idx="2167">
                  <c:v>44903</c:v>
                </c:pt>
                <c:pt idx="2168">
                  <c:v>44904</c:v>
                </c:pt>
                <c:pt idx="2169">
                  <c:v>44905</c:v>
                </c:pt>
                <c:pt idx="2170">
                  <c:v>44906</c:v>
                </c:pt>
                <c:pt idx="2171">
                  <c:v>44907</c:v>
                </c:pt>
                <c:pt idx="2172">
                  <c:v>44908</c:v>
                </c:pt>
                <c:pt idx="2173">
                  <c:v>44909</c:v>
                </c:pt>
                <c:pt idx="2174">
                  <c:v>44910</c:v>
                </c:pt>
                <c:pt idx="2175">
                  <c:v>44911</c:v>
                </c:pt>
                <c:pt idx="2176">
                  <c:v>44912</c:v>
                </c:pt>
                <c:pt idx="2177">
                  <c:v>44913</c:v>
                </c:pt>
                <c:pt idx="2178">
                  <c:v>44914</c:v>
                </c:pt>
                <c:pt idx="2179">
                  <c:v>44915</c:v>
                </c:pt>
                <c:pt idx="2180">
                  <c:v>44916</c:v>
                </c:pt>
                <c:pt idx="2181">
                  <c:v>44917</c:v>
                </c:pt>
                <c:pt idx="2182">
                  <c:v>44918</c:v>
                </c:pt>
                <c:pt idx="2183">
                  <c:v>44919</c:v>
                </c:pt>
                <c:pt idx="2184">
                  <c:v>44920</c:v>
                </c:pt>
                <c:pt idx="2185">
                  <c:v>44921</c:v>
                </c:pt>
                <c:pt idx="2186">
                  <c:v>44922</c:v>
                </c:pt>
                <c:pt idx="2187">
                  <c:v>44923</c:v>
                </c:pt>
                <c:pt idx="2188">
                  <c:v>44924</c:v>
                </c:pt>
                <c:pt idx="2189">
                  <c:v>44925</c:v>
                </c:pt>
                <c:pt idx="2190">
                  <c:v>44926</c:v>
                </c:pt>
                <c:pt idx="2191">
                  <c:v>44927</c:v>
                </c:pt>
                <c:pt idx="2192">
                  <c:v>44928</c:v>
                </c:pt>
                <c:pt idx="2193">
                  <c:v>44929</c:v>
                </c:pt>
                <c:pt idx="2194">
                  <c:v>44930</c:v>
                </c:pt>
                <c:pt idx="2195">
                  <c:v>44931</c:v>
                </c:pt>
                <c:pt idx="2196">
                  <c:v>44932</c:v>
                </c:pt>
                <c:pt idx="2197">
                  <c:v>44933</c:v>
                </c:pt>
                <c:pt idx="2198">
                  <c:v>44934</c:v>
                </c:pt>
                <c:pt idx="2199">
                  <c:v>44935</c:v>
                </c:pt>
                <c:pt idx="2200">
                  <c:v>44936</c:v>
                </c:pt>
                <c:pt idx="2201">
                  <c:v>44937</c:v>
                </c:pt>
                <c:pt idx="2202">
                  <c:v>44938</c:v>
                </c:pt>
                <c:pt idx="2203">
                  <c:v>44939</c:v>
                </c:pt>
                <c:pt idx="2204">
                  <c:v>44940</c:v>
                </c:pt>
                <c:pt idx="2205">
                  <c:v>44941</c:v>
                </c:pt>
                <c:pt idx="2206">
                  <c:v>44942</c:v>
                </c:pt>
                <c:pt idx="2207">
                  <c:v>44943</c:v>
                </c:pt>
                <c:pt idx="2208">
                  <c:v>44944</c:v>
                </c:pt>
                <c:pt idx="2209">
                  <c:v>44945</c:v>
                </c:pt>
                <c:pt idx="2210">
                  <c:v>44946</c:v>
                </c:pt>
                <c:pt idx="2211">
                  <c:v>44947</c:v>
                </c:pt>
                <c:pt idx="2212">
                  <c:v>44948</c:v>
                </c:pt>
                <c:pt idx="2213">
                  <c:v>44949</c:v>
                </c:pt>
                <c:pt idx="2214">
                  <c:v>44950</c:v>
                </c:pt>
                <c:pt idx="2215">
                  <c:v>44951</c:v>
                </c:pt>
                <c:pt idx="2216">
                  <c:v>44952</c:v>
                </c:pt>
                <c:pt idx="2217">
                  <c:v>44953</c:v>
                </c:pt>
                <c:pt idx="2218">
                  <c:v>44954</c:v>
                </c:pt>
                <c:pt idx="2219">
                  <c:v>44955</c:v>
                </c:pt>
                <c:pt idx="2220">
                  <c:v>44956</c:v>
                </c:pt>
                <c:pt idx="2221">
                  <c:v>44957</c:v>
                </c:pt>
                <c:pt idx="2222">
                  <c:v>44958</c:v>
                </c:pt>
                <c:pt idx="2223">
                  <c:v>44959</c:v>
                </c:pt>
                <c:pt idx="2224">
                  <c:v>44960</c:v>
                </c:pt>
                <c:pt idx="2225">
                  <c:v>44961</c:v>
                </c:pt>
                <c:pt idx="2226">
                  <c:v>44962</c:v>
                </c:pt>
                <c:pt idx="2227">
                  <c:v>44963</c:v>
                </c:pt>
                <c:pt idx="2228">
                  <c:v>44964</c:v>
                </c:pt>
                <c:pt idx="2229">
                  <c:v>44965</c:v>
                </c:pt>
                <c:pt idx="2230">
                  <c:v>44966</c:v>
                </c:pt>
                <c:pt idx="2231">
                  <c:v>44967</c:v>
                </c:pt>
                <c:pt idx="2232">
                  <c:v>44968</c:v>
                </c:pt>
                <c:pt idx="2233">
                  <c:v>44969</c:v>
                </c:pt>
                <c:pt idx="2234">
                  <c:v>44970</c:v>
                </c:pt>
                <c:pt idx="2235">
                  <c:v>44971</c:v>
                </c:pt>
                <c:pt idx="2236">
                  <c:v>44972</c:v>
                </c:pt>
                <c:pt idx="2237">
                  <c:v>44973</c:v>
                </c:pt>
                <c:pt idx="2238">
                  <c:v>44974</c:v>
                </c:pt>
                <c:pt idx="2239">
                  <c:v>44975</c:v>
                </c:pt>
                <c:pt idx="2240">
                  <c:v>44976</c:v>
                </c:pt>
                <c:pt idx="2241">
                  <c:v>44977</c:v>
                </c:pt>
                <c:pt idx="2242">
                  <c:v>44978</c:v>
                </c:pt>
                <c:pt idx="2243">
                  <c:v>44979</c:v>
                </c:pt>
                <c:pt idx="2244">
                  <c:v>44980</c:v>
                </c:pt>
                <c:pt idx="2245">
                  <c:v>44981</c:v>
                </c:pt>
                <c:pt idx="2246">
                  <c:v>44982</c:v>
                </c:pt>
                <c:pt idx="2247">
                  <c:v>44983</c:v>
                </c:pt>
                <c:pt idx="2248">
                  <c:v>44984</c:v>
                </c:pt>
                <c:pt idx="2249">
                  <c:v>44985</c:v>
                </c:pt>
                <c:pt idx="2250">
                  <c:v>44986</c:v>
                </c:pt>
                <c:pt idx="2251">
                  <c:v>44987</c:v>
                </c:pt>
                <c:pt idx="2252">
                  <c:v>44988</c:v>
                </c:pt>
                <c:pt idx="2253">
                  <c:v>44989</c:v>
                </c:pt>
                <c:pt idx="2254">
                  <c:v>44990</c:v>
                </c:pt>
                <c:pt idx="2255">
                  <c:v>44991</c:v>
                </c:pt>
                <c:pt idx="2256">
                  <c:v>44992</c:v>
                </c:pt>
                <c:pt idx="2257">
                  <c:v>44993</c:v>
                </c:pt>
                <c:pt idx="2258">
                  <c:v>44994</c:v>
                </c:pt>
                <c:pt idx="2259">
                  <c:v>44995</c:v>
                </c:pt>
                <c:pt idx="2260">
                  <c:v>44996</c:v>
                </c:pt>
                <c:pt idx="2261">
                  <c:v>44997</c:v>
                </c:pt>
                <c:pt idx="2262">
                  <c:v>44998</c:v>
                </c:pt>
                <c:pt idx="2263">
                  <c:v>44999</c:v>
                </c:pt>
                <c:pt idx="2264">
                  <c:v>45000</c:v>
                </c:pt>
                <c:pt idx="2265">
                  <c:v>45001</c:v>
                </c:pt>
                <c:pt idx="2266">
                  <c:v>45002</c:v>
                </c:pt>
                <c:pt idx="2267">
                  <c:v>45003</c:v>
                </c:pt>
                <c:pt idx="2268">
                  <c:v>45004</c:v>
                </c:pt>
                <c:pt idx="2269">
                  <c:v>45005</c:v>
                </c:pt>
                <c:pt idx="2270">
                  <c:v>45006</c:v>
                </c:pt>
                <c:pt idx="2271">
                  <c:v>45007</c:v>
                </c:pt>
                <c:pt idx="2272">
                  <c:v>45008</c:v>
                </c:pt>
                <c:pt idx="2273">
                  <c:v>45009</c:v>
                </c:pt>
                <c:pt idx="2274">
                  <c:v>45010</c:v>
                </c:pt>
                <c:pt idx="2275">
                  <c:v>45011</c:v>
                </c:pt>
                <c:pt idx="2276">
                  <c:v>45012</c:v>
                </c:pt>
                <c:pt idx="2277">
                  <c:v>45013</c:v>
                </c:pt>
                <c:pt idx="2278">
                  <c:v>45014</c:v>
                </c:pt>
                <c:pt idx="2279">
                  <c:v>45015</c:v>
                </c:pt>
                <c:pt idx="2280">
                  <c:v>45016</c:v>
                </c:pt>
                <c:pt idx="2281">
                  <c:v>45017</c:v>
                </c:pt>
                <c:pt idx="2282">
                  <c:v>45018</c:v>
                </c:pt>
                <c:pt idx="2283">
                  <c:v>45019</c:v>
                </c:pt>
                <c:pt idx="2284">
                  <c:v>45020</c:v>
                </c:pt>
                <c:pt idx="2285">
                  <c:v>45021</c:v>
                </c:pt>
                <c:pt idx="2286">
                  <c:v>45022</c:v>
                </c:pt>
                <c:pt idx="2287">
                  <c:v>45023</c:v>
                </c:pt>
                <c:pt idx="2288">
                  <c:v>45024</c:v>
                </c:pt>
                <c:pt idx="2289">
                  <c:v>45025</c:v>
                </c:pt>
                <c:pt idx="2290">
                  <c:v>45026</c:v>
                </c:pt>
                <c:pt idx="2291">
                  <c:v>45027</c:v>
                </c:pt>
                <c:pt idx="2292">
                  <c:v>45028</c:v>
                </c:pt>
                <c:pt idx="2293">
                  <c:v>45029</c:v>
                </c:pt>
                <c:pt idx="2294">
                  <c:v>45030</c:v>
                </c:pt>
                <c:pt idx="2295">
                  <c:v>45031</c:v>
                </c:pt>
                <c:pt idx="2296">
                  <c:v>45032</c:v>
                </c:pt>
                <c:pt idx="2297">
                  <c:v>45033</c:v>
                </c:pt>
                <c:pt idx="2298">
                  <c:v>45034</c:v>
                </c:pt>
                <c:pt idx="2299">
                  <c:v>45035</c:v>
                </c:pt>
                <c:pt idx="2300">
                  <c:v>45036</c:v>
                </c:pt>
                <c:pt idx="2301">
                  <c:v>45037</c:v>
                </c:pt>
                <c:pt idx="2302">
                  <c:v>45038</c:v>
                </c:pt>
                <c:pt idx="2303">
                  <c:v>45039</c:v>
                </c:pt>
                <c:pt idx="2304">
                  <c:v>45040</c:v>
                </c:pt>
                <c:pt idx="2305">
                  <c:v>45041</c:v>
                </c:pt>
                <c:pt idx="2306">
                  <c:v>45042</c:v>
                </c:pt>
                <c:pt idx="2307">
                  <c:v>45043</c:v>
                </c:pt>
                <c:pt idx="2308">
                  <c:v>45044</c:v>
                </c:pt>
                <c:pt idx="2309">
                  <c:v>45045</c:v>
                </c:pt>
                <c:pt idx="2310">
                  <c:v>45046</c:v>
                </c:pt>
                <c:pt idx="2311">
                  <c:v>45047</c:v>
                </c:pt>
                <c:pt idx="2312">
                  <c:v>45048</c:v>
                </c:pt>
                <c:pt idx="2313">
                  <c:v>45049</c:v>
                </c:pt>
                <c:pt idx="2314">
                  <c:v>45050</c:v>
                </c:pt>
                <c:pt idx="2315">
                  <c:v>45051</c:v>
                </c:pt>
                <c:pt idx="2316">
                  <c:v>45052</c:v>
                </c:pt>
                <c:pt idx="2317">
                  <c:v>45053</c:v>
                </c:pt>
                <c:pt idx="2318">
                  <c:v>45054</c:v>
                </c:pt>
                <c:pt idx="2319">
                  <c:v>45055</c:v>
                </c:pt>
                <c:pt idx="2320">
                  <c:v>45056</c:v>
                </c:pt>
                <c:pt idx="2321">
                  <c:v>45057</c:v>
                </c:pt>
                <c:pt idx="2322">
                  <c:v>45058</c:v>
                </c:pt>
                <c:pt idx="2323">
                  <c:v>45059</c:v>
                </c:pt>
                <c:pt idx="2324">
                  <c:v>45060</c:v>
                </c:pt>
                <c:pt idx="2325">
                  <c:v>45061</c:v>
                </c:pt>
                <c:pt idx="2326">
                  <c:v>45062</c:v>
                </c:pt>
                <c:pt idx="2327">
                  <c:v>45063</c:v>
                </c:pt>
                <c:pt idx="2328">
                  <c:v>45064</c:v>
                </c:pt>
                <c:pt idx="2329">
                  <c:v>45065</c:v>
                </c:pt>
                <c:pt idx="2330">
                  <c:v>45066</c:v>
                </c:pt>
                <c:pt idx="2331">
                  <c:v>45067</c:v>
                </c:pt>
                <c:pt idx="2332">
                  <c:v>45068</c:v>
                </c:pt>
                <c:pt idx="2333">
                  <c:v>45069</c:v>
                </c:pt>
                <c:pt idx="2334">
                  <c:v>45070</c:v>
                </c:pt>
                <c:pt idx="2335">
                  <c:v>45071</c:v>
                </c:pt>
                <c:pt idx="2336">
                  <c:v>45072</c:v>
                </c:pt>
                <c:pt idx="2337">
                  <c:v>45073</c:v>
                </c:pt>
                <c:pt idx="2338">
                  <c:v>45074</c:v>
                </c:pt>
                <c:pt idx="2339">
                  <c:v>45075</c:v>
                </c:pt>
                <c:pt idx="2340">
                  <c:v>45076</c:v>
                </c:pt>
                <c:pt idx="2341">
                  <c:v>45077</c:v>
                </c:pt>
                <c:pt idx="2342">
                  <c:v>45078</c:v>
                </c:pt>
                <c:pt idx="2343">
                  <c:v>45079</c:v>
                </c:pt>
                <c:pt idx="2344">
                  <c:v>45080</c:v>
                </c:pt>
                <c:pt idx="2345">
                  <c:v>45081</c:v>
                </c:pt>
                <c:pt idx="2346">
                  <c:v>45082</c:v>
                </c:pt>
                <c:pt idx="2347">
                  <c:v>45083</c:v>
                </c:pt>
                <c:pt idx="2348">
                  <c:v>45084</c:v>
                </c:pt>
                <c:pt idx="2349">
                  <c:v>45085</c:v>
                </c:pt>
                <c:pt idx="2350">
                  <c:v>45086</c:v>
                </c:pt>
                <c:pt idx="2351">
                  <c:v>45087</c:v>
                </c:pt>
                <c:pt idx="2352">
                  <c:v>45088</c:v>
                </c:pt>
                <c:pt idx="2353">
                  <c:v>45089</c:v>
                </c:pt>
                <c:pt idx="2354">
                  <c:v>45090</c:v>
                </c:pt>
                <c:pt idx="2355">
                  <c:v>45091</c:v>
                </c:pt>
                <c:pt idx="2356">
                  <c:v>45092</c:v>
                </c:pt>
                <c:pt idx="2357">
                  <c:v>45093</c:v>
                </c:pt>
                <c:pt idx="2358">
                  <c:v>45094</c:v>
                </c:pt>
                <c:pt idx="2359">
                  <c:v>45095</c:v>
                </c:pt>
                <c:pt idx="2360">
                  <c:v>45096</c:v>
                </c:pt>
                <c:pt idx="2361">
                  <c:v>45097</c:v>
                </c:pt>
                <c:pt idx="2362">
                  <c:v>45098</c:v>
                </c:pt>
                <c:pt idx="2363">
                  <c:v>45099</c:v>
                </c:pt>
                <c:pt idx="2364">
                  <c:v>45100</c:v>
                </c:pt>
                <c:pt idx="2365">
                  <c:v>45101</c:v>
                </c:pt>
                <c:pt idx="2366">
                  <c:v>45102</c:v>
                </c:pt>
                <c:pt idx="2367">
                  <c:v>45103</c:v>
                </c:pt>
                <c:pt idx="2368">
                  <c:v>45104</c:v>
                </c:pt>
                <c:pt idx="2369">
                  <c:v>45105</c:v>
                </c:pt>
                <c:pt idx="2370">
                  <c:v>45106</c:v>
                </c:pt>
                <c:pt idx="2371">
                  <c:v>45107</c:v>
                </c:pt>
                <c:pt idx="2372">
                  <c:v>45108</c:v>
                </c:pt>
                <c:pt idx="2373">
                  <c:v>45109</c:v>
                </c:pt>
                <c:pt idx="2374">
                  <c:v>45110</c:v>
                </c:pt>
                <c:pt idx="2375">
                  <c:v>45111</c:v>
                </c:pt>
                <c:pt idx="2376">
                  <c:v>45112</c:v>
                </c:pt>
                <c:pt idx="2377">
                  <c:v>45113</c:v>
                </c:pt>
                <c:pt idx="2378">
                  <c:v>45114</c:v>
                </c:pt>
                <c:pt idx="2379">
                  <c:v>45115</c:v>
                </c:pt>
                <c:pt idx="2380">
                  <c:v>45116</c:v>
                </c:pt>
                <c:pt idx="2381">
                  <c:v>45117</c:v>
                </c:pt>
                <c:pt idx="2382">
                  <c:v>45118</c:v>
                </c:pt>
                <c:pt idx="2383">
                  <c:v>45119</c:v>
                </c:pt>
                <c:pt idx="2384">
                  <c:v>45120</c:v>
                </c:pt>
                <c:pt idx="2385">
                  <c:v>45121</c:v>
                </c:pt>
                <c:pt idx="2386">
                  <c:v>45122</c:v>
                </c:pt>
                <c:pt idx="2387">
                  <c:v>45123</c:v>
                </c:pt>
                <c:pt idx="2388">
                  <c:v>45124</c:v>
                </c:pt>
                <c:pt idx="2389">
                  <c:v>45125</c:v>
                </c:pt>
                <c:pt idx="2390">
                  <c:v>45126</c:v>
                </c:pt>
                <c:pt idx="2391">
                  <c:v>45127</c:v>
                </c:pt>
                <c:pt idx="2392">
                  <c:v>45128</c:v>
                </c:pt>
                <c:pt idx="2393">
                  <c:v>45129</c:v>
                </c:pt>
                <c:pt idx="2394">
                  <c:v>45130</c:v>
                </c:pt>
                <c:pt idx="2395">
                  <c:v>45131</c:v>
                </c:pt>
                <c:pt idx="2396">
                  <c:v>45132</c:v>
                </c:pt>
                <c:pt idx="2397">
                  <c:v>45133</c:v>
                </c:pt>
                <c:pt idx="2398">
                  <c:v>45134</c:v>
                </c:pt>
                <c:pt idx="2399">
                  <c:v>45135</c:v>
                </c:pt>
                <c:pt idx="2400">
                  <c:v>45136</c:v>
                </c:pt>
                <c:pt idx="2401">
                  <c:v>45137</c:v>
                </c:pt>
                <c:pt idx="2402">
                  <c:v>45138</c:v>
                </c:pt>
                <c:pt idx="2403">
                  <c:v>45139</c:v>
                </c:pt>
                <c:pt idx="2404">
                  <c:v>45140</c:v>
                </c:pt>
                <c:pt idx="2405">
                  <c:v>45141</c:v>
                </c:pt>
                <c:pt idx="2406">
                  <c:v>45142</c:v>
                </c:pt>
                <c:pt idx="2407">
                  <c:v>45143</c:v>
                </c:pt>
                <c:pt idx="2408">
                  <c:v>45144</c:v>
                </c:pt>
                <c:pt idx="2409">
                  <c:v>45145</c:v>
                </c:pt>
                <c:pt idx="2410">
                  <c:v>45146</c:v>
                </c:pt>
                <c:pt idx="2411">
                  <c:v>45147</c:v>
                </c:pt>
                <c:pt idx="2412">
                  <c:v>45148</c:v>
                </c:pt>
                <c:pt idx="2413">
                  <c:v>45149</c:v>
                </c:pt>
                <c:pt idx="2414">
                  <c:v>45150</c:v>
                </c:pt>
                <c:pt idx="2415">
                  <c:v>45151</c:v>
                </c:pt>
                <c:pt idx="2416">
                  <c:v>45152</c:v>
                </c:pt>
                <c:pt idx="2417">
                  <c:v>45153</c:v>
                </c:pt>
                <c:pt idx="2418">
                  <c:v>45154</c:v>
                </c:pt>
                <c:pt idx="2419">
                  <c:v>45155</c:v>
                </c:pt>
                <c:pt idx="2420">
                  <c:v>45156</c:v>
                </c:pt>
                <c:pt idx="2421">
                  <c:v>45157</c:v>
                </c:pt>
                <c:pt idx="2422">
                  <c:v>45158</c:v>
                </c:pt>
                <c:pt idx="2423">
                  <c:v>45159</c:v>
                </c:pt>
                <c:pt idx="2424">
                  <c:v>45160</c:v>
                </c:pt>
                <c:pt idx="2425">
                  <c:v>45161</c:v>
                </c:pt>
                <c:pt idx="2426">
                  <c:v>45162</c:v>
                </c:pt>
                <c:pt idx="2427">
                  <c:v>45163</c:v>
                </c:pt>
                <c:pt idx="2428">
                  <c:v>45164</c:v>
                </c:pt>
                <c:pt idx="2429">
                  <c:v>45165</c:v>
                </c:pt>
                <c:pt idx="2430">
                  <c:v>45166</c:v>
                </c:pt>
                <c:pt idx="2431">
                  <c:v>45167</c:v>
                </c:pt>
                <c:pt idx="2432">
                  <c:v>45168</c:v>
                </c:pt>
                <c:pt idx="2433">
                  <c:v>45169</c:v>
                </c:pt>
                <c:pt idx="2434">
                  <c:v>45170</c:v>
                </c:pt>
                <c:pt idx="2435">
                  <c:v>45171</c:v>
                </c:pt>
                <c:pt idx="2436">
                  <c:v>45172</c:v>
                </c:pt>
                <c:pt idx="2437">
                  <c:v>45173</c:v>
                </c:pt>
                <c:pt idx="2438">
                  <c:v>45174</c:v>
                </c:pt>
                <c:pt idx="2439">
                  <c:v>45175</c:v>
                </c:pt>
                <c:pt idx="2440">
                  <c:v>45176</c:v>
                </c:pt>
                <c:pt idx="2441">
                  <c:v>45177</c:v>
                </c:pt>
                <c:pt idx="2442">
                  <c:v>45178</c:v>
                </c:pt>
                <c:pt idx="2443">
                  <c:v>45179</c:v>
                </c:pt>
                <c:pt idx="2444">
                  <c:v>45180</c:v>
                </c:pt>
                <c:pt idx="2445">
                  <c:v>45181</c:v>
                </c:pt>
                <c:pt idx="2446">
                  <c:v>45182</c:v>
                </c:pt>
                <c:pt idx="2447">
                  <c:v>45183</c:v>
                </c:pt>
                <c:pt idx="2448">
                  <c:v>45184</c:v>
                </c:pt>
                <c:pt idx="2449">
                  <c:v>45185</c:v>
                </c:pt>
                <c:pt idx="2450">
                  <c:v>45186</c:v>
                </c:pt>
                <c:pt idx="2451">
                  <c:v>45187</c:v>
                </c:pt>
                <c:pt idx="2452">
                  <c:v>45188</c:v>
                </c:pt>
                <c:pt idx="2453">
                  <c:v>45189</c:v>
                </c:pt>
                <c:pt idx="2454">
                  <c:v>45190</c:v>
                </c:pt>
                <c:pt idx="2455">
                  <c:v>45191</c:v>
                </c:pt>
                <c:pt idx="2456">
                  <c:v>45192</c:v>
                </c:pt>
                <c:pt idx="2457">
                  <c:v>45193</c:v>
                </c:pt>
                <c:pt idx="2458">
                  <c:v>45194</c:v>
                </c:pt>
                <c:pt idx="2459">
                  <c:v>45195</c:v>
                </c:pt>
                <c:pt idx="2460">
                  <c:v>45196</c:v>
                </c:pt>
                <c:pt idx="2461">
                  <c:v>45197</c:v>
                </c:pt>
                <c:pt idx="2462">
                  <c:v>45198</c:v>
                </c:pt>
                <c:pt idx="2463">
                  <c:v>45199</c:v>
                </c:pt>
                <c:pt idx="2464">
                  <c:v>45200</c:v>
                </c:pt>
                <c:pt idx="2465">
                  <c:v>45201</c:v>
                </c:pt>
                <c:pt idx="2466">
                  <c:v>45202</c:v>
                </c:pt>
                <c:pt idx="2467">
                  <c:v>45203</c:v>
                </c:pt>
                <c:pt idx="2468">
                  <c:v>45204</c:v>
                </c:pt>
                <c:pt idx="2469">
                  <c:v>45205</c:v>
                </c:pt>
                <c:pt idx="2470">
                  <c:v>45206</c:v>
                </c:pt>
                <c:pt idx="2471">
                  <c:v>45207</c:v>
                </c:pt>
                <c:pt idx="2472">
                  <c:v>45208</c:v>
                </c:pt>
                <c:pt idx="2473">
                  <c:v>45209</c:v>
                </c:pt>
                <c:pt idx="2474">
                  <c:v>45210</c:v>
                </c:pt>
                <c:pt idx="2475">
                  <c:v>45211</c:v>
                </c:pt>
                <c:pt idx="2476">
                  <c:v>45212</c:v>
                </c:pt>
                <c:pt idx="2477">
                  <c:v>45213</c:v>
                </c:pt>
                <c:pt idx="2478">
                  <c:v>45214</c:v>
                </c:pt>
                <c:pt idx="2479">
                  <c:v>45215</c:v>
                </c:pt>
                <c:pt idx="2480">
                  <c:v>45216</c:v>
                </c:pt>
                <c:pt idx="2481">
                  <c:v>45217</c:v>
                </c:pt>
                <c:pt idx="2482">
                  <c:v>45218</c:v>
                </c:pt>
                <c:pt idx="2483">
                  <c:v>45219</c:v>
                </c:pt>
                <c:pt idx="2484">
                  <c:v>45220</c:v>
                </c:pt>
                <c:pt idx="2485">
                  <c:v>45221</c:v>
                </c:pt>
                <c:pt idx="2486">
                  <c:v>45222</c:v>
                </c:pt>
                <c:pt idx="2487">
                  <c:v>45223</c:v>
                </c:pt>
                <c:pt idx="2488">
                  <c:v>45224</c:v>
                </c:pt>
                <c:pt idx="2489">
                  <c:v>45225</c:v>
                </c:pt>
                <c:pt idx="2490">
                  <c:v>45226</c:v>
                </c:pt>
                <c:pt idx="2491">
                  <c:v>45227</c:v>
                </c:pt>
                <c:pt idx="2492">
                  <c:v>45228</c:v>
                </c:pt>
                <c:pt idx="2493">
                  <c:v>45229</c:v>
                </c:pt>
                <c:pt idx="2494">
                  <c:v>45230</c:v>
                </c:pt>
                <c:pt idx="2495">
                  <c:v>45231</c:v>
                </c:pt>
                <c:pt idx="2496">
                  <c:v>45232</c:v>
                </c:pt>
                <c:pt idx="2497">
                  <c:v>45233</c:v>
                </c:pt>
                <c:pt idx="2498">
                  <c:v>45234</c:v>
                </c:pt>
                <c:pt idx="2499">
                  <c:v>45235</c:v>
                </c:pt>
                <c:pt idx="2500">
                  <c:v>45236</c:v>
                </c:pt>
                <c:pt idx="2501">
                  <c:v>45237</c:v>
                </c:pt>
                <c:pt idx="2502">
                  <c:v>45238</c:v>
                </c:pt>
                <c:pt idx="2503">
                  <c:v>45239</c:v>
                </c:pt>
                <c:pt idx="2504">
                  <c:v>45240</c:v>
                </c:pt>
                <c:pt idx="2505">
                  <c:v>45241</c:v>
                </c:pt>
                <c:pt idx="2506">
                  <c:v>45242</c:v>
                </c:pt>
                <c:pt idx="2507">
                  <c:v>45243</c:v>
                </c:pt>
                <c:pt idx="2508">
                  <c:v>45244</c:v>
                </c:pt>
                <c:pt idx="2509">
                  <c:v>45245</c:v>
                </c:pt>
                <c:pt idx="2510">
                  <c:v>45246</c:v>
                </c:pt>
                <c:pt idx="2511">
                  <c:v>45247</c:v>
                </c:pt>
                <c:pt idx="2512">
                  <c:v>45248</c:v>
                </c:pt>
                <c:pt idx="2513">
                  <c:v>45249</c:v>
                </c:pt>
                <c:pt idx="2514">
                  <c:v>45250</c:v>
                </c:pt>
                <c:pt idx="2515">
                  <c:v>45251</c:v>
                </c:pt>
                <c:pt idx="2516">
                  <c:v>45252</c:v>
                </c:pt>
                <c:pt idx="2517">
                  <c:v>45253</c:v>
                </c:pt>
                <c:pt idx="2518">
                  <c:v>45254</c:v>
                </c:pt>
                <c:pt idx="2519">
                  <c:v>45255</c:v>
                </c:pt>
                <c:pt idx="2520">
                  <c:v>45256</c:v>
                </c:pt>
                <c:pt idx="2521">
                  <c:v>45257</c:v>
                </c:pt>
                <c:pt idx="2522">
                  <c:v>45258</c:v>
                </c:pt>
                <c:pt idx="2523">
                  <c:v>45259</c:v>
                </c:pt>
                <c:pt idx="2524">
                  <c:v>45260</c:v>
                </c:pt>
                <c:pt idx="2525">
                  <c:v>45261</c:v>
                </c:pt>
                <c:pt idx="2526">
                  <c:v>45262</c:v>
                </c:pt>
                <c:pt idx="2527">
                  <c:v>45263</c:v>
                </c:pt>
                <c:pt idx="2528">
                  <c:v>45264</c:v>
                </c:pt>
                <c:pt idx="2529">
                  <c:v>45265</c:v>
                </c:pt>
                <c:pt idx="2530">
                  <c:v>45266</c:v>
                </c:pt>
                <c:pt idx="2531">
                  <c:v>45267</c:v>
                </c:pt>
                <c:pt idx="2532">
                  <c:v>45268</c:v>
                </c:pt>
                <c:pt idx="2533">
                  <c:v>45269</c:v>
                </c:pt>
                <c:pt idx="2534">
                  <c:v>45270</c:v>
                </c:pt>
                <c:pt idx="2535">
                  <c:v>45271</c:v>
                </c:pt>
                <c:pt idx="2536">
                  <c:v>45272</c:v>
                </c:pt>
                <c:pt idx="2537">
                  <c:v>45273</c:v>
                </c:pt>
                <c:pt idx="2538">
                  <c:v>45274</c:v>
                </c:pt>
                <c:pt idx="2539">
                  <c:v>45275</c:v>
                </c:pt>
                <c:pt idx="2540">
                  <c:v>45276</c:v>
                </c:pt>
                <c:pt idx="2541">
                  <c:v>45277</c:v>
                </c:pt>
                <c:pt idx="2542">
                  <c:v>45278</c:v>
                </c:pt>
                <c:pt idx="2543">
                  <c:v>45279</c:v>
                </c:pt>
                <c:pt idx="2544">
                  <c:v>45280</c:v>
                </c:pt>
                <c:pt idx="2545">
                  <c:v>45281</c:v>
                </c:pt>
                <c:pt idx="2546">
                  <c:v>45282</c:v>
                </c:pt>
                <c:pt idx="2547">
                  <c:v>45283</c:v>
                </c:pt>
                <c:pt idx="2548">
                  <c:v>45284</c:v>
                </c:pt>
                <c:pt idx="2549">
                  <c:v>45285</c:v>
                </c:pt>
                <c:pt idx="2550">
                  <c:v>45286</c:v>
                </c:pt>
                <c:pt idx="2551">
                  <c:v>45287</c:v>
                </c:pt>
                <c:pt idx="2552">
                  <c:v>45288</c:v>
                </c:pt>
                <c:pt idx="2553">
                  <c:v>45289</c:v>
                </c:pt>
                <c:pt idx="2554">
                  <c:v>45290</c:v>
                </c:pt>
                <c:pt idx="2555">
                  <c:v>45291</c:v>
                </c:pt>
                <c:pt idx="2556">
                  <c:v>45292</c:v>
                </c:pt>
                <c:pt idx="2557">
                  <c:v>45293</c:v>
                </c:pt>
                <c:pt idx="2558">
                  <c:v>45294</c:v>
                </c:pt>
                <c:pt idx="2559">
                  <c:v>45295</c:v>
                </c:pt>
                <c:pt idx="2560">
                  <c:v>45296</c:v>
                </c:pt>
                <c:pt idx="2561">
                  <c:v>45297</c:v>
                </c:pt>
                <c:pt idx="2562">
                  <c:v>45298</c:v>
                </c:pt>
                <c:pt idx="2563">
                  <c:v>45299</c:v>
                </c:pt>
                <c:pt idx="2564">
                  <c:v>45300</c:v>
                </c:pt>
                <c:pt idx="2565">
                  <c:v>45301</c:v>
                </c:pt>
                <c:pt idx="2566">
                  <c:v>45302</c:v>
                </c:pt>
                <c:pt idx="2567">
                  <c:v>45303</c:v>
                </c:pt>
                <c:pt idx="2568">
                  <c:v>45304</c:v>
                </c:pt>
                <c:pt idx="2569">
                  <c:v>45305</c:v>
                </c:pt>
                <c:pt idx="2570">
                  <c:v>45306</c:v>
                </c:pt>
                <c:pt idx="2571">
                  <c:v>45307</c:v>
                </c:pt>
                <c:pt idx="2572">
                  <c:v>45308</c:v>
                </c:pt>
                <c:pt idx="2573">
                  <c:v>45309</c:v>
                </c:pt>
                <c:pt idx="2574">
                  <c:v>45310</c:v>
                </c:pt>
                <c:pt idx="2575">
                  <c:v>45311</c:v>
                </c:pt>
                <c:pt idx="2576">
                  <c:v>45312</c:v>
                </c:pt>
                <c:pt idx="2577">
                  <c:v>45313</c:v>
                </c:pt>
                <c:pt idx="2578">
                  <c:v>45314</c:v>
                </c:pt>
                <c:pt idx="2579">
                  <c:v>45315</c:v>
                </c:pt>
                <c:pt idx="2580">
                  <c:v>45316</c:v>
                </c:pt>
                <c:pt idx="2581">
                  <c:v>45317</c:v>
                </c:pt>
                <c:pt idx="2582">
                  <c:v>45318</c:v>
                </c:pt>
                <c:pt idx="2583">
                  <c:v>45319</c:v>
                </c:pt>
                <c:pt idx="2584">
                  <c:v>45320</c:v>
                </c:pt>
                <c:pt idx="2585">
                  <c:v>45321</c:v>
                </c:pt>
                <c:pt idx="2586">
                  <c:v>45322</c:v>
                </c:pt>
                <c:pt idx="2587">
                  <c:v>45323</c:v>
                </c:pt>
                <c:pt idx="2588">
                  <c:v>45324</c:v>
                </c:pt>
                <c:pt idx="2589">
                  <c:v>45325</c:v>
                </c:pt>
                <c:pt idx="2590">
                  <c:v>45326</c:v>
                </c:pt>
                <c:pt idx="2591">
                  <c:v>45327</c:v>
                </c:pt>
                <c:pt idx="2592">
                  <c:v>45328</c:v>
                </c:pt>
                <c:pt idx="2593">
                  <c:v>45329</c:v>
                </c:pt>
                <c:pt idx="2594">
                  <c:v>45330</c:v>
                </c:pt>
                <c:pt idx="2595">
                  <c:v>45331</c:v>
                </c:pt>
                <c:pt idx="2596">
                  <c:v>45332</c:v>
                </c:pt>
                <c:pt idx="2597">
                  <c:v>45333</c:v>
                </c:pt>
                <c:pt idx="2598">
                  <c:v>45334</c:v>
                </c:pt>
                <c:pt idx="2599">
                  <c:v>45335</c:v>
                </c:pt>
                <c:pt idx="2600">
                  <c:v>45336</c:v>
                </c:pt>
                <c:pt idx="2601">
                  <c:v>45337</c:v>
                </c:pt>
                <c:pt idx="2602">
                  <c:v>45338</c:v>
                </c:pt>
                <c:pt idx="2603">
                  <c:v>45339</c:v>
                </c:pt>
                <c:pt idx="2604">
                  <c:v>45340</c:v>
                </c:pt>
                <c:pt idx="2605">
                  <c:v>45341</c:v>
                </c:pt>
                <c:pt idx="2606">
                  <c:v>45342</c:v>
                </c:pt>
                <c:pt idx="2607">
                  <c:v>45343</c:v>
                </c:pt>
                <c:pt idx="2608">
                  <c:v>45344</c:v>
                </c:pt>
                <c:pt idx="2609">
                  <c:v>45345</c:v>
                </c:pt>
                <c:pt idx="2610">
                  <c:v>45346</c:v>
                </c:pt>
                <c:pt idx="2611">
                  <c:v>45347</c:v>
                </c:pt>
                <c:pt idx="2612">
                  <c:v>45348</c:v>
                </c:pt>
                <c:pt idx="2613">
                  <c:v>45349</c:v>
                </c:pt>
                <c:pt idx="2614">
                  <c:v>45350</c:v>
                </c:pt>
                <c:pt idx="2615">
                  <c:v>45351</c:v>
                </c:pt>
                <c:pt idx="2616">
                  <c:v>45352</c:v>
                </c:pt>
                <c:pt idx="2617">
                  <c:v>45353</c:v>
                </c:pt>
                <c:pt idx="2618">
                  <c:v>45354</c:v>
                </c:pt>
                <c:pt idx="2619">
                  <c:v>45355</c:v>
                </c:pt>
                <c:pt idx="2620">
                  <c:v>45356</c:v>
                </c:pt>
                <c:pt idx="2621">
                  <c:v>45357</c:v>
                </c:pt>
                <c:pt idx="2622">
                  <c:v>45358</c:v>
                </c:pt>
                <c:pt idx="2623">
                  <c:v>45359</c:v>
                </c:pt>
                <c:pt idx="2624">
                  <c:v>45360</c:v>
                </c:pt>
                <c:pt idx="2625">
                  <c:v>45361</c:v>
                </c:pt>
                <c:pt idx="2626">
                  <c:v>45362</c:v>
                </c:pt>
                <c:pt idx="2627">
                  <c:v>45363</c:v>
                </c:pt>
                <c:pt idx="2628">
                  <c:v>45364</c:v>
                </c:pt>
                <c:pt idx="2629">
                  <c:v>45365</c:v>
                </c:pt>
                <c:pt idx="2630">
                  <c:v>45366</c:v>
                </c:pt>
                <c:pt idx="2631">
                  <c:v>45367</c:v>
                </c:pt>
                <c:pt idx="2632">
                  <c:v>45368</c:v>
                </c:pt>
                <c:pt idx="2633">
                  <c:v>45369</c:v>
                </c:pt>
                <c:pt idx="2634">
                  <c:v>45370</c:v>
                </c:pt>
                <c:pt idx="2635">
                  <c:v>45371</c:v>
                </c:pt>
                <c:pt idx="2636">
                  <c:v>45372</c:v>
                </c:pt>
                <c:pt idx="2637">
                  <c:v>45373</c:v>
                </c:pt>
                <c:pt idx="2638">
                  <c:v>45374</c:v>
                </c:pt>
                <c:pt idx="2639">
                  <c:v>45375</c:v>
                </c:pt>
                <c:pt idx="2640">
                  <c:v>45376</c:v>
                </c:pt>
                <c:pt idx="2641">
                  <c:v>45377</c:v>
                </c:pt>
                <c:pt idx="2642">
                  <c:v>45378</c:v>
                </c:pt>
                <c:pt idx="2643">
                  <c:v>45379</c:v>
                </c:pt>
                <c:pt idx="2644">
                  <c:v>45380</c:v>
                </c:pt>
                <c:pt idx="2645">
                  <c:v>45381</c:v>
                </c:pt>
                <c:pt idx="2646">
                  <c:v>45382</c:v>
                </c:pt>
                <c:pt idx="2647">
                  <c:v>45383</c:v>
                </c:pt>
                <c:pt idx="2648">
                  <c:v>45384</c:v>
                </c:pt>
                <c:pt idx="2649">
                  <c:v>45385</c:v>
                </c:pt>
                <c:pt idx="2650">
                  <c:v>45386</c:v>
                </c:pt>
                <c:pt idx="2651">
                  <c:v>45387</c:v>
                </c:pt>
                <c:pt idx="2652">
                  <c:v>45388</c:v>
                </c:pt>
                <c:pt idx="2653">
                  <c:v>45389</c:v>
                </c:pt>
                <c:pt idx="2654">
                  <c:v>45390</c:v>
                </c:pt>
                <c:pt idx="2655">
                  <c:v>45391</c:v>
                </c:pt>
                <c:pt idx="2656">
                  <c:v>45392</c:v>
                </c:pt>
                <c:pt idx="2657">
                  <c:v>45393</c:v>
                </c:pt>
                <c:pt idx="2658">
                  <c:v>45394</c:v>
                </c:pt>
                <c:pt idx="2659">
                  <c:v>45395</c:v>
                </c:pt>
                <c:pt idx="2660">
                  <c:v>45396</c:v>
                </c:pt>
                <c:pt idx="2661">
                  <c:v>45397</c:v>
                </c:pt>
                <c:pt idx="2662">
                  <c:v>45398</c:v>
                </c:pt>
                <c:pt idx="2663">
                  <c:v>45399</c:v>
                </c:pt>
                <c:pt idx="2664">
                  <c:v>45400</c:v>
                </c:pt>
                <c:pt idx="2665">
                  <c:v>45401</c:v>
                </c:pt>
                <c:pt idx="2666">
                  <c:v>45402</c:v>
                </c:pt>
                <c:pt idx="2667">
                  <c:v>45403</c:v>
                </c:pt>
                <c:pt idx="2668">
                  <c:v>45404</c:v>
                </c:pt>
                <c:pt idx="2669">
                  <c:v>45405</c:v>
                </c:pt>
                <c:pt idx="2670">
                  <c:v>45406</c:v>
                </c:pt>
                <c:pt idx="2671">
                  <c:v>45407</c:v>
                </c:pt>
                <c:pt idx="2672">
                  <c:v>45408</c:v>
                </c:pt>
                <c:pt idx="2673">
                  <c:v>45409</c:v>
                </c:pt>
                <c:pt idx="2674">
                  <c:v>45410</c:v>
                </c:pt>
                <c:pt idx="2675">
                  <c:v>45411</c:v>
                </c:pt>
                <c:pt idx="2676">
                  <c:v>45412</c:v>
                </c:pt>
                <c:pt idx="2677">
                  <c:v>45413</c:v>
                </c:pt>
                <c:pt idx="2678">
                  <c:v>45414</c:v>
                </c:pt>
                <c:pt idx="2679">
                  <c:v>45415</c:v>
                </c:pt>
                <c:pt idx="2680">
                  <c:v>45416</c:v>
                </c:pt>
                <c:pt idx="2681">
                  <c:v>45417</c:v>
                </c:pt>
                <c:pt idx="2682">
                  <c:v>45418</c:v>
                </c:pt>
                <c:pt idx="2683">
                  <c:v>45419</c:v>
                </c:pt>
                <c:pt idx="2684">
                  <c:v>45420</c:v>
                </c:pt>
                <c:pt idx="2685">
                  <c:v>45421</c:v>
                </c:pt>
                <c:pt idx="2686">
                  <c:v>45422</c:v>
                </c:pt>
                <c:pt idx="2687">
                  <c:v>45423</c:v>
                </c:pt>
                <c:pt idx="2688">
                  <c:v>45424</c:v>
                </c:pt>
                <c:pt idx="2689">
                  <c:v>45425</c:v>
                </c:pt>
                <c:pt idx="2690">
                  <c:v>45426</c:v>
                </c:pt>
                <c:pt idx="2691">
                  <c:v>45427</c:v>
                </c:pt>
                <c:pt idx="2692">
                  <c:v>45428</c:v>
                </c:pt>
                <c:pt idx="2693">
                  <c:v>45429</c:v>
                </c:pt>
                <c:pt idx="2694">
                  <c:v>45430</c:v>
                </c:pt>
                <c:pt idx="2695">
                  <c:v>45431</c:v>
                </c:pt>
                <c:pt idx="2696">
                  <c:v>45432</c:v>
                </c:pt>
                <c:pt idx="2697">
                  <c:v>45433</c:v>
                </c:pt>
                <c:pt idx="2698">
                  <c:v>45434</c:v>
                </c:pt>
                <c:pt idx="2699">
                  <c:v>45435</c:v>
                </c:pt>
                <c:pt idx="2700">
                  <c:v>45436</c:v>
                </c:pt>
                <c:pt idx="2701">
                  <c:v>45437</c:v>
                </c:pt>
                <c:pt idx="2702">
                  <c:v>45438</c:v>
                </c:pt>
                <c:pt idx="2703">
                  <c:v>45439</c:v>
                </c:pt>
                <c:pt idx="2704">
                  <c:v>45440</c:v>
                </c:pt>
                <c:pt idx="2705">
                  <c:v>45441</c:v>
                </c:pt>
                <c:pt idx="2706">
                  <c:v>45442</c:v>
                </c:pt>
                <c:pt idx="2707">
                  <c:v>45443</c:v>
                </c:pt>
                <c:pt idx="2708">
                  <c:v>45444</c:v>
                </c:pt>
                <c:pt idx="2709">
                  <c:v>45445</c:v>
                </c:pt>
                <c:pt idx="2710">
                  <c:v>45446</c:v>
                </c:pt>
                <c:pt idx="2711">
                  <c:v>45447</c:v>
                </c:pt>
                <c:pt idx="2712">
                  <c:v>45448</c:v>
                </c:pt>
                <c:pt idx="2713">
                  <c:v>45449</c:v>
                </c:pt>
                <c:pt idx="2714">
                  <c:v>45450</c:v>
                </c:pt>
                <c:pt idx="2715">
                  <c:v>45451</c:v>
                </c:pt>
                <c:pt idx="2716">
                  <c:v>45452</c:v>
                </c:pt>
                <c:pt idx="2717">
                  <c:v>45453</c:v>
                </c:pt>
                <c:pt idx="2718">
                  <c:v>45454</c:v>
                </c:pt>
                <c:pt idx="2719">
                  <c:v>45455</c:v>
                </c:pt>
                <c:pt idx="2720">
                  <c:v>45456</c:v>
                </c:pt>
                <c:pt idx="2721">
                  <c:v>45457</c:v>
                </c:pt>
                <c:pt idx="2722">
                  <c:v>45458</c:v>
                </c:pt>
                <c:pt idx="2723">
                  <c:v>45459</c:v>
                </c:pt>
                <c:pt idx="2724">
                  <c:v>45460</c:v>
                </c:pt>
                <c:pt idx="2725">
                  <c:v>45461</c:v>
                </c:pt>
                <c:pt idx="2726">
                  <c:v>45462</c:v>
                </c:pt>
                <c:pt idx="2727">
                  <c:v>45463</c:v>
                </c:pt>
                <c:pt idx="2728">
                  <c:v>45464</c:v>
                </c:pt>
                <c:pt idx="2729">
                  <c:v>45465</c:v>
                </c:pt>
                <c:pt idx="2730">
                  <c:v>45466</c:v>
                </c:pt>
                <c:pt idx="2731">
                  <c:v>45467</c:v>
                </c:pt>
                <c:pt idx="2732">
                  <c:v>45468</c:v>
                </c:pt>
                <c:pt idx="2733">
                  <c:v>45469</c:v>
                </c:pt>
                <c:pt idx="2734">
                  <c:v>45470</c:v>
                </c:pt>
                <c:pt idx="2735">
                  <c:v>45471</c:v>
                </c:pt>
                <c:pt idx="2736">
                  <c:v>45472</c:v>
                </c:pt>
                <c:pt idx="2737">
                  <c:v>45473</c:v>
                </c:pt>
                <c:pt idx="2738">
                  <c:v>45474</c:v>
                </c:pt>
                <c:pt idx="2739">
                  <c:v>45475</c:v>
                </c:pt>
                <c:pt idx="2740">
                  <c:v>45476</c:v>
                </c:pt>
                <c:pt idx="2741">
                  <c:v>45477</c:v>
                </c:pt>
                <c:pt idx="2742">
                  <c:v>45478</c:v>
                </c:pt>
                <c:pt idx="2743">
                  <c:v>45479</c:v>
                </c:pt>
                <c:pt idx="2744">
                  <c:v>45480</c:v>
                </c:pt>
                <c:pt idx="2745">
                  <c:v>45481</c:v>
                </c:pt>
                <c:pt idx="2746">
                  <c:v>45482</c:v>
                </c:pt>
                <c:pt idx="2747">
                  <c:v>45483</c:v>
                </c:pt>
                <c:pt idx="2748">
                  <c:v>45484</c:v>
                </c:pt>
                <c:pt idx="2749">
                  <c:v>45485</c:v>
                </c:pt>
                <c:pt idx="2750">
                  <c:v>45486</c:v>
                </c:pt>
                <c:pt idx="2751">
                  <c:v>45487</c:v>
                </c:pt>
                <c:pt idx="2752">
                  <c:v>45488</c:v>
                </c:pt>
                <c:pt idx="2753">
                  <c:v>45489</c:v>
                </c:pt>
                <c:pt idx="2754">
                  <c:v>45490</c:v>
                </c:pt>
                <c:pt idx="2755">
                  <c:v>45491</c:v>
                </c:pt>
                <c:pt idx="2756">
                  <c:v>45492</c:v>
                </c:pt>
                <c:pt idx="2757">
                  <c:v>45493</c:v>
                </c:pt>
                <c:pt idx="2758">
                  <c:v>45494</c:v>
                </c:pt>
                <c:pt idx="2759">
                  <c:v>45495</c:v>
                </c:pt>
                <c:pt idx="2760">
                  <c:v>45496</c:v>
                </c:pt>
                <c:pt idx="2761">
                  <c:v>45497</c:v>
                </c:pt>
                <c:pt idx="2762">
                  <c:v>45498</c:v>
                </c:pt>
                <c:pt idx="2763">
                  <c:v>45499</c:v>
                </c:pt>
                <c:pt idx="2764">
                  <c:v>45500</c:v>
                </c:pt>
                <c:pt idx="2765">
                  <c:v>45501</c:v>
                </c:pt>
                <c:pt idx="2766">
                  <c:v>45502</c:v>
                </c:pt>
                <c:pt idx="2767">
                  <c:v>45503</c:v>
                </c:pt>
                <c:pt idx="2768">
                  <c:v>45504</c:v>
                </c:pt>
                <c:pt idx="2769">
                  <c:v>45505</c:v>
                </c:pt>
                <c:pt idx="2770">
                  <c:v>45506</c:v>
                </c:pt>
                <c:pt idx="2771">
                  <c:v>45507</c:v>
                </c:pt>
                <c:pt idx="2772">
                  <c:v>45508</c:v>
                </c:pt>
                <c:pt idx="2773">
                  <c:v>45509</c:v>
                </c:pt>
                <c:pt idx="2774">
                  <c:v>45510</c:v>
                </c:pt>
                <c:pt idx="2775">
                  <c:v>45511</c:v>
                </c:pt>
                <c:pt idx="2776">
                  <c:v>45512</c:v>
                </c:pt>
                <c:pt idx="2777">
                  <c:v>45513</c:v>
                </c:pt>
                <c:pt idx="2778">
                  <c:v>45514</c:v>
                </c:pt>
                <c:pt idx="2779">
                  <c:v>45515</c:v>
                </c:pt>
                <c:pt idx="2780">
                  <c:v>45516</c:v>
                </c:pt>
                <c:pt idx="2781">
                  <c:v>45517</c:v>
                </c:pt>
                <c:pt idx="2782">
                  <c:v>45518</c:v>
                </c:pt>
                <c:pt idx="2783">
                  <c:v>45519</c:v>
                </c:pt>
                <c:pt idx="2784">
                  <c:v>45520</c:v>
                </c:pt>
                <c:pt idx="2785">
                  <c:v>45521</c:v>
                </c:pt>
                <c:pt idx="2786">
                  <c:v>45522</c:v>
                </c:pt>
                <c:pt idx="2787">
                  <c:v>45523</c:v>
                </c:pt>
                <c:pt idx="2788">
                  <c:v>45524</c:v>
                </c:pt>
                <c:pt idx="2789">
                  <c:v>45525</c:v>
                </c:pt>
                <c:pt idx="2790">
                  <c:v>45526</c:v>
                </c:pt>
                <c:pt idx="2791">
                  <c:v>45527</c:v>
                </c:pt>
                <c:pt idx="2792">
                  <c:v>45528</c:v>
                </c:pt>
                <c:pt idx="2793">
                  <c:v>45529</c:v>
                </c:pt>
                <c:pt idx="2794">
                  <c:v>45530</c:v>
                </c:pt>
                <c:pt idx="2795">
                  <c:v>45531</c:v>
                </c:pt>
                <c:pt idx="2796">
                  <c:v>45532</c:v>
                </c:pt>
                <c:pt idx="2797">
                  <c:v>45533</c:v>
                </c:pt>
                <c:pt idx="2798">
                  <c:v>45534</c:v>
                </c:pt>
                <c:pt idx="2799">
                  <c:v>45535</c:v>
                </c:pt>
                <c:pt idx="2800">
                  <c:v>45536</c:v>
                </c:pt>
                <c:pt idx="2801">
                  <c:v>45537</c:v>
                </c:pt>
                <c:pt idx="2802">
                  <c:v>45538</c:v>
                </c:pt>
                <c:pt idx="2803">
                  <c:v>45539</c:v>
                </c:pt>
                <c:pt idx="2804">
                  <c:v>45540</c:v>
                </c:pt>
                <c:pt idx="2805">
                  <c:v>45541</c:v>
                </c:pt>
                <c:pt idx="2806">
                  <c:v>45542</c:v>
                </c:pt>
                <c:pt idx="2807">
                  <c:v>45543</c:v>
                </c:pt>
                <c:pt idx="2808">
                  <c:v>45544</c:v>
                </c:pt>
                <c:pt idx="2809">
                  <c:v>45545</c:v>
                </c:pt>
                <c:pt idx="2810">
                  <c:v>45546</c:v>
                </c:pt>
                <c:pt idx="2811">
                  <c:v>45547</c:v>
                </c:pt>
                <c:pt idx="2812">
                  <c:v>45548</c:v>
                </c:pt>
                <c:pt idx="2813">
                  <c:v>45549</c:v>
                </c:pt>
                <c:pt idx="2814">
                  <c:v>45550</c:v>
                </c:pt>
                <c:pt idx="2815">
                  <c:v>45551</c:v>
                </c:pt>
                <c:pt idx="2816">
                  <c:v>45552</c:v>
                </c:pt>
                <c:pt idx="2817">
                  <c:v>45553</c:v>
                </c:pt>
                <c:pt idx="2818">
                  <c:v>45554</c:v>
                </c:pt>
                <c:pt idx="2819">
                  <c:v>45555</c:v>
                </c:pt>
                <c:pt idx="2820">
                  <c:v>45556</c:v>
                </c:pt>
                <c:pt idx="2821">
                  <c:v>45557</c:v>
                </c:pt>
                <c:pt idx="2822">
                  <c:v>45558</c:v>
                </c:pt>
                <c:pt idx="2823">
                  <c:v>45559</c:v>
                </c:pt>
                <c:pt idx="2824">
                  <c:v>45560</c:v>
                </c:pt>
                <c:pt idx="2825">
                  <c:v>45561</c:v>
                </c:pt>
                <c:pt idx="2826">
                  <c:v>45562</c:v>
                </c:pt>
                <c:pt idx="2827">
                  <c:v>45563</c:v>
                </c:pt>
                <c:pt idx="2828">
                  <c:v>45564</c:v>
                </c:pt>
                <c:pt idx="2829">
                  <c:v>45565</c:v>
                </c:pt>
                <c:pt idx="2830">
                  <c:v>45566</c:v>
                </c:pt>
                <c:pt idx="2831">
                  <c:v>45567</c:v>
                </c:pt>
                <c:pt idx="2832">
                  <c:v>45568</c:v>
                </c:pt>
                <c:pt idx="2833">
                  <c:v>45569</c:v>
                </c:pt>
                <c:pt idx="2834">
                  <c:v>45570</c:v>
                </c:pt>
                <c:pt idx="2835">
                  <c:v>45571</c:v>
                </c:pt>
                <c:pt idx="2836">
                  <c:v>45572</c:v>
                </c:pt>
                <c:pt idx="2837">
                  <c:v>45573</c:v>
                </c:pt>
                <c:pt idx="2838">
                  <c:v>45574</c:v>
                </c:pt>
                <c:pt idx="2839">
                  <c:v>45575</c:v>
                </c:pt>
                <c:pt idx="2840">
                  <c:v>45576</c:v>
                </c:pt>
                <c:pt idx="2841">
                  <c:v>45577</c:v>
                </c:pt>
                <c:pt idx="2842">
                  <c:v>45578</c:v>
                </c:pt>
                <c:pt idx="2843">
                  <c:v>45579</c:v>
                </c:pt>
                <c:pt idx="2844">
                  <c:v>45580</c:v>
                </c:pt>
                <c:pt idx="2845">
                  <c:v>45581</c:v>
                </c:pt>
                <c:pt idx="2846">
                  <c:v>45582</c:v>
                </c:pt>
                <c:pt idx="2847">
                  <c:v>45583</c:v>
                </c:pt>
                <c:pt idx="2848">
                  <c:v>45584</c:v>
                </c:pt>
                <c:pt idx="2849">
                  <c:v>45585</c:v>
                </c:pt>
                <c:pt idx="2850">
                  <c:v>45586</c:v>
                </c:pt>
                <c:pt idx="2851">
                  <c:v>45587</c:v>
                </c:pt>
                <c:pt idx="2852">
                  <c:v>45588</c:v>
                </c:pt>
                <c:pt idx="2853">
                  <c:v>45589</c:v>
                </c:pt>
                <c:pt idx="2854">
                  <c:v>45590</c:v>
                </c:pt>
                <c:pt idx="2855">
                  <c:v>45591</c:v>
                </c:pt>
                <c:pt idx="2856">
                  <c:v>45592</c:v>
                </c:pt>
                <c:pt idx="2857">
                  <c:v>45593</c:v>
                </c:pt>
                <c:pt idx="2858">
                  <c:v>45594</c:v>
                </c:pt>
                <c:pt idx="2859">
                  <c:v>45595</c:v>
                </c:pt>
                <c:pt idx="2860">
                  <c:v>45596</c:v>
                </c:pt>
                <c:pt idx="2861">
                  <c:v>45597</c:v>
                </c:pt>
                <c:pt idx="2862">
                  <c:v>45598</c:v>
                </c:pt>
                <c:pt idx="2863">
                  <c:v>45599</c:v>
                </c:pt>
                <c:pt idx="2864">
                  <c:v>45600</c:v>
                </c:pt>
                <c:pt idx="2865">
                  <c:v>45601</c:v>
                </c:pt>
                <c:pt idx="2866">
                  <c:v>45602</c:v>
                </c:pt>
                <c:pt idx="2867">
                  <c:v>45603</c:v>
                </c:pt>
                <c:pt idx="2868">
                  <c:v>45604</c:v>
                </c:pt>
                <c:pt idx="2869">
                  <c:v>45605</c:v>
                </c:pt>
                <c:pt idx="2870">
                  <c:v>45606</c:v>
                </c:pt>
                <c:pt idx="2871">
                  <c:v>45607</c:v>
                </c:pt>
                <c:pt idx="2872">
                  <c:v>45608</c:v>
                </c:pt>
                <c:pt idx="2873">
                  <c:v>45609</c:v>
                </c:pt>
                <c:pt idx="2874">
                  <c:v>45610</c:v>
                </c:pt>
                <c:pt idx="2875">
                  <c:v>45611</c:v>
                </c:pt>
                <c:pt idx="2876">
                  <c:v>45612</c:v>
                </c:pt>
                <c:pt idx="2877">
                  <c:v>45613</c:v>
                </c:pt>
                <c:pt idx="2878">
                  <c:v>45614</c:v>
                </c:pt>
                <c:pt idx="2879">
                  <c:v>45615</c:v>
                </c:pt>
                <c:pt idx="2880">
                  <c:v>45616</c:v>
                </c:pt>
                <c:pt idx="2881">
                  <c:v>45617</c:v>
                </c:pt>
                <c:pt idx="2882">
                  <c:v>45618</c:v>
                </c:pt>
                <c:pt idx="2883">
                  <c:v>45619</c:v>
                </c:pt>
                <c:pt idx="2884">
                  <c:v>45620</c:v>
                </c:pt>
                <c:pt idx="2885">
                  <c:v>45621</c:v>
                </c:pt>
                <c:pt idx="2886">
                  <c:v>45622</c:v>
                </c:pt>
                <c:pt idx="2887">
                  <c:v>45623</c:v>
                </c:pt>
                <c:pt idx="2888">
                  <c:v>45624</c:v>
                </c:pt>
                <c:pt idx="2889">
                  <c:v>45625</c:v>
                </c:pt>
                <c:pt idx="2890">
                  <c:v>45626</c:v>
                </c:pt>
                <c:pt idx="2891">
                  <c:v>45627</c:v>
                </c:pt>
                <c:pt idx="2892">
                  <c:v>45628</c:v>
                </c:pt>
                <c:pt idx="2893">
                  <c:v>45629</c:v>
                </c:pt>
                <c:pt idx="2894">
                  <c:v>45630</c:v>
                </c:pt>
                <c:pt idx="2895">
                  <c:v>45631</c:v>
                </c:pt>
                <c:pt idx="2896">
                  <c:v>45632</c:v>
                </c:pt>
                <c:pt idx="2897">
                  <c:v>45633</c:v>
                </c:pt>
                <c:pt idx="2898">
                  <c:v>45634</c:v>
                </c:pt>
                <c:pt idx="2899">
                  <c:v>45635</c:v>
                </c:pt>
                <c:pt idx="2900">
                  <c:v>45636</c:v>
                </c:pt>
                <c:pt idx="2901">
                  <c:v>45637</c:v>
                </c:pt>
                <c:pt idx="2902">
                  <c:v>45638</c:v>
                </c:pt>
                <c:pt idx="2903">
                  <c:v>45639</c:v>
                </c:pt>
                <c:pt idx="2904">
                  <c:v>45640</c:v>
                </c:pt>
                <c:pt idx="2905">
                  <c:v>45641</c:v>
                </c:pt>
                <c:pt idx="2906">
                  <c:v>45642</c:v>
                </c:pt>
                <c:pt idx="2907">
                  <c:v>45643</c:v>
                </c:pt>
                <c:pt idx="2908">
                  <c:v>45644</c:v>
                </c:pt>
                <c:pt idx="2909">
                  <c:v>45645</c:v>
                </c:pt>
                <c:pt idx="2910">
                  <c:v>45646</c:v>
                </c:pt>
                <c:pt idx="2911">
                  <c:v>45647</c:v>
                </c:pt>
                <c:pt idx="2912">
                  <c:v>45648</c:v>
                </c:pt>
                <c:pt idx="2913">
                  <c:v>45649</c:v>
                </c:pt>
                <c:pt idx="2914">
                  <c:v>45650</c:v>
                </c:pt>
                <c:pt idx="2915">
                  <c:v>45651</c:v>
                </c:pt>
                <c:pt idx="2916">
                  <c:v>45652</c:v>
                </c:pt>
                <c:pt idx="2917">
                  <c:v>45653</c:v>
                </c:pt>
                <c:pt idx="2918">
                  <c:v>45654</c:v>
                </c:pt>
                <c:pt idx="2919">
                  <c:v>45655</c:v>
                </c:pt>
                <c:pt idx="2920">
                  <c:v>45656</c:v>
                </c:pt>
                <c:pt idx="2921">
                  <c:v>45657</c:v>
                </c:pt>
                <c:pt idx="2922">
                  <c:v>45658</c:v>
                </c:pt>
                <c:pt idx="2923">
                  <c:v>45659</c:v>
                </c:pt>
                <c:pt idx="2924">
                  <c:v>45660</c:v>
                </c:pt>
                <c:pt idx="2925">
                  <c:v>45661</c:v>
                </c:pt>
                <c:pt idx="2926">
                  <c:v>45662</c:v>
                </c:pt>
                <c:pt idx="2927">
                  <c:v>45663</c:v>
                </c:pt>
                <c:pt idx="2928">
                  <c:v>45664</c:v>
                </c:pt>
                <c:pt idx="2929">
                  <c:v>45665</c:v>
                </c:pt>
                <c:pt idx="2930">
                  <c:v>45666</c:v>
                </c:pt>
                <c:pt idx="2931">
                  <c:v>45667</c:v>
                </c:pt>
                <c:pt idx="2932">
                  <c:v>45668</c:v>
                </c:pt>
                <c:pt idx="2933">
                  <c:v>45669</c:v>
                </c:pt>
                <c:pt idx="2934">
                  <c:v>45670</c:v>
                </c:pt>
                <c:pt idx="2935">
                  <c:v>45671</c:v>
                </c:pt>
                <c:pt idx="2936">
                  <c:v>45672</c:v>
                </c:pt>
                <c:pt idx="2937">
                  <c:v>45673</c:v>
                </c:pt>
                <c:pt idx="2938">
                  <c:v>45674</c:v>
                </c:pt>
                <c:pt idx="2939">
                  <c:v>45675</c:v>
                </c:pt>
                <c:pt idx="2940">
                  <c:v>45676</c:v>
                </c:pt>
                <c:pt idx="2941">
                  <c:v>45677</c:v>
                </c:pt>
                <c:pt idx="2942">
                  <c:v>45678</c:v>
                </c:pt>
                <c:pt idx="2943">
                  <c:v>45679</c:v>
                </c:pt>
                <c:pt idx="2944">
                  <c:v>45680</c:v>
                </c:pt>
                <c:pt idx="2945">
                  <c:v>45681</c:v>
                </c:pt>
                <c:pt idx="2946">
                  <c:v>45682</c:v>
                </c:pt>
                <c:pt idx="2947">
                  <c:v>45683</c:v>
                </c:pt>
                <c:pt idx="2948">
                  <c:v>45684</c:v>
                </c:pt>
                <c:pt idx="2949">
                  <c:v>45685</c:v>
                </c:pt>
                <c:pt idx="2950">
                  <c:v>45686</c:v>
                </c:pt>
                <c:pt idx="2951">
                  <c:v>45687</c:v>
                </c:pt>
                <c:pt idx="2952">
                  <c:v>45688</c:v>
                </c:pt>
                <c:pt idx="2953">
                  <c:v>45689</c:v>
                </c:pt>
                <c:pt idx="2954">
                  <c:v>45690</c:v>
                </c:pt>
                <c:pt idx="2955">
                  <c:v>45691</c:v>
                </c:pt>
                <c:pt idx="2956">
                  <c:v>45692</c:v>
                </c:pt>
                <c:pt idx="2957">
                  <c:v>45693</c:v>
                </c:pt>
                <c:pt idx="2958">
                  <c:v>45694</c:v>
                </c:pt>
                <c:pt idx="2959">
                  <c:v>45695</c:v>
                </c:pt>
                <c:pt idx="2960">
                  <c:v>45696</c:v>
                </c:pt>
                <c:pt idx="2961">
                  <c:v>45697</c:v>
                </c:pt>
                <c:pt idx="2962">
                  <c:v>45698</c:v>
                </c:pt>
                <c:pt idx="2963">
                  <c:v>45699</c:v>
                </c:pt>
                <c:pt idx="2964">
                  <c:v>45700</c:v>
                </c:pt>
                <c:pt idx="2965">
                  <c:v>45701</c:v>
                </c:pt>
                <c:pt idx="2966">
                  <c:v>45702</c:v>
                </c:pt>
                <c:pt idx="2967">
                  <c:v>45703</c:v>
                </c:pt>
                <c:pt idx="2968">
                  <c:v>45704</c:v>
                </c:pt>
                <c:pt idx="2969">
                  <c:v>45705</c:v>
                </c:pt>
                <c:pt idx="2970">
                  <c:v>45706</c:v>
                </c:pt>
                <c:pt idx="2971">
                  <c:v>45707</c:v>
                </c:pt>
                <c:pt idx="2972">
                  <c:v>45708</c:v>
                </c:pt>
                <c:pt idx="2973">
                  <c:v>45709</c:v>
                </c:pt>
                <c:pt idx="2974">
                  <c:v>45710</c:v>
                </c:pt>
                <c:pt idx="2975">
                  <c:v>45711</c:v>
                </c:pt>
                <c:pt idx="2976">
                  <c:v>45712</c:v>
                </c:pt>
                <c:pt idx="2977">
                  <c:v>45713</c:v>
                </c:pt>
                <c:pt idx="2978">
                  <c:v>45714</c:v>
                </c:pt>
                <c:pt idx="2979">
                  <c:v>45715</c:v>
                </c:pt>
                <c:pt idx="2980">
                  <c:v>45716</c:v>
                </c:pt>
                <c:pt idx="2981">
                  <c:v>45717</c:v>
                </c:pt>
                <c:pt idx="2982">
                  <c:v>45718</c:v>
                </c:pt>
                <c:pt idx="2983">
                  <c:v>45719</c:v>
                </c:pt>
                <c:pt idx="2984">
                  <c:v>45720</c:v>
                </c:pt>
                <c:pt idx="2985">
                  <c:v>45721</c:v>
                </c:pt>
                <c:pt idx="2986">
                  <c:v>45722</c:v>
                </c:pt>
                <c:pt idx="2987">
                  <c:v>45723</c:v>
                </c:pt>
                <c:pt idx="2988">
                  <c:v>45724</c:v>
                </c:pt>
                <c:pt idx="2989">
                  <c:v>45725</c:v>
                </c:pt>
                <c:pt idx="2990">
                  <c:v>45726</c:v>
                </c:pt>
                <c:pt idx="2991">
                  <c:v>45727</c:v>
                </c:pt>
                <c:pt idx="2992">
                  <c:v>45728</c:v>
                </c:pt>
                <c:pt idx="2993">
                  <c:v>45729</c:v>
                </c:pt>
                <c:pt idx="2994">
                  <c:v>45730</c:v>
                </c:pt>
                <c:pt idx="2995">
                  <c:v>45731</c:v>
                </c:pt>
                <c:pt idx="2996">
                  <c:v>45732</c:v>
                </c:pt>
                <c:pt idx="2997">
                  <c:v>45733</c:v>
                </c:pt>
                <c:pt idx="2998">
                  <c:v>45734</c:v>
                </c:pt>
                <c:pt idx="2999">
                  <c:v>45735</c:v>
                </c:pt>
                <c:pt idx="3000">
                  <c:v>45736</c:v>
                </c:pt>
                <c:pt idx="3001">
                  <c:v>45737</c:v>
                </c:pt>
                <c:pt idx="3002">
                  <c:v>45738</c:v>
                </c:pt>
                <c:pt idx="3003">
                  <c:v>45739</c:v>
                </c:pt>
                <c:pt idx="3004">
                  <c:v>45740</c:v>
                </c:pt>
                <c:pt idx="3005">
                  <c:v>45741</c:v>
                </c:pt>
                <c:pt idx="3006">
                  <c:v>45742</c:v>
                </c:pt>
                <c:pt idx="3007">
                  <c:v>45743</c:v>
                </c:pt>
                <c:pt idx="3008">
                  <c:v>45744</c:v>
                </c:pt>
                <c:pt idx="3009">
                  <c:v>45745</c:v>
                </c:pt>
                <c:pt idx="3010">
                  <c:v>45746</c:v>
                </c:pt>
                <c:pt idx="3011">
                  <c:v>45747</c:v>
                </c:pt>
                <c:pt idx="3012">
                  <c:v>45748</c:v>
                </c:pt>
                <c:pt idx="3013">
                  <c:v>45749</c:v>
                </c:pt>
                <c:pt idx="3014">
                  <c:v>45750</c:v>
                </c:pt>
                <c:pt idx="3015">
                  <c:v>45751</c:v>
                </c:pt>
                <c:pt idx="3016">
                  <c:v>45752</c:v>
                </c:pt>
                <c:pt idx="3017">
                  <c:v>45753</c:v>
                </c:pt>
                <c:pt idx="3018">
                  <c:v>45754</c:v>
                </c:pt>
                <c:pt idx="3019">
                  <c:v>45755</c:v>
                </c:pt>
                <c:pt idx="3020">
                  <c:v>45756</c:v>
                </c:pt>
                <c:pt idx="3021">
                  <c:v>45757</c:v>
                </c:pt>
                <c:pt idx="3022">
                  <c:v>45758</c:v>
                </c:pt>
                <c:pt idx="3023">
                  <c:v>45759</c:v>
                </c:pt>
                <c:pt idx="3024">
                  <c:v>45760</c:v>
                </c:pt>
                <c:pt idx="3025">
                  <c:v>45761</c:v>
                </c:pt>
                <c:pt idx="3026">
                  <c:v>45762</c:v>
                </c:pt>
                <c:pt idx="3027">
                  <c:v>45763</c:v>
                </c:pt>
                <c:pt idx="3028">
                  <c:v>45764</c:v>
                </c:pt>
                <c:pt idx="3029">
                  <c:v>45765</c:v>
                </c:pt>
                <c:pt idx="3030">
                  <c:v>45766</c:v>
                </c:pt>
                <c:pt idx="3031">
                  <c:v>45767</c:v>
                </c:pt>
                <c:pt idx="3032">
                  <c:v>45768</c:v>
                </c:pt>
                <c:pt idx="3033">
                  <c:v>45769</c:v>
                </c:pt>
                <c:pt idx="3034">
                  <c:v>45770</c:v>
                </c:pt>
                <c:pt idx="3035">
                  <c:v>45771</c:v>
                </c:pt>
                <c:pt idx="3036">
                  <c:v>45772</c:v>
                </c:pt>
                <c:pt idx="3037">
                  <c:v>45773</c:v>
                </c:pt>
                <c:pt idx="3038">
                  <c:v>45774</c:v>
                </c:pt>
                <c:pt idx="3039">
                  <c:v>45775</c:v>
                </c:pt>
                <c:pt idx="3040">
                  <c:v>45776</c:v>
                </c:pt>
                <c:pt idx="3041">
                  <c:v>45777</c:v>
                </c:pt>
                <c:pt idx="3042">
                  <c:v>45778</c:v>
                </c:pt>
                <c:pt idx="3043">
                  <c:v>45779</c:v>
                </c:pt>
                <c:pt idx="3044">
                  <c:v>45780</c:v>
                </c:pt>
                <c:pt idx="3045">
                  <c:v>45781</c:v>
                </c:pt>
                <c:pt idx="3046">
                  <c:v>45782</c:v>
                </c:pt>
                <c:pt idx="3047">
                  <c:v>45783</c:v>
                </c:pt>
                <c:pt idx="3048">
                  <c:v>45784</c:v>
                </c:pt>
                <c:pt idx="3049">
                  <c:v>45785</c:v>
                </c:pt>
                <c:pt idx="3050">
                  <c:v>45786</c:v>
                </c:pt>
                <c:pt idx="3051">
                  <c:v>45787</c:v>
                </c:pt>
                <c:pt idx="3052">
                  <c:v>45788</c:v>
                </c:pt>
                <c:pt idx="3053">
                  <c:v>45789</c:v>
                </c:pt>
                <c:pt idx="3054">
                  <c:v>45790</c:v>
                </c:pt>
                <c:pt idx="3055">
                  <c:v>45791</c:v>
                </c:pt>
                <c:pt idx="3056">
                  <c:v>45792</c:v>
                </c:pt>
                <c:pt idx="3057">
                  <c:v>45793</c:v>
                </c:pt>
                <c:pt idx="3058">
                  <c:v>45794</c:v>
                </c:pt>
                <c:pt idx="3059">
                  <c:v>45795</c:v>
                </c:pt>
                <c:pt idx="3060">
                  <c:v>45796</c:v>
                </c:pt>
                <c:pt idx="3061">
                  <c:v>45797</c:v>
                </c:pt>
                <c:pt idx="3062">
                  <c:v>45798</c:v>
                </c:pt>
                <c:pt idx="3063">
                  <c:v>45799</c:v>
                </c:pt>
                <c:pt idx="3064">
                  <c:v>45800</c:v>
                </c:pt>
                <c:pt idx="3065">
                  <c:v>45801</c:v>
                </c:pt>
                <c:pt idx="3066">
                  <c:v>45802</c:v>
                </c:pt>
                <c:pt idx="3067">
                  <c:v>45803</c:v>
                </c:pt>
                <c:pt idx="3068">
                  <c:v>45804</c:v>
                </c:pt>
                <c:pt idx="3069">
                  <c:v>45805</c:v>
                </c:pt>
                <c:pt idx="3070">
                  <c:v>45806</c:v>
                </c:pt>
                <c:pt idx="3071">
                  <c:v>45807</c:v>
                </c:pt>
                <c:pt idx="3072">
                  <c:v>45808</c:v>
                </c:pt>
                <c:pt idx="3073">
                  <c:v>45809</c:v>
                </c:pt>
                <c:pt idx="3074">
                  <c:v>45810</c:v>
                </c:pt>
                <c:pt idx="3075">
                  <c:v>45811</c:v>
                </c:pt>
                <c:pt idx="3076">
                  <c:v>45812</c:v>
                </c:pt>
                <c:pt idx="3077">
                  <c:v>45813</c:v>
                </c:pt>
                <c:pt idx="3078">
                  <c:v>45814</c:v>
                </c:pt>
                <c:pt idx="3079">
                  <c:v>45815</c:v>
                </c:pt>
                <c:pt idx="3080">
                  <c:v>45816</c:v>
                </c:pt>
                <c:pt idx="3081">
                  <c:v>45817</c:v>
                </c:pt>
                <c:pt idx="3082">
                  <c:v>45818</c:v>
                </c:pt>
                <c:pt idx="3083">
                  <c:v>45819</c:v>
                </c:pt>
                <c:pt idx="3084">
                  <c:v>45820</c:v>
                </c:pt>
                <c:pt idx="3085">
                  <c:v>45821</c:v>
                </c:pt>
                <c:pt idx="3086">
                  <c:v>45822</c:v>
                </c:pt>
                <c:pt idx="3087">
                  <c:v>45823</c:v>
                </c:pt>
                <c:pt idx="3088">
                  <c:v>45824</c:v>
                </c:pt>
                <c:pt idx="3089">
                  <c:v>45825</c:v>
                </c:pt>
                <c:pt idx="3090">
                  <c:v>45826</c:v>
                </c:pt>
                <c:pt idx="3091">
                  <c:v>45827</c:v>
                </c:pt>
                <c:pt idx="3092">
                  <c:v>45828</c:v>
                </c:pt>
                <c:pt idx="3093">
                  <c:v>45829</c:v>
                </c:pt>
                <c:pt idx="3094">
                  <c:v>45830</c:v>
                </c:pt>
                <c:pt idx="3095">
                  <c:v>45831</c:v>
                </c:pt>
                <c:pt idx="3096">
                  <c:v>45832</c:v>
                </c:pt>
                <c:pt idx="3097">
                  <c:v>45833</c:v>
                </c:pt>
                <c:pt idx="3098">
                  <c:v>45834</c:v>
                </c:pt>
                <c:pt idx="3099">
                  <c:v>45835</c:v>
                </c:pt>
                <c:pt idx="3100">
                  <c:v>45836</c:v>
                </c:pt>
                <c:pt idx="3101">
                  <c:v>45837</c:v>
                </c:pt>
                <c:pt idx="3102">
                  <c:v>45838</c:v>
                </c:pt>
                <c:pt idx="3103">
                  <c:v>45839</c:v>
                </c:pt>
                <c:pt idx="3104">
                  <c:v>45840</c:v>
                </c:pt>
                <c:pt idx="3105">
                  <c:v>45841</c:v>
                </c:pt>
                <c:pt idx="3106">
                  <c:v>45842</c:v>
                </c:pt>
                <c:pt idx="3107">
                  <c:v>45843</c:v>
                </c:pt>
                <c:pt idx="3108">
                  <c:v>45844</c:v>
                </c:pt>
                <c:pt idx="3109">
                  <c:v>45845</c:v>
                </c:pt>
                <c:pt idx="3110">
                  <c:v>45846</c:v>
                </c:pt>
                <c:pt idx="3111">
                  <c:v>45847</c:v>
                </c:pt>
                <c:pt idx="3112">
                  <c:v>45848</c:v>
                </c:pt>
                <c:pt idx="3113">
                  <c:v>45849</c:v>
                </c:pt>
                <c:pt idx="3114">
                  <c:v>45850</c:v>
                </c:pt>
                <c:pt idx="3115">
                  <c:v>45851</c:v>
                </c:pt>
                <c:pt idx="3116">
                  <c:v>45852</c:v>
                </c:pt>
                <c:pt idx="3117">
                  <c:v>45853</c:v>
                </c:pt>
                <c:pt idx="3118">
                  <c:v>45854</c:v>
                </c:pt>
                <c:pt idx="3119">
                  <c:v>45855</c:v>
                </c:pt>
                <c:pt idx="3120">
                  <c:v>45856</c:v>
                </c:pt>
                <c:pt idx="3121">
                  <c:v>45857</c:v>
                </c:pt>
                <c:pt idx="3122">
                  <c:v>45858</c:v>
                </c:pt>
                <c:pt idx="3123">
                  <c:v>45859</c:v>
                </c:pt>
                <c:pt idx="3124">
                  <c:v>45860</c:v>
                </c:pt>
                <c:pt idx="3125">
                  <c:v>45861</c:v>
                </c:pt>
                <c:pt idx="3126">
                  <c:v>45862</c:v>
                </c:pt>
                <c:pt idx="3127">
                  <c:v>45863</c:v>
                </c:pt>
                <c:pt idx="3128">
                  <c:v>45864</c:v>
                </c:pt>
                <c:pt idx="3129">
                  <c:v>45865</c:v>
                </c:pt>
                <c:pt idx="3130">
                  <c:v>45866</c:v>
                </c:pt>
                <c:pt idx="3131">
                  <c:v>45867</c:v>
                </c:pt>
                <c:pt idx="3132">
                  <c:v>45868</c:v>
                </c:pt>
                <c:pt idx="3133">
                  <c:v>45869</c:v>
                </c:pt>
              </c:numCache>
            </c:numRef>
          </c:cat>
          <c:val>
            <c:numRef>
              <c:f>Hoja3!$BS$5:$BS$3138</c:f>
              <c:numCache>
                <c:formatCode>#,##0</c:formatCode>
                <c:ptCount val="313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60380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45447</c:v>
                </c:pt>
                <c:pt idx="145">
                  <c:v>41170</c:v>
                </c:pt>
                <c:pt idx="146">
                  <c:v>21152</c:v>
                </c:pt>
                <c:pt idx="147">
                  <c:v>35639</c:v>
                </c:pt>
                <c:pt idx="148">
                  <c:v>37130</c:v>
                </c:pt>
                <c:pt idx="149">
                  <c:v>19675</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31552</c:v>
                </c:pt>
                <c:pt idx="255">
                  <c:v>19217</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20510</c:v>
                </c:pt>
                <c:pt idx="281">
                  <c:v>0</c:v>
                </c:pt>
                <c:pt idx="282">
                  <c:v>0</c:v>
                </c:pt>
                <c:pt idx="283">
                  <c:v>0</c:v>
                </c:pt>
                <c:pt idx="284">
                  <c:v>0</c:v>
                </c:pt>
                <c:pt idx="285">
                  <c:v>0</c:v>
                </c:pt>
                <c:pt idx="286">
                  <c:v>0</c:v>
                </c:pt>
                <c:pt idx="287">
                  <c:v>0</c:v>
                </c:pt>
                <c:pt idx="288">
                  <c:v>0</c:v>
                </c:pt>
                <c:pt idx="289">
                  <c:v>0</c:v>
                </c:pt>
                <c:pt idx="290">
                  <c:v>0</c:v>
                </c:pt>
                <c:pt idx="291">
                  <c:v>0</c:v>
                </c:pt>
                <c:pt idx="292">
                  <c:v>0</c:v>
                </c:pt>
                <c:pt idx="293">
                  <c:v>30875</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20326</c:v>
                </c:pt>
                <c:pt idx="348">
                  <c:v>0</c:v>
                </c:pt>
                <c:pt idx="349">
                  <c:v>20064</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20521</c:v>
                </c:pt>
                <c:pt idx="374">
                  <c:v>0</c:v>
                </c:pt>
                <c:pt idx="375">
                  <c:v>0</c:v>
                </c:pt>
                <c:pt idx="376">
                  <c:v>8319</c:v>
                </c:pt>
                <c:pt idx="377">
                  <c:v>32480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23595</c:v>
                </c:pt>
                <c:pt idx="397">
                  <c:v>60862</c:v>
                </c:pt>
                <c:pt idx="398">
                  <c:v>61651</c:v>
                </c:pt>
                <c:pt idx="399">
                  <c:v>29186</c:v>
                </c:pt>
                <c:pt idx="400">
                  <c:v>53257</c:v>
                </c:pt>
                <c:pt idx="401">
                  <c:v>59805</c:v>
                </c:pt>
                <c:pt idx="402">
                  <c:v>167695</c:v>
                </c:pt>
                <c:pt idx="403">
                  <c:v>127440</c:v>
                </c:pt>
                <c:pt idx="404">
                  <c:v>54098</c:v>
                </c:pt>
                <c:pt idx="405">
                  <c:v>115680</c:v>
                </c:pt>
                <c:pt idx="406">
                  <c:v>152933</c:v>
                </c:pt>
                <c:pt idx="407">
                  <c:v>158460</c:v>
                </c:pt>
                <c:pt idx="408">
                  <c:v>145020</c:v>
                </c:pt>
                <c:pt idx="409">
                  <c:v>119267</c:v>
                </c:pt>
                <c:pt idx="410">
                  <c:v>98942</c:v>
                </c:pt>
                <c:pt idx="411">
                  <c:v>97207</c:v>
                </c:pt>
                <c:pt idx="412">
                  <c:v>39031</c:v>
                </c:pt>
                <c:pt idx="413">
                  <c:v>0</c:v>
                </c:pt>
                <c:pt idx="414">
                  <c:v>13909</c:v>
                </c:pt>
                <c:pt idx="415">
                  <c:v>16106</c:v>
                </c:pt>
                <c:pt idx="416">
                  <c:v>30286</c:v>
                </c:pt>
                <c:pt idx="417">
                  <c:v>57082</c:v>
                </c:pt>
                <c:pt idx="418">
                  <c:v>56943</c:v>
                </c:pt>
                <c:pt idx="419">
                  <c:v>53373</c:v>
                </c:pt>
                <c:pt idx="420">
                  <c:v>52657</c:v>
                </c:pt>
                <c:pt idx="421">
                  <c:v>53159</c:v>
                </c:pt>
                <c:pt idx="422">
                  <c:v>52080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65659</c:v>
                </c:pt>
                <c:pt idx="437">
                  <c:v>77208</c:v>
                </c:pt>
                <c:pt idx="438">
                  <c:v>84932</c:v>
                </c:pt>
                <c:pt idx="439">
                  <c:v>124787</c:v>
                </c:pt>
                <c:pt idx="440">
                  <c:v>109160</c:v>
                </c:pt>
                <c:pt idx="441">
                  <c:v>86853</c:v>
                </c:pt>
                <c:pt idx="442">
                  <c:v>84489</c:v>
                </c:pt>
                <c:pt idx="443">
                  <c:v>114513</c:v>
                </c:pt>
                <c:pt idx="444">
                  <c:v>99281</c:v>
                </c:pt>
                <c:pt idx="445">
                  <c:v>97475</c:v>
                </c:pt>
                <c:pt idx="446">
                  <c:v>74644</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24214</c:v>
                </c:pt>
                <c:pt idx="474">
                  <c:v>0</c:v>
                </c:pt>
                <c:pt idx="475">
                  <c:v>0</c:v>
                </c:pt>
                <c:pt idx="476">
                  <c:v>0</c:v>
                </c:pt>
                <c:pt idx="477">
                  <c:v>52067</c:v>
                </c:pt>
                <c:pt idx="478">
                  <c:v>32680</c:v>
                </c:pt>
                <c:pt idx="479">
                  <c:v>0</c:v>
                </c:pt>
                <c:pt idx="480">
                  <c:v>23134</c:v>
                </c:pt>
                <c:pt idx="481">
                  <c:v>30878</c:v>
                </c:pt>
                <c:pt idx="482">
                  <c:v>0</c:v>
                </c:pt>
                <c:pt idx="483">
                  <c:v>0</c:v>
                </c:pt>
                <c:pt idx="484">
                  <c:v>42196</c:v>
                </c:pt>
                <c:pt idx="485">
                  <c:v>40319</c:v>
                </c:pt>
                <c:pt idx="486">
                  <c:v>40580</c:v>
                </c:pt>
                <c:pt idx="487">
                  <c:v>23425</c:v>
                </c:pt>
                <c:pt idx="488">
                  <c:v>83854</c:v>
                </c:pt>
                <c:pt idx="489">
                  <c:v>31790</c:v>
                </c:pt>
                <c:pt idx="490">
                  <c:v>0</c:v>
                </c:pt>
                <c:pt idx="491">
                  <c:v>20607</c:v>
                </c:pt>
                <c:pt idx="492">
                  <c:v>24159</c:v>
                </c:pt>
                <c:pt idx="493">
                  <c:v>33564</c:v>
                </c:pt>
                <c:pt idx="494">
                  <c:v>26383</c:v>
                </c:pt>
                <c:pt idx="495">
                  <c:v>33997</c:v>
                </c:pt>
                <c:pt idx="496">
                  <c:v>21986</c:v>
                </c:pt>
                <c:pt idx="497">
                  <c:v>0</c:v>
                </c:pt>
                <c:pt idx="498">
                  <c:v>0</c:v>
                </c:pt>
                <c:pt idx="499">
                  <c:v>20900</c:v>
                </c:pt>
                <c:pt idx="500">
                  <c:v>39187</c:v>
                </c:pt>
                <c:pt idx="501">
                  <c:v>43138</c:v>
                </c:pt>
                <c:pt idx="502">
                  <c:v>24841</c:v>
                </c:pt>
                <c:pt idx="503">
                  <c:v>0</c:v>
                </c:pt>
                <c:pt idx="504">
                  <c:v>0</c:v>
                </c:pt>
                <c:pt idx="505">
                  <c:v>0</c:v>
                </c:pt>
                <c:pt idx="506">
                  <c:v>0</c:v>
                </c:pt>
                <c:pt idx="507">
                  <c:v>20940</c:v>
                </c:pt>
                <c:pt idx="508">
                  <c:v>20996</c:v>
                </c:pt>
                <c:pt idx="509">
                  <c:v>21000</c:v>
                </c:pt>
                <c:pt idx="510">
                  <c:v>0</c:v>
                </c:pt>
                <c:pt idx="511">
                  <c:v>0</c:v>
                </c:pt>
                <c:pt idx="512">
                  <c:v>0</c:v>
                </c:pt>
                <c:pt idx="513">
                  <c:v>20960</c:v>
                </c:pt>
                <c:pt idx="514">
                  <c:v>20992</c:v>
                </c:pt>
                <c:pt idx="515">
                  <c:v>53365</c:v>
                </c:pt>
                <c:pt idx="516">
                  <c:v>54504</c:v>
                </c:pt>
                <c:pt idx="517">
                  <c:v>28938</c:v>
                </c:pt>
                <c:pt idx="518">
                  <c:v>24192</c:v>
                </c:pt>
                <c:pt idx="519">
                  <c:v>58018</c:v>
                </c:pt>
                <c:pt idx="520">
                  <c:v>34929</c:v>
                </c:pt>
                <c:pt idx="521">
                  <c:v>65366</c:v>
                </c:pt>
                <c:pt idx="522">
                  <c:v>54044</c:v>
                </c:pt>
                <c:pt idx="523">
                  <c:v>93820</c:v>
                </c:pt>
                <c:pt idx="524">
                  <c:v>32079</c:v>
                </c:pt>
                <c:pt idx="525">
                  <c:v>66062</c:v>
                </c:pt>
                <c:pt idx="526">
                  <c:v>31599</c:v>
                </c:pt>
                <c:pt idx="527">
                  <c:v>56398</c:v>
                </c:pt>
                <c:pt idx="528">
                  <c:v>54546</c:v>
                </c:pt>
                <c:pt idx="529">
                  <c:v>60212</c:v>
                </c:pt>
                <c:pt idx="530">
                  <c:v>55093</c:v>
                </c:pt>
                <c:pt idx="531">
                  <c:v>0</c:v>
                </c:pt>
                <c:pt idx="532">
                  <c:v>0</c:v>
                </c:pt>
                <c:pt idx="533">
                  <c:v>21066</c:v>
                </c:pt>
                <c:pt idx="534">
                  <c:v>28629</c:v>
                </c:pt>
                <c:pt idx="535">
                  <c:v>68014</c:v>
                </c:pt>
                <c:pt idx="536">
                  <c:v>86574</c:v>
                </c:pt>
                <c:pt idx="537">
                  <c:v>64423</c:v>
                </c:pt>
                <c:pt idx="538">
                  <c:v>21009</c:v>
                </c:pt>
                <c:pt idx="539">
                  <c:v>0</c:v>
                </c:pt>
                <c:pt idx="540">
                  <c:v>0</c:v>
                </c:pt>
                <c:pt idx="541">
                  <c:v>0</c:v>
                </c:pt>
                <c:pt idx="542">
                  <c:v>53097</c:v>
                </c:pt>
                <c:pt idx="543">
                  <c:v>20986</c:v>
                </c:pt>
                <c:pt idx="544">
                  <c:v>21211</c:v>
                </c:pt>
                <c:pt idx="545">
                  <c:v>33563</c:v>
                </c:pt>
                <c:pt idx="546">
                  <c:v>24638</c:v>
                </c:pt>
                <c:pt idx="547">
                  <c:v>0</c:v>
                </c:pt>
                <c:pt idx="548">
                  <c:v>0</c:v>
                </c:pt>
                <c:pt idx="549">
                  <c:v>24557</c:v>
                </c:pt>
                <c:pt idx="550">
                  <c:v>26055</c:v>
                </c:pt>
                <c:pt idx="551">
                  <c:v>0</c:v>
                </c:pt>
                <c:pt idx="552">
                  <c:v>0</c:v>
                </c:pt>
                <c:pt idx="553">
                  <c:v>0</c:v>
                </c:pt>
                <c:pt idx="554">
                  <c:v>0</c:v>
                </c:pt>
                <c:pt idx="555">
                  <c:v>0</c:v>
                </c:pt>
                <c:pt idx="556">
                  <c:v>0</c:v>
                </c:pt>
                <c:pt idx="557">
                  <c:v>21049</c:v>
                </c:pt>
                <c:pt idx="558">
                  <c:v>21025</c:v>
                </c:pt>
                <c:pt idx="559">
                  <c:v>24033</c:v>
                </c:pt>
                <c:pt idx="560">
                  <c:v>36104</c:v>
                </c:pt>
                <c:pt idx="561">
                  <c:v>21091</c:v>
                </c:pt>
                <c:pt idx="562">
                  <c:v>23056</c:v>
                </c:pt>
                <c:pt idx="563">
                  <c:v>62080</c:v>
                </c:pt>
                <c:pt idx="564">
                  <c:v>77805</c:v>
                </c:pt>
                <c:pt idx="565">
                  <c:v>11308</c:v>
                </c:pt>
                <c:pt idx="566">
                  <c:v>34589</c:v>
                </c:pt>
                <c:pt idx="567">
                  <c:v>0</c:v>
                </c:pt>
                <c:pt idx="568">
                  <c:v>51700</c:v>
                </c:pt>
                <c:pt idx="569">
                  <c:v>43916</c:v>
                </c:pt>
                <c:pt idx="570">
                  <c:v>37140</c:v>
                </c:pt>
                <c:pt idx="571">
                  <c:v>31664</c:v>
                </c:pt>
                <c:pt idx="572">
                  <c:v>41752</c:v>
                </c:pt>
                <c:pt idx="573">
                  <c:v>104581</c:v>
                </c:pt>
                <c:pt idx="574">
                  <c:v>78036</c:v>
                </c:pt>
                <c:pt idx="575">
                  <c:v>88131</c:v>
                </c:pt>
                <c:pt idx="576">
                  <c:v>37083</c:v>
                </c:pt>
                <c:pt idx="577">
                  <c:v>58162</c:v>
                </c:pt>
                <c:pt idx="578">
                  <c:v>25025</c:v>
                </c:pt>
                <c:pt idx="579">
                  <c:v>64826</c:v>
                </c:pt>
                <c:pt idx="580">
                  <c:v>44357</c:v>
                </c:pt>
                <c:pt idx="581">
                  <c:v>23939</c:v>
                </c:pt>
                <c:pt idx="582">
                  <c:v>81021</c:v>
                </c:pt>
                <c:pt idx="583">
                  <c:v>41587</c:v>
                </c:pt>
                <c:pt idx="584">
                  <c:v>63564</c:v>
                </c:pt>
                <c:pt idx="585">
                  <c:v>50983</c:v>
                </c:pt>
                <c:pt idx="586">
                  <c:v>122147</c:v>
                </c:pt>
                <c:pt idx="587">
                  <c:v>76921</c:v>
                </c:pt>
                <c:pt idx="588">
                  <c:v>0</c:v>
                </c:pt>
                <c:pt idx="589">
                  <c:v>53310</c:v>
                </c:pt>
                <c:pt idx="590">
                  <c:v>63494</c:v>
                </c:pt>
                <c:pt idx="591">
                  <c:v>87448</c:v>
                </c:pt>
                <c:pt idx="592">
                  <c:v>114027</c:v>
                </c:pt>
                <c:pt idx="593">
                  <c:v>122953</c:v>
                </c:pt>
                <c:pt idx="594">
                  <c:v>17723</c:v>
                </c:pt>
                <c:pt idx="595">
                  <c:v>31100</c:v>
                </c:pt>
                <c:pt idx="596">
                  <c:v>52662</c:v>
                </c:pt>
                <c:pt idx="597">
                  <c:v>28017</c:v>
                </c:pt>
                <c:pt idx="598">
                  <c:v>29116</c:v>
                </c:pt>
                <c:pt idx="599">
                  <c:v>12049</c:v>
                </c:pt>
                <c:pt idx="600">
                  <c:v>0</c:v>
                </c:pt>
                <c:pt idx="601">
                  <c:v>0</c:v>
                </c:pt>
                <c:pt idx="602">
                  <c:v>0</c:v>
                </c:pt>
                <c:pt idx="603">
                  <c:v>0</c:v>
                </c:pt>
                <c:pt idx="604">
                  <c:v>0</c:v>
                </c:pt>
                <c:pt idx="605">
                  <c:v>0</c:v>
                </c:pt>
                <c:pt idx="606">
                  <c:v>65075</c:v>
                </c:pt>
                <c:pt idx="607">
                  <c:v>72763</c:v>
                </c:pt>
                <c:pt idx="608">
                  <c:v>34534</c:v>
                </c:pt>
                <c:pt idx="609">
                  <c:v>34907</c:v>
                </c:pt>
                <c:pt idx="610">
                  <c:v>70786</c:v>
                </c:pt>
                <c:pt idx="611">
                  <c:v>70275</c:v>
                </c:pt>
                <c:pt idx="612">
                  <c:v>80148</c:v>
                </c:pt>
                <c:pt idx="613">
                  <c:v>65094</c:v>
                </c:pt>
                <c:pt idx="614">
                  <c:v>45911</c:v>
                </c:pt>
                <c:pt idx="615">
                  <c:v>21067</c:v>
                </c:pt>
                <c:pt idx="616">
                  <c:v>0</c:v>
                </c:pt>
                <c:pt idx="617">
                  <c:v>60325</c:v>
                </c:pt>
                <c:pt idx="618">
                  <c:v>29535</c:v>
                </c:pt>
                <c:pt idx="619">
                  <c:v>27724</c:v>
                </c:pt>
                <c:pt idx="620">
                  <c:v>22050</c:v>
                </c:pt>
                <c:pt idx="621">
                  <c:v>27096</c:v>
                </c:pt>
                <c:pt idx="622">
                  <c:v>24358</c:v>
                </c:pt>
                <c:pt idx="623">
                  <c:v>21014</c:v>
                </c:pt>
                <c:pt idx="624">
                  <c:v>23740</c:v>
                </c:pt>
                <c:pt idx="625">
                  <c:v>28889</c:v>
                </c:pt>
                <c:pt idx="626">
                  <c:v>24090</c:v>
                </c:pt>
                <c:pt idx="627">
                  <c:v>8737</c:v>
                </c:pt>
                <c:pt idx="628">
                  <c:v>21259</c:v>
                </c:pt>
                <c:pt idx="629">
                  <c:v>4825</c:v>
                </c:pt>
                <c:pt idx="630">
                  <c:v>0</c:v>
                </c:pt>
                <c:pt idx="631">
                  <c:v>22097</c:v>
                </c:pt>
                <c:pt idx="632">
                  <c:v>21035</c:v>
                </c:pt>
                <c:pt idx="633">
                  <c:v>59119</c:v>
                </c:pt>
                <c:pt idx="634">
                  <c:v>53775</c:v>
                </c:pt>
                <c:pt idx="635">
                  <c:v>76437</c:v>
                </c:pt>
                <c:pt idx="636">
                  <c:v>28028</c:v>
                </c:pt>
                <c:pt idx="637">
                  <c:v>64085</c:v>
                </c:pt>
                <c:pt idx="638">
                  <c:v>26188</c:v>
                </c:pt>
                <c:pt idx="639">
                  <c:v>11654</c:v>
                </c:pt>
                <c:pt idx="640">
                  <c:v>0</c:v>
                </c:pt>
                <c:pt idx="641">
                  <c:v>33304</c:v>
                </c:pt>
                <c:pt idx="642">
                  <c:v>34851</c:v>
                </c:pt>
                <c:pt idx="643">
                  <c:v>25866</c:v>
                </c:pt>
                <c:pt idx="644">
                  <c:v>52340</c:v>
                </c:pt>
                <c:pt idx="645">
                  <c:v>34364</c:v>
                </c:pt>
                <c:pt idx="646">
                  <c:v>37128</c:v>
                </c:pt>
                <c:pt idx="647">
                  <c:v>35239</c:v>
                </c:pt>
                <c:pt idx="648">
                  <c:v>57334</c:v>
                </c:pt>
                <c:pt idx="649">
                  <c:v>64318</c:v>
                </c:pt>
                <c:pt idx="650">
                  <c:v>30839</c:v>
                </c:pt>
                <c:pt idx="651">
                  <c:v>24506</c:v>
                </c:pt>
                <c:pt idx="652">
                  <c:v>0</c:v>
                </c:pt>
                <c:pt idx="653">
                  <c:v>22054</c:v>
                </c:pt>
                <c:pt idx="654">
                  <c:v>22062</c:v>
                </c:pt>
                <c:pt idx="655">
                  <c:v>25271</c:v>
                </c:pt>
                <c:pt idx="656">
                  <c:v>22006</c:v>
                </c:pt>
                <c:pt idx="657">
                  <c:v>33339</c:v>
                </c:pt>
                <c:pt idx="658">
                  <c:v>6489</c:v>
                </c:pt>
                <c:pt idx="659">
                  <c:v>30295</c:v>
                </c:pt>
                <c:pt idx="660">
                  <c:v>32956</c:v>
                </c:pt>
                <c:pt idx="661">
                  <c:v>23526</c:v>
                </c:pt>
                <c:pt idx="662">
                  <c:v>0</c:v>
                </c:pt>
                <c:pt idx="663">
                  <c:v>26379</c:v>
                </c:pt>
                <c:pt idx="664">
                  <c:v>0</c:v>
                </c:pt>
                <c:pt idx="665">
                  <c:v>0</c:v>
                </c:pt>
                <c:pt idx="666">
                  <c:v>0</c:v>
                </c:pt>
                <c:pt idx="667">
                  <c:v>40576</c:v>
                </c:pt>
                <c:pt idx="668">
                  <c:v>23754</c:v>
                </c:pt>
                <c:pt idx="669">
                  <c:v>55145</c:v>
                </c:pt>
                <c:pt idx="670">
                  <c:v>46033</c:v>
                </c:pt>
                <c:pt idx="671">
                  <c:v>25929</c:v>
                </c:pt>
                <c:pt idx="672">
                  <c:v>41519</c:v>
                </c:pt>
                <c:pt idx="673">
                  <c:v>46060</c:v>
                </c:pt>
                <c:pt idx="674">
                  <c:v>0</c:v>
                </c:pt>
                <c:pt idx="675">
                  <c:v>0</c:v>
                </c:pt>
                <c:pt idx="676">
                  <c:v>26534</c:v>
                </c:pt>
                <c:pt idx="677">
                  <c:v>0</c:v>
                </c:pt>
                <c:pt idx="678">
                  <c:v>22048</c:v>
                </c:pt>
                <c:pt idx="679">
                  <c:v>23057</c:v>
                </c:pt>
                <c:pt idx="680">
                  <c:v>0</c:v>
                </c:pt>
                <c:pt idx="681">
                  <c:v>26459</c:v>
                </c:pt>
                <c:pt idx="682">
                  <c:v>99426</c:v>
                </c:pt>
                <c:pt idx="683">
                  <c:v>93697</c:v>
                </c:pt>
                <c:pt idx="684">
                  <c:v>22692</c:v>
                </c:pt>
                <c:pt idx="685">
                  <c:v>0</c:v>
                </c:pt>
                <c:pt idx="686">
                  <c:v>0</c:v>
                </c:pt>
                <c:pt idx="687">
                  <c:v>43447</c:v>
                </c:pt>
                <c:pt idx="688">
                  <c:v>65376</c:v>
                </c:pt>
                <c:pt idx="689">
                  <c:v>60370</c:v>
                </c:pt>
                <c:pt idx="690">
                  <c:v>41277</c:v>
                </c:pt>
                <c:pt idx="691">
                  <c:v>47141</c:v>
                </c:pt>
                <c:pt idx="692">
                  <c:v>41655</c:v>
                </c:pt>
                <c:pt idx="693">
                  <c:v>28475</c:v>
                </c:pt>
                <c:pt idx="694">
                  <c:v>44179</c:v>
                </c:pt>
                <c:pt idx="695">
                  <c:v>24091</c:v>
                </c:pt>
                <c:pt idx="696">
                  <c:v>28444</c:v>
                </c:pt>
                <c:pt idx="697">
                  <c:v>24445</c:v>
                </c:pt>
                <c:pt idx="698">
                  <c:v>38044</c:v>
                </c:pt>
                <c:pt idx="699">
                  <c:v>30057</c:v>
                </c:pt>
                <c:pt idx="700">
                  <c:v>0</c:v>
                </c:pt>
                <c:pt idx="701">
                  <c:v>0</c:v>
                </c:pt>
                <c:pt idx="702">
                  <c:v>26866</c:v>
                </c:pt>
                <c:pt idx="703">
                  <c:v>0</c:v>
                </c:pt>
                <c:pt idx="704">
                  <c:v>33883</c:v>
                </c:pt>
                <c:pt idx="705">
                  <c:v>22116</c:v>
                </c:pt>
                <c:pt idx="706">
                  <c:v>0</c:v>
                </c:pt>
                <c:pt idx="707">
                  <c:v>0</c:v>
                </c:pt>
                <c:pt idx="708">
                  <c:v>22057</c:v>
                </c:pt>
                <c:pt idx="709">
                  <c:v>22525</c:v>
                </c:pt>
                <c:pt idx="710">
                  <c:v>22910</c:v>
                </c:pt>
                <c:pt idx="711">
                  <c:v>40403</c:v>
                </c:pt>
                <c:pt idx="712">
                  <c:v>47057</c:v>
                </c:pt>
                <c:pt idx="713">
                  <c:v>43259</c:v>
                </c:pt>
                <c:pt idx="714">
                  <c:v>0</c:v>
                </c:pt>
                <c:pt idx="715">
                  <c:v>28399</c:v>
                </c:pt>
                <c:pt idx="716">
                  <c:v>28062</c:v>
                </c:pt>
                <c:pt idx="717">
                  <c:v>41105</c:v>
                </c:pt>
                <c:pt idx="718">
                  <c:v>23620</c:v>
                </c:pt>
                <c:pt idx="719">
                  <c:v>22820</c:v>
                </c:pt>
                <c:pt idx="720">
                  <c:v>0</c:v>
                </c:pt>
                <c:pt idx="721">
                  <c:v>0</c:v>
                </c:pt>
                <c:pt idx="722">
                  <c:v>0</c:v>
                </c:pt>
                <c:pt idx="723">
                  <c:v>0</c:v>
                </c:pt>
                <c:pt idx="724">
                  <c:v>22042</c:v>
                </c:pt>
                <c:pt idx="725">
                  <c:v>0</c:v>
                </c:pt>
                <c:pt idx="726">
                  <c:v>0</c:v>
                </c:pt>
                <c:pt idx="727">
                  <c:v>22023</c:v>
                </c:pt>
                <c:pt idx="728">
                  <c:v>0</c:v>
                </c:pt>
                <c:pt idx="729">
                  <c:v>0</c:v>
                </c:pt>
                <c:pt idx="730">
                  <c:v>0</c:v>
                </c:pt>
                <c:pt idx="731">
                  <c:v>0</c:v>
                </c:pt>
                <c:pt idx="732">
                  <c:v>22070</c:v>
                </c:pt>
                <c:pt idx="733">
                  <c:v>0</c:v>
                </c:pt>
                <c:pt idx="734">
                  <c:v>0</c:v>
                </c:pt>
                <c:pt idx="735">
                  <c:v>0</c:v>
                </c:pt>
                <c:pt idx="736">
                  <c:v>0</c:v>
                </c:pt>
                <c:pt idx="737">
                  <c:v>0</c:v>
                </c:pt>
                <c:pt idx="738">
                  <c:v>0</c:v>
                </c:pt>
                <c:pt idx="739">
                  <c:v>27521</c:v>
                </c:pt>
                <c:pt idx="740">
                  <c:v>81273</c:v>
                </c:pt>
                <c:pt idx="741">
                  <c:v>61893</c:v>
                </c:pt>
                <c:pt idx="742">
                  <c:v>0</c:v>
                </c:pt>
                <c:pt idx="743">
                  <c:v>16342</c:v>
                </c:pt>
                <c:pt idx="744">
                  <c:v>52067</c:v>
                </c:pt>
                <c:pt idx="745">
                  <c:v>57523</c:v>
                </c:pt>
                <c:pt idx="746">
                  <c:v>92583</c:v>
                </c:pt>
                <c:pt idx="747">
                  <c:v>110163</c:v>
                </c:pt>
                <c:pt idx="748">
                  <c:v>61989</c:v>
                </c:pt>
                <c:pt idx="749">
                  <c:v>31783</c:v>
                </c:pt>
                <c:pt idx="750">
                  <c:v>58322</c:v>
                </c:pt>
                <c:pt idx="751">
                  <c:v>0</c:v>
                </c:pt>
                <c:pt idx="752">
                  <c:v>0</c:v>
                </c:pt>
                <c:pt idx="753">
                  <c:v>0</c:v>
                </c:pt>
                <c:pt idx="754">
                  <c:v>0</c:v>
                </c:pt>
                <c:pt idx="755">
                  <c:v>0</c:v>
                </c:pt>
                <c:pt idx="756">
                  <c:v>0</c:v>
                </c:pt>
                <c:pt idx="757">
                  <c:v>29536</c:v>
                </c:pt>
                <c:pt idx="758">
                  <c:v>32070</c:v>
                </c:pt>
                <c:pt idx="759">
                  <c:v>0</c:v>
                </c:pt>
                <c:pt idx="760">
                  <c:v>48885</c:v>
                </c:pt>
                <c:pt idx="761">
                  <c:v>52379</c:v>
                </c:pt>
                <c:pt idx="762">
                  <c:v>22068</c:v>
                </c:pt>
                <c:pt idx="763">
                  <c:v>0</c:v>
                </c:pt>
                <c:pt idx="764">
                  <c:v>22042</c:v>
                </c:pt>
                <c:pt idx="765">
                  <c:v>22030</c:v>
                </c:pt>
                <c:pt idx="766">
                  <c:v>37644</c:v>
                </c:pt>
                <c:pt idx="767">
                  <c:v>28464</c:v>
                </c:pt>
                <c:pt idx="768">
                  <c:v>38049</c:v>
                </c:pt>
                <c:pt idx="769">
                  <c:v>0</c:v>
                </c:pt>
                <c:pt idx="770">
                  <c:v>0</c:v>
                </c:pt>
                <c:pt idx="771">
                  <c:v>30941</c:v>
                </c:pt>
                <c:pt idx="772">
                  <c:v>22073</c:v>
                </c:pt>
                <c:pt idx="773">
                  <c:v>22055</c:v>
                </c:pt>
                <c:pt idx="774">
                  <c:v>52167</c:v>
                </c:pt>
                <c:pt idx="775">
                  <c:v>53077</c:v>
                </c:pt>
                <c:pt idx="776">
                  <c:v>0</c:v>
                </c:pt>
                <c:pt idx="777">
                  <c:v>0</c:v>
                </c:pt>
                <c:pt idx="778">
                  <c:v>22030</c:v>
                </c:pt>
                <c:pt idx="779">
                  <c:v>28088</c:v>
                </c:pt>
                <c:pt idx="780">
                  <c:v>64873</c:v>
                </c:pt>
                <c:pt idx="781">
                  <c:v>90095</c:v>
                </c:pt>
                <c:pt idx="782">
                  <c:v>93007</c:v>
                </c:pt>
                <c:pt idx="783">
                  <c:v>93194</c:v>
                </c:pt>
                <c:pt idx="784">
                  <c:v>29255</c:v>
                </c:pt>
                <c:pt idx="785">
                  <c:v>68118</c:v>
                </c:pt>
                <c:pt idx="786">
                  <c:v>86078</c:v>
                </c:pt>
                <c:pt idx="787">
                  <c:v>22294</c:v>
                </c:pt>
                <c:pt idx="788">
                  <c:v>0</c:v>
                </c:pt>
                <c:pt idx="789">
                  <c:v>61705</c:v>
                </c:pt>
                <c:pt idx="790">
                  <c:v>28045</c:v>
                </c:pt>
                <c:pt idx="791">
                  <c:v>0</c:v>
                </c:pt>
                <c:pt idx="792">
                  <c:v>22061</c:v>
                </c:pt>
                <c:pt idx="793">
                  <c:v>22885</c:v>
                </c:pt>
                <c:pt idx="794">
                  <c:v>27054</c:v>
                </c:pt>
                <c:pt idx="795">
                  <c:v>36507</c:v>
                </c:pt>
                <c:pt idx="796">
                  <c:v>25053</c:v>
                </c:pt>
                <c:pt idx="797">
                  <c:v>22068</c:v>
                </c:pt>
                <c:pt idx="798">
                  <c:v>0</c:v>
                </c:pt>
                <c:pt idx="799">
                  <c:v>31354</c:v>
                </c:pt>
                <c:pt idx="800">
                  <c:v>52065</c:v>
                </c:pt>
                <c:pt idx="801">
                  <c:v>22130</c:v>
                </c:pt>
                <c:pt idx="802">
                  <c:v>22696</c:v>
                </c:pt>
                <c:pt idx="803">
                  <c:v>22094</c:v>
                </c:pt>
                <c:pt idx="804">
                  <c:v>0</c:v>
                </c:pt>
                <c:pt idx="805">
                  <c:v>0</c:v>
                </c:pt>
                <c:pt idx="806">
                  <c:v>22071</c:v>
                </c:pt>
                <c:pt idx="807">
                  <c:v>22063</c:v>
                </c:pt>
                <c:pt idx="808">
                  <c:v>22025</c:v>
                </c:pt>
                <c:pt idx="809">
                  <c:v>22054</c:v>
                </c:pt>
                <c:pt idx="810">
                  <c:v>53291</c:v>
                </c:pt>
                <c:pt idx="811">
                  <c:v>53034</c:v>
                </c:pt>
                <c:pt idx="812">
                  <c:v>22048</c:v>
                </c:pt>
                <c:pt idx="813">
                  <c:v>0</c:v>
                </c:pt>
                <c:pt idx="814">
                  <c:v>35368</c:v>
                </c:pt>
                <c:pt idx="815">
                  <c:v>75883</c:v>
                </c:pt>
                <c:pt idx="816">
                  <c:v>33233</c:v>
                </c:pt>
                <c:pt idx="817">
                  <c:v>45672</c:v>
                </c:pt>
                <c:pt idx="818">
                  <c:v>84298</c:v>
                </c:pt>
                <c:pt idx="819">
                  <c:v>73898</c:v>
                </c:pt>
                <c:pt idx="820">
                  <c:v>69331</c:v>
                </c:pt>
                <c:pt idx="821">
                  <c:v>121665</c:v>
                </c:pt>
                <c:pt idx="822">
                  <c:v>78411</c:v>
                </c:pt>
                <c:pt idx="823">
                  <c:v>80421</c:v>
                </c:pt>
                <c:pt idx="824">
                  <c:v>75235</c:v>
                </c:pt>
                <c:pt idx="825">
                  <c:v>37144</c:v>
                </c:pt>
                <c:pt idx="826">
                  <c:v>22035</c:v>
                </c:pt>
                <c:pt idx="827">
                  <c:v>22043</c:v>
                </c:pt>
                <c:pt idx="828">
                  <c:v>39414</c:v>
                </c:pt>
                <c:pt idx="829">
                  <c:v>32153</c:v>
                </c:pt>
                <c:pt idx="830">
                  <c:v>82665</c:v>
                </c:pt>
                <c:pt idx="831">
                  <c:v>70451</c:v>
                </c:pt>
                <c:pt idx="832">
                  <c:v>0</c:v>
                </c:pt>
                <c:pt idx="833">
                  <c:v>0</c:v>
                </c:pt>
                <c:pt idx="834">
                  <c:v>61727</c:v>
                </c:pt>
                <c:pt idx="835">
                  <c:v>36336</c:v>
                </c:pt>
                <c:pt idx="836">
                  <c:v>22065</c:v>
                </c:pt>
                <c:pt idx="837">
                  <c:v>0</c:v>
                </c:pt>
                <c:pt idx="838">
                  <c:v>22037</c:v>
                </c:pt>
                <c:pt idx="839">
                  <c:v>31061</c:v>
                </c:pt>
                <c:pt idx="840">
                  <c:v>22072</c:v>
                </c:pt>
                <c:pt idx="841">
                  <c:v>22076</c:v>
                </c:pt>
                <c:pt idx="842">
                  <c:v>0</c:v>
                </c:pt>
                <c:pt idx="843">
                  <c:v>22205</c:v>
                </c:pt>
                <c:pt idx="844">
                  <c:v>22030</c:v>
                </c:pt>
                <c:pt idx="845">
                  <c:v>0</c:v>
                </c:pt>
                <c:pt idx="846">
                  <c:v>0</c:v>
                </c:pt>
                <c:pt idx="847">
                  <c:v>0</c:v>
                </c:pt>
                <c:pt idx="848">
                  <c:v>22533</c:v>
                </c:pt>
                <c:pt idx="849">
                  <c:v>0</c:v>
                </c:pt>
                <c:pt idx="850">
                  <c:v>0</c:v>
                </c:pt>
                <c:pt idx="851">
                  <c:v>0</c:v>
                </c:pt>
                <c:pt idx="852">
                  <c:v>0</c:v>
                </c:pt>
                <c:pt idx="853">
                  <c:v>0</c:v>
                </c:pt>
                <c:pt idx="854">
                  <c:v>0</c:v>
                </c:pt>
                <c:pt idx="855">
                  <c:v>0</c:v>
                </c:pt>
                <c:pt idx="856">
                  <c:v>0</c:v>
                </c:pt>
                <c:pt idx="857">
                  <c:v>0</c:v>
                </c:pt>
                <c:pt idx="858">
                  <c:v>0</c:v>
                </c:pt>
                <c:pt idx="859">
                  <c:v>0</c:v>
                </c:pt>
                <c:pt idx="860">
                  <c:v>52551</c:v>
                </c:pt>
                <c:pt idx="861">
                  <c:v>0</c:v>
                </c:pt>
                <c:pt idx="862">
                  <c:v>22060</c:v>
                </c:pt>
                <c:pt idx="863">
                  <c:v>42576</c:v>
                </c:pt>
                <c:pt idx="864">
                  <c:v>0</c:v>
                </c:pt>
                <c:pt idx="865">
                  <c:v>0</c:v>
                </c:pt>
                <c:pt idx="866">
                  <c:v>0</c:v>
                </c:pt>
                <c:pt idx="867">
                  <c:v>0</c:v>
                </c:pt>
                <c:pt idx="868">
                  <c:v>0</c:v>
                </c:pt>
                <c:pt idx="869">
                  <c:v>23544</c:v>
                </c:pt>
                <c:pt idx="870">
                  <c:v>0</c:v>
                </c:pt>
                <c:pt idx="871">
                  <c:v>0</c:v>
                </c:pt>
                <c:pt idx="872">
                  <c:v>0</c:v>
                </c:pt>
                <c:pt idx="873">
                  <c:v>0</c:v>
                </c:pt>
                <c:pt idx="874">
                  <c:v>0</c:v>
                </c:pt>
                <c:pt idx="875">
                  <c:v>0</c:v>
                </c:pt>
                <c:pt idx="876">
                  <c:v>0</c:v>
                </c:pt>
                <c:pt idx="877">
                  <c:v>0</c:v>
                </c:pt>
                <c:pt idx="878">
                  <c:v>22093</c:v>
                </c:pt>
                <c:pt idx="879">
                  <c:v>0</c:v>
                </c:pt>
                <c:pt idx="880">
                  <c:v>22050</c:v>
                </c:pt>
                <c:pt idx="881">
                  <c:v>22042</c:v>
                </c:pt>
                <c:pt idx="882">
                  <c:v>29223</c:v>
                </c:pt>
                <c:pt idx="883">
                  <c:v>54316</c:v>
                </c:pt>
                <c:pt idx="884">
                  <c:v>22029</c:v>
                </c:pt>
                <c:pt idx="885">
                  <c:v>38045</c:v>
                </c:pt>
                <c:pt idx="886">
                  <c:v>22103</c:v>
                </c:pt>
                <c:pt idx="887">
                  <c:v>0</c:v>
                </c:pt>
                <c:pt idx="888">
                  <c:v>0</c:v>
                </c:pt>
                <c:pt idx="889">
                  <c:v>0</c:v>
                </c:pt>
                <c:pt idx="890">
                  <c:v>0</c:v>
                </c:pt>
                <c:pt idx="891">
                  <c:v>0</c:v>
                </c:pt>
                <c:pt idx="892">
                  <c:v>0</c:v>
                </c:pt>
                <c:pt idx="893">
                  <c:v>0</c:v>
                </c:pt>
                <c:pt idx="894">
                  <c:v>0</c:v>
                </c:pt>
                <c:pt idx="895">
                  <c:v>22056</c:v>
                </c:pt>
                <c:pt idx="896">
                  <c:v>0</c:v>
                </c:pt>
                <c:pt idx="897">
                  <c:v>0</c:v>
                </c:pt>
                <c:pt idx="898">
                  <c:v>0</c:v>
                </c:pt>
                <c:pt idx="899">
                  <c:v>0</c:v>
                </c:pt>
                <c:pt idx="900">
                  <c:v>29065</c:v>
                </c:pt>
                <c:pt idx="901">
                  <c:v>0</c:v>
                </c:pt>
                <c:pt idx="902">
                  <c:v>25641</c:v>
                </c:pt>
                <c:pt idx="903">
                  <c:v>10018</c:v>
                </c:pt>
                <c:pt idx="904">
                  <c:v>22982</c:v>
                </c:pt>
                <c:pt idx="905">
                  <c:v>24043</c:v>
                </c:pt>
                <c:pt idx="906">
                  <c:v>27061</c:v>
                </c:pt>
                <c:pt idx="907">
                  <c:v>0</c:v>
                </c:pt>
                <c:pt idx="908">
                  <c:v>0</c:v>
                </c:pt>
                <c:pt idx="909">
                  <c:v>0</c:v>
                </c:pt>
                <c:pt idx="910">
                  <c:v>0</c:v>
                </c:pt>
                <c:pt idx="911">
                  <c:v>0</c:v>
                </c:pt>
                <c:pt idx="912">
                  <c:v>0</c:v>
                </c:pt>
                <c:pt idx="913">
                  <c:v>0</c:v>
                </c:pt>
                <c:pt idx="914">
                  <c:v>0</c:v>
                </c:pt>
                <c:pt idx="915">
                  <c:v>0</c:v>
                </c:pt>
                <c:pt idx="916">
                  <c:v>0</c:v>
                </c:pt>
                <c:pt idx="917">
                  <c:v>42968</c:v>
                </c:pt>
                <c:pt idx="918">
                  <c:v>0</c:v>
                </c:pt>
                <c:pt idx="919">
                  <c:v>0</c:v>
                </c:pt>
                <c:pt idx="920">
                  <c:v>0</c:v>
                </c:pt>
                <c:pt idx="921">
                  <c:v>0</c:v>
                </c:pt>
                <c:pt idx="922">
                  <c:v>0</c:v>
                </c:pt>
                <c:pt idx="923">
                  <c:v>0</c:v>
                </c:pt>
                <c:pt idx="924">
                  <c:v>0</c:v>
                </c:pt>
                <c:pt idx="925">
                  <c:v>22055</c:v>
                </c:pt>
                <c:pt idx="926">
                  <c:v>34272</c:v>
                </c:pt>
                <c:pt idx="927">
                  <c:v>33590</c:v>
                </c:pt>
                <c:pt idx="928">
                  <c:v>28358</c:v>
                </c:pt>
                <c:pt idx="929">
                  <c:v>22060</c:v>
                </c:pt>
                <c:pt idx="930">
                  <c:v>0</c:v>
                </c:pt>
                <c:pt idx="931">
                  <c:v>17578</c:v>
                </c:pt>
                <c:pt idx="932">
                  <c:v>22071</c:v>
                </c:pt>
                <c:pt idx="933">
                  <c:v>22972</c:v>
                </c:pt>
                <c:pt idx="934">
                  <c:v>39518</c:v>
                </c:pt>
                <c:pt idx="935">
                  <c:v>60475</c:v>
                </c:pt>
                <c:pt idx="936">
                  <c:v>111355</c:v>
                </c:pt>
                <c:pt idx="937">
                  <c:v>32283</c:v>
                </c:pt>
                <c:pt idx="938">
                  <c:v>22040</c:v>
                </c:pt>
                <c:pt idx="939">
                  <c:v>22060</c:v>
                </c:pt>
                <c:pt idx="940">
                  <c:v>22026</c:v>
                </c:pt>
                <c:pt idx="941">
                  <c:v>0</c:v>
                </c:pt>
                <c:pt idx="942">
                  <c:v>22048</c:v>
                </c:pt>
                <c:pt idx="943">
                  <c:v>22008</c:v>
                </c:pt>
                <c:pt idx="944">
                  <c:v>0</c:v>
                </c:pt>
                <c:pt idx="945">
                  <c:v>0</c:v>
                </c:pt>
                <c:pt idx="946">
                  <c:v>0</c:v>
                </c:pt>
                <c:pt idx="947">
                  <c:v>0</c:v>
                </c:pt>
                <c:pt idx="948">
                  <c:v>0</c:v>
                </c:pt>
                <c:pt idx="949">
                  <c:v>0</c:v>
                </c:pt>
                <c:pt idx="950">
                  <c:v>22209</c:v>
                </c:pt>
                <c:pt idx="951">
                  <c:v>0</c:v>
                </c:pt>
                <c:pt idx="952">
                  <c:v>22052</c:v>
                </c:pt>
                <c:pt idx="953">
                  <c:v>0</c:v>
                </c:pt>
                <c:pt idx="954">
                  <c:v>0</c:v>
                </c:pt>
                <c:pt idx="955">
                  <c:v>29787</c:v>
                </c:pt>
                <c:pt idx="956">
                  <c:v>0</c:v>
                </c:pt>
                <c:pt idx="957">
                  <c:v>22326</c:v>
                </c:pt>
                <c:pt idx="958">
                  <c:v>0</c:v>
                </c:pt>
                <c:pt idx="959">
                  <c:v>0</c:v>
                </c:pt>
                <c:pt idx="960">
                  <c:v>0</c:v>
                </c:pt>
                <c:pt idx="961">
                  <c:v>0</c:v>
                </c:pt>
                <c:pt idx="962">
                  <c:v>0</c:v>
                </c:pt>
                <c:pt idx="963">
                  <c:v>28418</c:v>
                </c:pt>
                <c:pt idx="964">
                  <c:v>0</c:v>
                </c:pt>
                <c:pt idx="965">
                  <c:v>0</c:v>
                </c:pt>
                <c:pt idx="966">
                  <c:v>61041</c:v>
                </c:pt>
                <c:pt idx="967">
                  <c:v>68173</c:v>
                </c:pt>
                <c:pt idx="968">
                  <c:v>65072</c:v>
                </c:pt>
                <c:pt idx="969">
                  <c:v>64669</c:v>
                </c:pt>
                <c:pt idx="970">
                  <c:v>65594</c:v>
                </c:pt>
                <c:pt idx="971">
                  <c:v>0</c:v>
                </c:pt>
                <c:pt idx="972">
                  <c:v>0</c:v>
                </c:pt>
                <c:pt idx="973">
                  <c:v>0</c:v>
                </c:pt>
                <c:pt idx="974">
                  <c:v>0</c:v>
                </c:pt>
                <c:pt idx="975">
                  <c:v>0</c:v>
                </c:pt>
                <c:pt idx="976">
                  <c:v>56161</c:v>
                </c:pt>
                <c:pt idx="977">
                  <c:v>53024</c:v>
                </c:pt>
                <c:pt idx="978">
                  <c:v>0</c:v>
                </c:pt>
                <c:pt idx="979">
                  <c:v>0</c:v>
                </c:pt>
                <c:pt idx="980">
                  <c:v>0</c:v>
                </c:pt>
                <c:pt idx="981">
                  <c:v>53079</c:v>
                </c:pt>
                <c:pt idx="982">
                  <c:v>0</c:v>
                </c:pt>
                <c:pt idx="983">
                  <c:v>0</c:v>
                </c:pt>
                <c:pt idx="984">
                  <c:v>0</c:v>
                </c:pt>
                <c:pt idx="985">
                  <c:v>59594</c:v>
                </c:pt>
                <c:pt idx="986">
                  <c:v>0</c:v>
                </c:pt>
                <c:pt idx="987">
                  <c:v>0</c:v>
                </c:pt>
                <c:pt idx="988">
                  <c:v>53083</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27297</c:v>
                </c:pt>
                <c:pt idx="1004">
                  <c:v>88723</c:v>
                </c:pt>
                <c:pt idx="1005">
                  <c:v>84982</c:v>
                </c:pt>
                <c:pt idx="1006">
                  <c:v>0</c:v>
                </c:pt>
                <c:pt idx="1007">
                  <c:v>0</c:v>
                </c:pt>
                <c:pt idx="1008">
                  <c:v>0</c:v>
                </c:pt>
                <c:pt idx="1009">
                  <c:v>0</c:v>
                </c:pt>
                <c:pt idx="1010">
                  <c:v>0</c:v>
                </c:pt>
                <c:pt idx="1011">
                  <c:v>0</c:v>
                </c:pt>
                <c:pt idx="1012">
                  <c:v>33073</c:v>
                </c:pt>
                <c:pt idx="1013">
                  <c:v>31676</c:v>
                </c:pt>
                <c:pt idx="1014">
                  <c:v>51388</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52072</c:v>
                </c:pt>
                <c:pt idx="1081">
                  <c:v>26149</c:v>
                </c:pt>
                <c:pt idx="1082">
                  <c:v>0</c:v>
                </c:pt>
                <c:pt idx="1083">
                  <c:v>0</c:v>
                </c:pt>
                <c:pt idx="1084">
                  <c:v>0</c:v>
                </c:pt>
                <c:pt idx="1085">
                  <c:v>0</c:v>
                </c:pt>
                <c:pt idx="1086">
                  <c:v>23890</c:v>
                </c:pt>
                <c:pt idx="1087">
                  <c:v>0</c:v>
                </c:pt>
                <c:pt idx="1088">
                  <c:v>0</c:v>
                </c:pt>
                <c:pt idx="1089">
                  <c:v>22127</c:v>
                </c:pt>
                <c:pt idx="1090">
                  <c:v>22121</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29606</c:v>
                </c:pt>
                <c:pt idx="1108">
                  <c:v>28081</c:v>
                </c:pt>
                <c:pt idx="1109">
                  <c:v>38046</c:v>
                </c:pt>
                <c:pt idx="1110">
                  <c:v>32553</c:v>
                </c:pt>
                <c:pt idx="1111">
                  <c:v>72830</c:v>
                </c:pt>
                <c:pt idx="1112">
                  <c:v>33690</c:v>
                </c:pt>
                <c:pt idx="1113">
                  <c:v>28317</c:v>
                </c:pt>
                <c:pt idx="1114">
                  <c:v>88933</c:v>
                </c:pt>
                <c:pt idx="1115">
                  <c:v>64120</c:v>
                </c:pt>
                <c:pt idx="1116">
                  <c:v>63034</c:v>
                </c:pt>
                <c:pt idx="1117">
                  <c:v>46026</c:v>
                </c:pt>
                <c:pt idx="1118">
                  <c:v>80778</c:v>
                </c:pt>
                <c:pt idx="1119">
                  <c:v>39161</c:v>
                </c:pt>
                <c:pt idx="1120">
                  <c:v>0</c:v>
                </c:pt>
                <c:pt idx="1121">
                  <c:v>0</c:v>
                </c:pt>
                <c:pt idx="1122">
                  <c:v>0</c:v>
                </c:pt>
                <c:pt idx="1123">
                  <c:v>0</c:v>
                </c:pt>
                <c:pt idx="1124">
                  <c:v>30055</c:v>
                </c:pt>
                <c:pt idx="1125">
                  <c:v>0</c:v>
                </c:pt>
                <c:pt idx="1126">
                  <c:v>41973</c:v>
                </c:pt>
                <c:pt idx="1127">
                  <c:v>0</c:v>
                </c:pt>
                <c:pt idx="1128">
                  <c:v>53284</c:v>
                </c:pt>
                <c:pt idx="1129">
                  <c:v>53212</c:v>
                </c:pt>
                <c:pt idx="1130">
                  <c:v>72122</c:v>
                </c:pt>
                <c:pt idx="1131">
                  <c:v>72490</c:v>
                </c:pt>
                <c:pt idx="1132">
                  <c:v>23055</c:v>
                </c:pt>
                <c:pt idx="1133">
                  <c:v>22151</c:v>
                </c:pt>
                <c:pt idx="1134">
                  <c:v>22403</c:v>
                </c:pt>
                <c:pt idx="1135">
                  <c:v>46075</c:v>
                </c:pt>
                <c:pt idx="1136">
                  <c:v>82912</c:v>
                </c:pt>
                <c:pt idx="1137">
                  <c:v>92716</c:v>
                </c:pt>
                <c:pt idx="1138">
                  <c:v>107768</c:v>
                </c:pt>
                <c:pt idx="1139">
                  <c:v>102733</c:v>
                </c:pt>
                <c:pt idx="1140">
                  <c:v>110849</c:v>
                </c:pt>
                <c:pt idx="1141">
                  <c:v>143649</c:v>
                </c:pt>
                <c:pt idx="1142">
                  <c:v>118381</c:v>
                </c:pt>
                <c:pt idx="1143">
                  <c:v>96883</c:v>
                </c:pt>
                <c:pt idx="1144">
                  <c:v>105281</c:v>
                </c:pt>
                <c:pt idx="1145">
                  <c:v>167009</c:v>
                </c:pt>
                <c:pt idx="1146">
                  <c:v>221251</c:v>
                </c:pt>
                <c:pt idx="1147">
                  <c:v>206270</c:v>
                </c:pt>
                <c:pt idx="1148">
                  <c:v>186896</c:v>
                </c:pt>
                <c:pt idx="1149">
                  <c:v>199252</c:v>
                </c:pt>
                <c:pt idx="1150">
                  <c:v>189169</c:v>
                </c:pt>
                <c:pt idx="1151">
                  <c:v>186867</c:v>
                </c:pt>
                <c:pt idx="1152">
                  <c:v>95102</c:v>
                </c:pt>
                <c:pt idx="1153">
                  <c:v>72235</c:v>
                </c:pt>
                <c:pt idx="1154">
                  <c:v>98143</c:v>
                </c:pt>
                <c:pt idx="1155">
                  <c:v>89402</c:v>
                </c:pt>
                <c:pt idx="1156">
                  <c:v>105055</c:v>
                </c:pt>
                <c:pt idx="1157">
                  <c:v>93845</c:v>
                </c:pt>
                <c:pt idx="1158">
                  <c:v>137114</c:v>
                </c:pt>
                <c:pt idx="1159">
                  <c:v>112706</c:v>
                </c:pt>
                <c:pt idx="1160">
                  <c:v>137160</c:v>
                </c:pt>
                <c:pt idx="1161">
                  <c:v>131632</c:v>
                </c:pt>
                <c:pt idx="1162">
                  <c:v>133573</c:v>
                </c:pt>
                <c:pt idx="1163">
                  <c:v>128709</c:v>
                </c:pt>
                <c:pt idx="1164">
                  <c:v>182126</c:v>
                </c:pt>
                <c:pt idx="1165">
                  <c:v>182602</c:v>
                </c:pt>
                <c:pt idx="1166">
                  <c:v>159545</c:v>
                </c:pt>
                <c:pt idx="1167">
                  <c:v>128669</c:v>
                </c:pt>
                <c:pt idx="1168">
                  <c:v>81740</c:v>
                </c:pt>
                <c:pt idx="1169">
                  <c:v>0</c:v>
                </c:pt>
                <c:pt idx="1170">
                  <c:v>0</c:v>
                </c:pt>
                <c:pt idx="1171">
                  <c:v>33519</c:v>
                </c:pt>
                <c:pt idx="1172">
                  <c:v>45122</c:v>
                </c:pt>
                <c:pt idx="1173">
                  <c:v>50035</c:v>
                </c:pt>
                <c:pt idx="1174">
                  <c:v>75154</c:v>
                </c:pt>
                <c:pt idx="1175">
                  <c:v>43067</c:v>
                </c:pt>
                <c:pt idx="1176">
                  <c:v>0</c:v>
                </c:pt>
                <c:pt idx="1177">
                  <c:v>26461</c:v>
                </c:pt>
                <c:pt idx="1178">
                  <c:v>48066</c:v>
                </c:pt>
                <c:pt idx="1179">
                  <c:v>53131</c:v>
                </c:pt>
                <c:pt idx="1180">
                  <c:v>63830</c:v>
                </c:pt>
                <c:pt idx="1181">
                  <c:v>59151</c:v>
                </c:pt>
                <c:pt idx="1182">
                  <c:v>53083</c:v>
                </c:pt>
                <c:pt idx="1183">
                  <c:v>30020</c:v>
                </c:pt>
                <c:pt idx="1184">
                  <c:v>0</c:v>
                </c:pt>
                <c:pt idx="1185">
                  <c:v>36555</c:v>
                </c:pt>
                <c:pt idx="1186">
                  <c:v>22034</c:v>
                </c:pt>
                <c:pt idx="1187">
                  <c:v>0</c:v>
                </c:pt>
                <c:pt idx="1188">
                  <c:v>0</c:v>
                </c:pt>
                <c:pt idx="1189">
                  <c:v>22049</c:v>
                </c:pt>
                <c:pt idx="1190">
                  <c:v>0</c:v>
                </c:pt>
                <c:pt idx="1191">
                  <c:v>0</c:v>
                </c:pt>
                <c:pt idx="1192">
                  <c:v>45147</c:v>
                </c:pt>
                <c:pt idx="1193">
                  <c:v>53127</c:v>
                </c:pt>
                <c:pt idx="1194">
                  <c:v>44041</c:v>
                </c:pt>
                <c:pt idx="1195">
                  <c:v>51214</c:v>
                </c:pt>
                <c:pt idx="1196">
                  <c:v>23504</c:v>
                </c:pt>
                <c:pt idx="1197">
                  <c:v>36621</c:v>
                </c:pt>
                <c:pt idx="1198">
                  <c:v>0</c:v>
                </c:pt>
                <c:pt idx="1199">
                  <c:v>35907</c:v>
                </c:pt>
                <c:pt idx="1200">
                  <c:v>0</c:v>
                </c:pt>
                <c:pt idx="1201">
                  <c:v>0</c:v>
                </c:pt>
                <c:pt idx="1202">
                  <c:v>0</c:v>
                </c:pt>
                <c:pt idx="1203">
                  <c:v>65042</c:v>
                </c:pt>
                <c:pt idx="1204">
                  <c:v>59182</c:v>
                </c:pt>
                <c:pt idx="1205">
                  <c:v>71241</c:v>
                </c:pt>
                <c:pt idx="1206">
                  <c:v>70155</c:v>
                </c:pt>
                <c:pt idx="1207">
                  <c:v>69107</c:v>
                </c:pt>
                <c:pt idx="1208">
                  <c:v>61397</c:v>
                </c:pt>
                <c:pt idx="1209">
                  <c:v>53570</c:v>
                </c:pt>
                <c:pt idx="1210">
                  <c:v>0</c:v>
                </c:pt>
                <c:pt idx="1211">
                  <c:v>0</c:v>
                </c:pt>
                <c:pt idx="1212">
                  <c:v>0</c:v>
                </c:pt>
                <c:pt idx="1213">
                  <c:v>42618</c:v>
                </c:pt>
                <c:pt idx="1214">
                  <c:v>0</c:v>
                </c:pt>
                <c:pt idx="1215">
                  <c:v>58542</c:v>
                </c:pt>
                <c:pt idx="1216">
                  <c:v>53097</c:v>
                </c:pt>
                <c:pt idx="1217">
                  <c:v>53244</c:v>
                </c:pt>
                <c:pt idx="1218">
                  <c:v>53093</c:v>
                </c:pt>
                <c:pt idx="1219">
                  <c:v>53132</c:v>
                </c:pt>
                <c:pt idx="1220">
                  <c:v>53049</c:v>
                </c:pt>
                <c:pt idx="1221">
                  <c:v>37047</c:v>
                </c:pt>
                <c:pt idx="1222">
                  <c:v>40023</c:v>
                </c:pt>
                <c:pt idx="1223">
                  <c:v>45016</c:v>
                </c:pt>
                <c:pt idx="1224">
                  <c:v>48116</c:v>
                </c:pt>
                <c:pt idx="1225">
                  <c:v>61363</c:v>
                </c:pt>
                <c:pt idx="1226">
                  <c:v>62024</c:v>
                </c:pt>
                <c:pt idx="1227">
                  <c:v>53037</c:v>
                </c:pt>
                <c:pt idx="1228">
                  <c:v>48076</c:v>
                </c:pt>
                <c:pt idx="1229">
                  <c:v>58063</c:v>
                </c:pt>
                <c:pt idx="1230">
                  <c:v>72599</c:v>
                </c:pt>
                <c:pt idx="1231">
                  <c:v>60346</c:v>
                </c:pt>
                <c:pt idx="1232">
                  <c:v>68420</c:v>
                </c:pt>
                <c:pt idx="1233">
                  <c:v>89161</c:v>
                </c:pt>
                <c:pt idx="1234">
                  <c:v>79423</c:v>
                </c:pt>
                <c:pt idx="1235">
                  <c:v>56161</c:v>
                </c:pt>
                <c:pt idx="1236">
                  <c:v>51150</c:v>
                </c:pt>
                <c:pt idx="1237">
                  <c:v>51838</c:v>
                </c:pt>
                <c:pt idx="1238">
                  <c:v>53064</c:v>
                </c:pt>
                <c:pt idx="1239">
                  <c:v>66500</c:v>
                </c:pt>
                <c:pt idx="1240">
                  <c:v>71136</c:v>
                </c:pt>
                <c:pt idx="1241">
                  <c:v>121087</c:v>
                </c:pt>
                <c:pt idx="1242">
                  <c:v>118223</c:v>
                </c:pt>
                <c:pt idx="1243">
                  <c:v>109584</c:v>
                </c:pt>
                <c:pt idx="1244">
                  <c:v>69766</c:v>
                </c:pt>
                <c:pt idx="1245">
                  <c:v>71995</c:v>
                </c:pt>
                <c:pt idx="1246">
                  <c:v>64133</c:v>
                </c:pt>
                <c:pt idx="1247">
                  <c:v>63133</c:v>
                </c:pt>
                <c:pt idx="1248">
                  <c:v>55146</c:v>
                </c:pt>
                <c:pt idx="1249">
                  <c:v>52121</c:v>
                </c:pt>
                <c:pt idx="1250">
                  <c:v>52106</c:v>
                </c:pt>
                <c:pt idx="1251">
                  <c:v>52117</c:v>
                </c:pt>
                <c:pt idx="1252">
                  <c:v>66469</c:v>
                </c:pt>
                <c:pt idx="1253">
                  <c:v>59116</c:v>
                </c:pt>
                <c:pt idx="1254">
                  <c:v>50035</c:v>
                </c:pt>
                <c:pt idx="1255">
                  <c:v>48441</c:v>
                </c:pt>
                <c:pt idx="1256">
                  <c:v>135933</c:v>
                </c:pt>
                <c:pt idx="1257">
                  <c:v>150534</c:v>
                </c:pt>
                <c:pt idx="1258">
                  <c:v>100477</c:v>
                </c:pt>
                <c:pt idx="1259">
                  <c:v>62237</c:v>
                </c:pt>
                <c:pt idx="1260">
                  <c:v>27036</c:v>
                </c:pt>
                <c:pt idx="1261">
                  <c:v>22040</c:v>
                </c:pt>
                <c:pt idx="1262">
                  <c:v>46120</c:v>
                </c:pt>
                <c:pt idx="1263">
                  <c:v>31967</c:v>
                </c:pt>
                <c:pt idx="1264">
                  <c:v>37623</c:v>
                </c:pt>
                <c:pt idx="1265">
                  <c:v>52070</c:v>
                </c:pt>
                <c:pt idx="1266">
                  <c:v>45257</c:v>
                </c:pt>
                <c:pt idx="1267">
                  <c:v>0</c:v>
                </c:pt>
                <c:pt idx="1268">
                  <c:v>52057</c:v>
                </c:pt>
                <c:pt idx="1269">
                  <c:v>74004</c:v>
                </c:pt>
                <c:pt idx="1270">
                  <c:v>0</c:v>
                </c:pt>
                <c:pt idx="1271">
                  <c:v>65546</c:v>
                </c:pt>
                <c:pt idx="1272">
                  <c:v>52168</c:v>
                </c:pt>
                <c:pt idx="1273">
                  <c:v>0</c:v>
                </c:pt>
                <c:pt idx="1274">
                  <c:v>0</c:v>
                </c:pt>
                <c:pt idx="1275">
                  <c:v>0</c:v>
                </c:pt>
                <c:pt idx="1276">
                  <c:v>0</c:v>
                </c:pt>
                <c:pt idx="1277">
                  <c:v>56187</c:v>
                </c:pt>
                <c:pt idx="1278">
                  <c:v>52519</c:v>
                </c:pt>
                <c:pt idx="1279">
                  <c:v>55053</c:v>
                </c:pt>
                <c:pt idx="1280">
                  <c:v>0</c:v>
                </c:pt>
                <c:pt idx="1281">
                  <c:v>0</c:v>
                </c:pt>
                <c:pt idx="1282">
                  <c:v>65912</c:v>
                </c:pt>
                <c:pt idx="1283">
                  <c:v>0</c:v>
                </c:pt>
                <c:pt idx="1284">
                  <c:v>0</c:v>
                </c:pt>
                <c:pt idx="1285">
                  <c:v>0</c:v>
                </c:pt>
                <c:pt idx="1286">
                  <c:v>0</c:v>
                </c:pt>
                <c:pt idx="1287">
                  <c:v>0</c:v>
                </c:pt>
                <c:pt idx="1288">
                  <c:v>0</c:v>
                </c:pt>
                <c:pt idx="1289">
                  <c:v>0</c:v>
                </c:pt>
                <c:pt idx="1290">
                  <c:v>0</c:v>
                </c:pt>
                <c:pt idx="1291">
                  <c:v>22198</c:v>
                </c:pt>
                <c:pt idx="1292">
                  <c:v>22072</c:v>
                </c:pt>
                <c:pt idx="1293">
                  <c:v>22038</c:v>
                </c:pt>
                <c:pt idx="1294">
                  <c:v>22065</c:v>
                </c:pt>
                <c:pt idx="1295">
                  <c:v>0</c:v>
                </c:pt>
                <c:pt idx="1296">
                  <c:v>0</c:v>
                </c:pt>
                <c:pt idx="1297">
                  <c:v>24452</c:v>
                </c:pt>
                <c:pt idx="1298">
                  <c:v>22153</c:v>
                </c:pt>
                <c:pt idx="1299">
                  <c:v>52518</c:v>
                </c:pt>
                <c:pt idx="1300">
                  <c:v>22060</c:v>
                </c:pt>
                <c:pt idx="1301">
                  <c:v>0</c:v>
                </c:pt>
                <c:pt idx="1302">
                  <c:v>0</c:v>
                </c:pt>
                <c:pt idx="1303">
                  <c:v>22037</c:v>
                </c:pt>
                <c:pt idx="1304">
                  <c:v>0</c:v>
                </c:pt>
                <c:pt idx="1305">
                  <c:v>22055</c:v>
                </c:pt>
                <c:pt idx="1306">
                  <c:v>0</c:v>
                </c:pt>
                <c:pt idx="1307">
                  <c:v>22031</c:v>
                </c:pt>
                <c:pt idx="1308">
                  <c:v>42465</c:v>
                </c:pt>
                <c:pt idx="1309">
                  <c:v>38915</c:v>
                </c:pt>
                <c:pt idx="1310">
                  <c:v>23471</c:v>
                </c:pt>
                <c:pt idx="1311">
                  <c:v>32050</c:v>
                </c:pt>
                <c:pt idx="1312">
                  <c:v>30521</c:v>
                </c:pt>
                <c:pt idx="1313">
                  <c:v>0</c:v>
                </c:pt>
                <c:pt idx="1314">
                  <c:v>22035</c:v>
                </c:pt>
                <c:pt idx="1315">
                  <c:v>22050</c:v>
                </c:pt>
                <c:pt idx="1316">
                  <c:v>29059</c:v>
                </c:pt>
                <c:pt idx="1317">
                  <c:v>0</c:v>
                </c:pt>
                <c:pt idx="1318">
                  <c:v>0</c:v>
                </c:pt>
                <c:pt idx="1319">
                  <c:v>0</c:v>
                </c:pt>
                <c:pt idx="1320">
                  <c:v>0</c:v>
                </c:pt>
                <c:pt idx="1321">
                  <c:v>0</c:v>
                </c:pt>
                <c:pt idx="1322">
                  <c:v>0</c:v>
                </c:pt>
                <c:pt idx="1323">
                  <c:v>0</c:v>
                </c:pt>
                <c:pt idx="1324">
                  <c:v>0</c:v>
                </c:pt>
                <c:pt idx="1325">
                  <c:v>0</c:v>
                </c:pt>
                <c:pt idx="1326">
                  <c:v>43156</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22035</c:v>
                </c:pt>
                <c:pt idx="1344">
                  <c:v>33118</c:v>
                </c:pt>
                <c:pt idx="1345">
                  <c:v>24117</c:v>
                </c:pt>
                <c:pt idx="1346">
                  <c:v>78079</c:v>
                </c:pt>
                <c:pt idx="1347">
                  <c:v>26347</c:v>
                </c:pt>
                <c:pt idx="1348">
                  <c:v>22048</c:v>
                </c:pt>
                <c:pt idx="1349">
                  <c:v>24109</c:v>
                </c:pt>
                <c:pt idx="1350">
                  <c:v>82244</c:v>
                </c:pt>
                <c:pt idx="1351">
                  <c:v>104379</c:v>
                </c:pt>
                <c:pt idx="1352">
                  <c:v>116539</c:v>
                </c:pt>
                <c:pt idx="1353">
                  <c:v>115374</c:v>
                </c:pt>
                <c:pt idx="1354">
                  <c:v>131759</c:v>
                </c:pt>
                <c:pt idx="1355">
                  <c:v>140082</c:v>
                </c:pt>
                <c:pt idx="1356">
                  <c:v>157162</c:v>
                </c:pt>
                <c:pt idx="1357">
                  <c:v>102335</c:v>
                </c:pt>
                <c:pt idx="1358">
                  <c:v>88170</c:v>
                </c:pt>
                <c:pt idx="1359">
                  <c:v>95529</c:v>
                </c:pt>
                <c:pt idx="1360">
                  <c:v>87758</c:v>
                </c:pt>
                <c:pt idx="1361">
                  <c:v>96436</c:v>
                </c:pt>
                <c:pt idx="1362">
                  <c:v>60077</c:v>
                </c:pt>
                <c:pt idx="1363">
                  <c:v>83392</c:v>
                </c:pt>
                <c:pt idx="1364">
                  <c:v>42792</c:v>
                </c:pt>
                <c:pt idx="1365">
                  <c:v>0</c:v>
                </c:pt>
                <c:pt idx="1366">
                  <c:v>39659</c:v>
                </c:pt>
                <c:pt idx="1367">
                  <c:v>27039</c:v>
                </c:pt>
                <c:pt idx="1368">
                  <c:v>29076</c:v>
                </c:pt>
                <c:pt idx="1369">
                  <c:v>23547</c:v>
                </c:pt>
                <c:pt idx="1370">
                  <c:v>30523</c:v>
                </c:pt>
                <c:pt idx="1371">
                  <c:v>23540</c:v>
                </c:pt>
                <c:pt idx="1372">
                  <c:v>0</c:v>
                </c:pt>
                <c:pt idx="1373">
                  <c:v>0</c:v>
                </c:pt>
                <c:pt idx="1374">
                  <c:v>21996</c:v>
                </c:pt>
                <c:pt idx="1375">
                  <c:v>22052</c:v>
                </c:pt>
                <c:pt idx="1376">
                  <c:v>22032</c:v>
                </c:pt>
                <c:pt idx="1377">
                  <c:v>22040</c:v>
                </c:pt>
                <c:pt idx="1378">
                  <c:v>25046</c:v>
                </c:pt>
                <c:pt idx="1379">
                  <c:v>22034</c:v>
                </c:pt>
                <c:pt idx="1380">
                  <c:v>0</c:v>
                </c:pt>
                <c:pt idx="1381">
                  <c:v>0</c:v>
                </c:pt>
                <c:pt idx="1382">
                  <c:v>22052</c:v>
                </c:pt>
                <c:pt idx="1383">
                  <c:v>22026</c:v>
                </c:pt>
                <c:pt idx="1384">
                  <c:v>0</c:v>
                </c:pt>
                <c:pt idx="1385">
                  <c:v>22031</c:v>
                </c:pt>
                <c:pt idx="1386">
                  <c:v>23046</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22051</c:v>
                </c:pt>
                <c:pt idx="1419">
                  <c:v>0</c:v>
                </c:pt>
                <c:pt idx="1420">
                  <c:v>0</c:v>
                </c:pt>
                <c:pt idx="1421">
                  <c:v>0</c:v>
                </c:pt>
                <c:pt idx="1422">
                  <c:v>0</c:v>
                </c:pt>
                <c:pt idx="1423">
                  <c:v>22036</c:v>
                </c:pt>
                <c:pt idx="1424">
                  <c:v>0</c:v>
                </c:pt>
                <c:pt idx="1425">
                  <c:v>0</c:v>
                </c:pt>
                <c:pt idx="1426">
                  <c:v>22031</c:v>
                </c:pt>
                <c:pt idx="1427">
                  <c:v>35166</c:v>
                </c:pt>
                <c:pt idx="1428">
                  <c:v>35030</c:v>
                </c:pt>
                <c:pt idx="1429">
                  <c:v>30248</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9829</c:v>
                </c:pt>
                <c:pt idx="1481">
                  <c:v>12508</c:v>
                </c:pt>
                <c:pt idx="1482">
                  <c:v>0</c:v>
                </c:pt>
                <c:pt idx="1483">
                  <c:v>0</c:v>
                </c:pt>
                <c:pt idx="1484">
                  <c:v>0</c:v>
                </c:pt>
                <c:pt idx="1485">
                  <c:v>0</c:v>
                </c:pt>
                <c:pt idx="1486">
                  <c:v>0</c:v>
                </c:pt>
                <c:pt idx="1487">
                  <c:v>0</c:v>
                </c:pt>
                <c:pt idx="1488">
                  <c:v>0</c:v>
                </c:pt>
                <c:pt idx="1489">
                  <c:v>0</c:v>
                </c:pt>
                <c:pt idx="1490">
                  <c:v>0</c:v>
                </c:pt>
                <c:pt idx="1491">
                  <c:v>0</c:v>
                </c:pt>
                <c:pt idx="1492">
                  <c:v>22036</c:v>
                </c:pt>
                <c:pt idx="1493">
                  <c:v>45145</c:v>
                </c:pt>
                <c:pt idx="1494">
                  <c:v>3889</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13706</c:v>
                </c:pt>
                <c:pt idx="1509">
                  <c:v>8438</c:v>
                </c:pt>
                <c:pt idx="1510">
                  <c:v>0</c:v>
                </c:pt>
                <c:pt idx="1511">
                  <c:v>0</c:v>
                </c:pt>
                <c:pt idx="1512">
                  <c:v>0</c:v>
                </c:pt>
                <c:pt idx="1513">
                  <c:v>40650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48008</c:v>
                </c:pt>
                <c:pt idx="1547">
                  <c:v>61948</c:v>
                </c:pt>
                <c:pt idx="1548">
                  <c:v>31338</c:v>
                </c:pt>
                <c:pt idx="1549">
                  <c:v>22055</c:v>
                </c:pt>
                <c:pt idx="1550">
                  <c:v>0</c:v>
                </c:pt>
                <c:pt idx="1551">
                  <c:v>0</c:v>
                </c:pt>
                <c:pt idx="1552">
                  <c:v>0</c:v>
                </c:pt>
                <c:pt idx="1553">
                  <c:v>21996</c:v>
                </c:pt>
                <c:pt idx="1554">
                  <c:v>43108</c:v>
                </c:pt>
                <c:pt idx="1555">
                  <c:v>61785</c:v>
                </c:pt>
                <c:pt idx="1556">
                  <c:v>22036</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34907</c:v>
                </c:pt>
                <c:pt idx="1605">
                  <c:v>57940</c:v>
                </c:pt>
                <c:pt idx="1606">
                  <c:v>43239</c:v>
                </c:pt>
                <c:pt idx="1607">
                  <c:v>27297</c:v>
                </c:pt>
                <c:pt idx="1608">
                  <c:v>86611</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70751</c:v>
                </c:pt>
                <c:pt idx="1629">
                  <c:v>41096</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22539</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22048</c:v>
                </c:pt>
                <c:pt idx="1663">
                  <c:v>23382</c:v>
                </c:pt>
                <c:pt idx="1664">
                  <c:v>0</c:v>
                </c:pt>
                <c:pt idx="1665">
                  <c:v>0</c:v>
                </c:pt>
                <c:pt idx="1666">
                  <c:v>0</c:v>
                </c:pt>
                <c:pt idx="1667">
                  <c:v>0</c:v>
                </c:pt>
                <c:pt idx="1668">
                  <c:v>37424</c:v>
                </c:pt>
                <c:pt idx="1669">
                  <c:v>0</c:v>
                </c:pt>
                <c:pt idx="1670">
                  <c:v>0</c:v>
                </c:pt>
                <c:pt idx="1671">
                  <c:v>0</c:v>
                </c:pt>
                <c:pt idx="1672">
                  <c:v>32811</c:v>
                </c:pt>
                <c:pt idx="1673">
                  <c:v>0</c:v>
                </c:pt>
                <c:pt idx="1674">
                  <c:v>0</c:v>
                </c:pt>
                <c:pt idx="1675">
                  <c:v>0</c:v>
                </c:pt>
                <c:pt idx="1676">
                  <c:v>0</c:v>
                </c:pt>
                <c:pt idx="1677">
                  <c:v>30893</c:v>
                </c:pt>
                <c:pt idx="1678">
                  <c:v>37905</c:v>
                </c:pt>
                <c:pt idx="1679">
                  <c:v>22043</c:v>
                </c:pt>
                <c:pt idx="1680">
                  <c:v>0</c:v>
                </c:pt>
                <c:pt idx="1681">
                  <c:v>33264</c:v>
                </c:pt>
                <c:pt idx="1682">
                  <c:v>46861</c:v>
                </c:pt>
                <c:pt idx="1683">
                  <c:v>50057</c:v>
                </c:pt>
                <c:pt idx="1684">
                  <c:v>22089</c:v>
                </c:pt>
                <c:pt idx="1685">
                  <c:v>22105</c:v>
                </c:pt>
                <c:pt idx="1686">
                  <c:v>0</c:v>
                </c:pt>
                <c:pt idx="1687">
                  <c:v>22025</c:v>
                </c:pt>
                <c:pt idx="1688">
                  <c:v>22042</c:v>
                </c:pt>
                <c:pt idx="1689">
                  <c:v>22015</c:v>
                </c:pt>
                <c:pt idx="1690">
                  <c:v>0</c:v>
                </c:pt>
                <c:pt idx="1691">
                  <c:v>0</c:v>
                </c:pt>
                <c:pt idx="1692">
                  <c:v>0</c:v>
                </c:pt>
                <c:pt idx="1693">
                  <c:v>0</c:v>
                </c:pt>
                <c:pt idx="1694">
                  <c:v>0</c:v>
                </c:pt>
                <c:pt idx="1695">
                  <c:v>0</c:v>
                </c:pt>
                <c:pt idx="1696">
                  <c:v>0</c:v>
                </c:pt>
                <c:pt idx="1697">
                  <c:v>0</c:v>
                </c:pt>
                <c:pt idx="1698">
                  <c:v>0</c:v>
                </c:pt>
                <c:pt idx="1699">
                  <c:v>0</c:v>
                </c:pt>
                <c:pt idx="1700">
                  <c:v>112507</c:v>
                </c:pt>
                <c:pt idx="1701">
                  <c:v>84361</c:v>
                </c:pt>
                <c:pt idx="1702">
                  <c:v>58012</c:v>
                </c:pt>
                <c:pt idx="1703">
                  <c:v>30927</c:v>
                </c:pt>
                <c:pt idx="1704">
                  <c:v>37899</c:v>
                </c:pt>
                <c:pt idx="1705">
                  <c:v>40625</c:v>
                </c:pt>
                <c:pt idx="1706">
                  <c:v>64704</c:v>
                </c:pt>
                <c:pt idx="1707">
                  <c:v>0</c:v>
                </c:pt>
                <c:pt idx="1708">
                  <c:v>0</c:v>
                </c:pt>
                <c:pt idx="1709">
                  <c:v>0</c:v>
                </c:pt>
                <c:pt idx="1710">
                  <c:v>0</c:v>
                </c:pt>
                <c:pt idx="1711">
                  <c:v>0</c:v>
                </c:pt>
                <c:pt idx="1712">
                  <c:v>0</c:v>
                </c:pt>
                <c:pt idx="1713">
                  <c:v>0</c:v>
                </c:pt>
                <c:pt idx="1714">
                  <c:v>27753</c:v>
                </c:pt>
                <c:pt idx="1715">
                  <c:v>0</c:v>
                </c:pt>
                <c:pt idx="1716">
                  <c:v>0</c:v>
                </c:pt>
                <c:pt idx="1717">
                  <c:v>0</c:v>
                </c:pt>
                <c:pt idx="1718">
                  <c:v>0</c:v>
                </c:pt>
                <c:pt idx="1719">
                  <c:v>0</c:v>
                </c:pt>
                <c:pt idx="1720">
                  <c:v>0</c:v>
                </c:pt>
                <c:pt idx="1721">
                  <c:v>0</c:v>
                </c:pt>
                <c:pt idx="1722">
                  <c:v>0</c:v>
                </c:pt>
                <c:pt idx="1723">
                  <c:v>0</c:v>
                </c:pt>
                <c:pt idx="1724">
                  <c:v>0</c:v>
                </c:pt>
                <c:pt idx="1725">
                  <c:v>0</c:v>
                </c:pt>
                <c:pt idx="1726">
                  <c:v>25936</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25037</c:v>
                </c:pt>
                <c:pt idx="1763">
                  <c:v>0</c:v>
                </c:pt>
                <c:pt idx="1764">
                  <c:v>0</c:v>
                </c:pt>
                <c:pt idx="1765">
                  <c:v>0</c:v>
                </c:pt>
                <c:pt idx="1766">
                  <c:v>0</c:v>
                </c:pt>
                <c:pt idx="1767">
                  <c:v>0</c:v>
                </c:pt>
                <c:pt idx="1768">
                  <c:v>0</c:v>
                </c:pt>
                <c:pt idx="1769">
                  <c:v>0</c:v>
                </c:pt>
                <c:pt idx="1770">
                  <c:v>0</c:v>
                </c:pt>
                <c:pt idx="1771">
                  <c:v>0</c:v>
                </c:pt>
                <c:pt idx="1772">
                  <c:v>0</c:v>
                </c:pt>
                <c:pt idx="1773">
                  <c:v>22045</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28001</c:v>
                </c:pt>
                <c:pt idx="1815">
                  <c:v>35558</c:v>
                </c:pt>
                <c:pt idx="1816">
                  <c:v>52009</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22018</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22012</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32628</c:v>
                </c:pt>
                <c:pt idx="1966">
                  <c:v>10583</c:v>
                </c:pt>
                <c:pt idx="1967">
                  <c:v>0</c:v>
                </c:pt>
                <c:pt idx="1968">
                  <c:v>37264</c:v>
                </c:pt>
                <c:pt idx="1969">
                  <c:v>49387</c:v>
                </c:pt>
                <c:pt idx="1970">
                  <c:v>39043</c:v>
                </c:pt>
                <c:pt idx="1971">
                  <c:v>22044</c:v>
                </c:pt>
                <c:pt idx="1972">
                  <c:v>0</c:v>
                </c:pt>
                <c:pt idx="1973">
                  <c:v>0</c:v>
                </c:pt>
                <c:pt idx="1974">
                  <c:v>22063</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22091</c:v>
                </c:pt>
                <c:pt idx="1990">
                  <c:v>22058</c:v>
                </c:pt>
                <c:pt idx="1991">
                  <c:v>22030</c:v>
                </c:pt>
                <c:pt idx="1992">
                  <c:v>22062</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22057</c:v>
                </c:pt>
                <c:pt idx="2007">
                  <c:v>22036</c:v>
                </c:pt>
                <c:pt idx="2008">
                  <c:v>0</c:v>
                </c:pt>
                <c:pt idx="2009">
                  <c:v>0</c:v>
                </c:pt>
                <c:pt idx="2010">
                  <c:v>0</c:v>
                </c:pt>
                <c:pt idx="2011">
                  <c:v>0</c:v>
                </c:pt>
                <c:pt idx="2012">
                  <c:v>0</c:v>
                </c:pt>
                <c:pt idx="2013">
                  <c:v>0</c:v>
                </c:pt>
                <c:pt idx="2014">
                  <c:v>0</c:v>
                </c:pt>
                <c:pt idx="2015">
                  <c:v>0</c:v>
                </c:pt>
                <c:pt idx="2016">
                  <c:v>0</c:v>
                </c:pt>
                <c:pt idx="2017">
                  <c:v>0</c:v>
                </c:pt>
                <c:pt idx="2018">
                  <c:v>27105</c:v>
                </c:pt>
                <c:pt idx="2019">
                  <c:v>0</c:v>
                </c:pt>
                <c:pt idx="2020">
                  <c:v>0</c:v>
                </c:pt>
                <c:pt idx="2021">
                  <c:v>0</c:v>
                </c:pt>
                <c:pt idx="2022">
                  <c:v>0</c:v>
                </c:pt>
                <c:pt idx="2023">
                  <c:v>0</c:v>
                </c:pt>
                <c:pt idx="2024">
                  <c:v>0</c:v>
                </c:pt>
                <c:pt idx="2025">
                  <c:v>0</c:v>
                </c:pt>
                <c:pt idx="2026">
                  <c:v>30208</c:v>
                </c:pt>
                <c:pt idx="2027">
                  <c:v>48029</c:v>
                </c:pt>
                <c:pt idx="2028">
                  <c:v>0</c:v>
                </c:pt>
                <c:pt idx="2029">
                  <c:v>0</c:v>
                </c:pt>
                <c:pt idx="2030">
                  <c:v>0</c:v>
                </c:pt>
                <c:pt idx="2031">
                  <c:v>0</c:v>
                </c:pt>
                <c:pt idx="2032">
                  <c:v>12079</c:v>
                </c:pt>
                <c:pt idx="2033">
                  <c:v>51925</c:v>
                </c:pt>
                <c:pt idx="2034">
                  <c:v>76394</c:v>
                </c:pt>
                <c:pt idx="2035">
                  <c:v>60699</c:v>
                </c:pt>
                <c:pt idx="2036">
                  <c:v>80160</c:v>
                </c:pt>
                <c:pt idx="2037">
                  <c:v>0</c:v>
                </c:pt>
                <c:pt idx="2038">
                  <c:v>0</c:v>
                </c:pt>
                <c:pt idx="2039">
                  <c:v>0</c:v>
                </c:pt>
                <c:pt idx="2040">
                  <c:v>0</c:v>
                </c:pt>
                <c:pt idx="2041">
                  <c:v>0</c:v>
                </c:pt>
                <c:pt idx="2042">
                  <c:v>11027</c:v>
                </c:pt>
                <c:pt idx="2043">
                  <c:v>0</c:v>
                </c:pt>
                <c:pt idx="2044">
                  <c:v>0</c:v>
                </c:pt>
                <c:pt idx="2045">
                  <c:v>0</c:v>
                </c:pt>
                <c:pt idx="2046">
                  <c:v>0</c:v>
                </c:pt>
                <c:pt idx="2047">
                  <c:v>0</c:v>
                </c:pt>
                <c:pt idx="2048">
                  <c:v>0</c:v>
                </c:pt>
                <c:pt idx="2049">
                  <c:v>11050</c:v>
                </c:pt>
                <c:pt idx="2050">
                  <c:v>11072</c:v>
                </c:pt>
                <c:pt idx="2051">
                  <c:v>0</c:v>
                </c:pt>
                <c:pt idx="2052">
                  <c:v>0</c:v>
                </c:pt>
                <c:pt idx="2053">
                  <c:v>11104</c:v>
                </c:pt>
                <c:pt idx="2054">
                  <c:v>11086</c:v>
                </c:pt>
                <c:pt idx="2055">
                  <c:v>11042</c:v>
                </c:pt>
                <c:pt idx="2056">
                  <c:v>0</c:v>
                </c:pt>
                <c:pt idx="2057">
                  <c:v>0</c:v>
                </c:pt>
                <c:pt idx="2058">
                  <c:v>0</c:v>
                </c:pt>
                <c:pt idx="2059">
                  <c:v>11115</c:v>
                </c:pt>
                <c:pt idx="2060">
                  <c:v>0</c:v>
                </c:pt>
                <c:pt idx="2061">
                  <c:v>11442</c:v>
                </c:pt>
                <c:pt idx="2062">
                  <c:v>26073</c:v>
                </c:pt>
                <c:pt idx="2063">
                  <c:v>11098</c:v>
                </c:pt>
                <c:pt idx="2064">
                  <c:v>0</c:v>
                </c:pt>
                <c:pt idx="2065">
                  <c:v>0</c:v>
                </c:pt>
                <c:pt idx="2066">
                  <c:v>0</c:v>
                </c:pt>
                <c:pt idx="2067">
                  <c:v>0</c:v>
                </c:pt>
                <c:pt idx="2068">
                  <c:v>11036</c:v>
                </c:pt>
                <c:pt idx="2069">
                  <c:v>0</c:v>
                </c:pt>
                <c:pt idx="2070">
                  <c:v>11032</c:v>
                </c:pt>
                <c:pt idx="2071">
                  <c:v>0</c:v>
                </c:pt>
                <c:pt idx="2072">
                  <c:v>0</c:v>
                </c:pt>
                <c:pt idx="2073">
                  <c:v>60103</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12081</c:v>
                </c:pt>
                <c:pt idx="2107">
                  <c:v>0</c:v>
                </c:pt>
                <c:pt idx="2108">
                  <c:v>12042</c:v>
                </c:pt>
                <c:pt idx="2109">
                  <c:v>12024</c:v>
                </c:pt>
                <c:pt idx="2110">
                  <c:v>12028</c:v>
                </c:pt>
                <c:pt idx="2111">
                  <c:v>12100</c:v>
                </c:pt>
                <c:pt idx="2112">
                  <c:v>12035</c:v>
                </c:pt>
                <c:pt idx="2113">
                  <c:v>12030</c:v>
                </c:pt>
                <c:pt idx="2114">
                  <c:v>12009</c:v>
                </c:pt>
                <c:pt idx="2115">
                  <c:v>12017</c:v>
                </c:pt>
                <c:pt idx="2116">
                  <c:v>12038</c:v>
                </c:pt>
                <c:pt idx="2117">
                  <c:v>12053</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30883</c:v>
                </c:pt>
                <c:pt idx="2181">
                  <c:v>22884</c:v>
                </c:pt>
                <c:pt idx="2182">
                  <c:v>28786</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87635</c:v>
                </c:pt>
                <c:pt idx="2223">
                  <c:v>49083</c:v>
                </c:pt>
                <c:pt idx="2224">
                  <c:v>56430</c:v>
                </c:pt>
                <c:pt idx="2225">
                  <c:v>58634</c:v>
                </c:pt>
                <c:pt idx="2226">
                  <c:v>15214</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14287</c:v>
                </c:pt>
                <c:pt idx="2304">
                  <c:v>41927</c:v>
                </c:pt>
                <c:pt idx="2305">
                  <c:v>15212</c:v>
                </c:pt>
                <c:pt idx="2306">
                  <c:v>0</c:v>
                </c:pt>
                <c:pt idx="2307">
                  <c:v>0</c:v>
                </c:pt>
                <c:pt idx="2308">
                  <c:v>0</c:v>
                </c:pt>
                <c:pt idx="2309">
                  <c:v>0</c:v>
                </c:pt>
                <c:pt idx="2310">
                  <c:v>0</c:v>
                </c:pt>
                <c:pt idx="2311">
                  <c:v>0</c:v>
                </c:pt>
                <c:pt idx="2312">
                  <c:v>0</c:v>
                </c:pt>
                <c:pt idx="2313">
                  <c:v>0</c:v>
                </c:pt>
                <c:pt idx="2314">
                  <c:v>0</c:v>
                </c:pt>
                <c:pt idx="2315">
                  <c:v>11094</c:v>
                </c:pt>
                <c:pt idx="2316">
                  <c:v>0</c:v>
                </c:pt>
                <c:pt idx="2317">
                  <c:v>0</c:v>
                </c:pt>
                <c:pt idx="2318">
                  <c:v>0</c:v>
                </c:pt>
                <c:pt idx="2319">
                  <c:v>54262</c:v>
                </c:pt>
                <c:pt idx="2320">
                  <c:v>11065</c:v>
                </c:pt>
                <c:pt idx="2321">
                  <c:v>26727</c:v>
                </c:pt>
                <c:pt idx="2322">
                  <c:v>73283</c:v>
                </c:pt>
                <c:pt idx="2323">
                  <c:v>26048</c:v>
                </c:pt>
                <c:pt idx="2324">
                  <c:v>0</c:v>
                </c:pt>
                <c:pt idx="2325">
                  <c:v>11049</c:v>
                </c:pt>
                <c:pt idx="2326">
                  <c:v>40351</c:v>
                </c:pt>
                <c:pt idx="2327">
                  <c:v>67243</c:v>
                </c:pt>
                <c:pt idx="2328">
                  <c:v>64806</c:v>
                </c:pt>
                <c:pt idx="2329">
                  <c:v>57099</c:v>
                </c:pt>
                <c:pt idx="2330">
                  <c:v>40289</c:v>
                </c:pt>
                <c:pt idx="2331">
                  <c:v>0</c:v>
                </c:pt>
                <c:pt idx="2332">
                  <c:v>53413</c:v>
                </c:pt>
                <c:pt idx="2333">
                  <c:v>35016</c:v>
                </c:pt>
                <c:pt idx="2334">
                  <c:v>21383</c:v>
                </c:pt>
                <c:pt idx="2335">
                  <c:v>40070</c:v>
                </c:pt>
                <c:pt idx="2336">
                  <c:v>24653</c:v>
                </c:pt>
                <c:pt idx="2337">
                  <c:v>0</c:v>
                </c:pt>
                <c:pt idx="2338">
                  <c:v>0</c:v>
                </c:pt>
                <c:pt idx="2339">
                  <c:v>0</c:v>
                </c:pt>
                <c:pt idx="2340">
                  <c:v>54008</c:v>
                </c:pt>
                <c:pt idx="2341">
                  <c:v>22364</c:v>
                </c:pt>
                <c:pt idx="2342">
                  <c:v>54108</c:v>
                </c:pt>
                <c:pt idx="2343">
                  <c:v>60084</c:v>
                </c:pt>
                <c:pt idx="2344">
                  <c:v>54034</c:v>
                </c:pt>
                <c:pt idx="2345">
                  <c:v>40086</c:v>
                </c:pt>
                <c:pt idx="2346">
                  <c:v>54296</c:v>
                </c:pt>
                <c:pt idx="2347">
                  <c:v>54142</c:v>
                </c:pt>
                <c:pt idx="2348">
                  <c:v>54050</c:v>
                </c:pt>
                <c:pt idx="2349">
                  <c:v>22064</c:v>
                </c:pt>
                <c:pt idx="2350">
                  <c:v>0</c:v>
                </c:pt>
                <c:pt idx="2351">
                  <c:v>0</c:v>
                </c:pt>
                <c:pt idx="2352">
                  <c:v>0</c:v>
                </c:pt>
                <c:pt idx="2353">
                  <c:v>0</c:v>
                </c:pt>
                <c:pt idx="2354">
                  <c:v>60183</c:v>
                </c:pt>
                <c:pt idx="2355">
                  <c:v>60035</c:v>
                </c:pt>
                <c:pt idx="2356">
                  <c:v>58845</c:v>
                </c:pt>
                <c:pt idx="2357">
                  <c:v>46525</c:v>
                </c:pt>
                <c:pt idx="2358">
                  <c:v>21664</c:v>
                </c:pt>
                <c:pt idx="2359">
                  <c:v>33404</c:v>
                </c:pt>
                <c:pt idx="2360">
                  <c:v>24262</c:v>
                </c:pt>
                <c:pt idx="2361">
                  <c:v>61495</c:v>
                </c:pt>
                <c:pt idx="2362">
                  <c:v>47107</c:v>
                </c:pt>
                <c:pt idx="2363">
                  <c:v>94698</c:v>
                </c:pt>
                <c:pt idx="2364">
                  <c:v>78059</c:v>
                </c:pt>
                <c:pt idx="2365">
                  <c:v>99649</c:v>
                </c:pt>
                <c:pt idx="2366">
                  <c:v>30568</c:v>
                </c:pt>
                <c:pt idx="2367">
                  <c:v>62165</c:v>
                </c:pt>
                <c:pt idx="2368">
                  <c:v>35677</c:v>
                </c:pt>
                <c:pt idx="2369">
                  <c:v>31024</c:v>
                </c:pt>
                <c:pt idx="2370">
                  <c:v>0</c:v>
                </c:pt>
                <c:pt idx="2371">
                  <c:v>12565</c:v>
                </c:pt>
                <c:pt idx="2372">
                  <c:v>0</c:v>
                </c:pt>
                <c:pt idx="2373">
                  <c:v>0</c:v>
                </c:pt>
                <c:pt idx="2374">
                  <c:v>0</c:v>
                </c:pt>
                <c:pt idx="2375">
                  <c:v>0</c:v>
                </c:pt>
                <c:pt idx="2376">
                  <c:v>18036</c:v>
                </c:pt>
                <c:pt idx="2377">
                  <c:v>18028</c:v>
                </c:pt>
                <c:pt idx="2378">
                  <c:v>0</c:v>
                </c:pt>
                <c:pt idx="2379">
                  <c:v>0</c:v>
                </c:pt>
                <c:pt idx="2380">
                  <c:v>0</c:v>
                </c:pt>
                <c:pt idx="2381">
                  <c:v>0</c:v>
                </c:pt>
                <c:pt idx="2382">
                  <c:v>0</c:v>
                </c:pt>
                <c:pt idx="2383">
                  <c:v>0</c:v>
                </c:pt>
                <c:pt idx="2384">
                  <c:v>0</c:v>
                </c:pt>
                <c:pt idx="2385">
                  <c:v>0</c:v>
                </c:pt>
                <c:pt idx="2386">
                  <c:v>0</c:v>
                </c:pt>
                <c:pt idx="2387">
                  <c:v>0</c:v>
                </c:pt>
                <c:pt idx="2388">
                  <c:v>0</c:v>
                </c:pt>
                <c:pt idx="2389">
                  <c:v>21057</c:v>
                </c:pt>
                <c:pt idx="2390">
                  <c:v>12120</c:v>
                </c:pt>
                <c:pt idx="2391">
                  <c:v>0</c:v>
                </c:pt>
                <c:pt idx="2392">
                  <c:v>13150</c:v>
                </c:pt>
                <c:pt idx="2393">
                  <c:v>26302</c:v>
                </c:pt>
                <c:pt idx="2394">
                  <c:v>0</c:v>
                </c:pt>
                <c:pt idx="2395">
                  <c:v>0</c:v>
                </c:pt>
                <c:pt idx="2396">
                  <c:v>0</c:v>
                </c:pt>
                <c:pt idx="2397">
                  <c:v>0</c:v>
                </c:pt>
                <c:pt idx="2398">
                  <c:v>34531</c:v>
                </c:pt>
                <c:pt idx="2399">
                  <c:v>22888</c:v>
                </c:pt>
                <c:pt idx="2400">
                  <c:v>0</c:v>
                </c:pt>
                <c:pt idx="2401">
                  <c:v>12032</c:v>
                </c:pt>
                <c:pt idx="2402">
                  <c:v>21817</c:v>
                </c:pt>
                <c:pt idx="2403">
                  <c:v>25566</c:v>
                </c:pt>
                <c:pt idx="2404">
                  <c:v>25562</c:v>
                </c:pt>
                <c:pt idx="2405">
                  <c:v>47125</c:v>
                </c:pt>
                <c:pt idx="2406">
                  <c:v>47217</c:v>
                </c:pt>
                <c:pt idx="2407">
                  <c:v>40284</c:v>
                </c:pt>
                <c:pt idx="2408">
                  <c:v>23058</c:v>
                </c:pt>
                <c:pt idx="2409">
                  <c:v>29204</c:v>
                </c:pt>
                <c:pt idx="2410">
                  <c:v>67286</c:v>
                </c:pt>
                <c:pt idx="2411">
                  <c:v>65246</c:v>
                </c:pt>
                <c:pt idx="2412">
                  <c:v>0</c:v>
                </c:pt>
                <c:pt idx="2413">
                  <c:v>0</c:v>
                </c:pt>
                <c:pt idx="2414">
                  <c:v>0</c:v>
                </c:pt>
                <c:pt idx="2415">
                  <c:v>0</c:v>
                </c:pt>
                <c:pt idx="2416">
                  <c:v>12062</c:v>
                </c:pt>
                <c:pt idx="2417">
                  <c:v>113051</c:v>
                </c:pt>
                <c:pt idx="2418">
                  <c:v>124942</c:v>
                </c:pt>
                <c:pt idx="2419">
                  <c:v>98914</c:v>
                </c:pt>
                <c:pt idx="2420">
                  <c:v>136450</c:v>
                </c:pt>
                <c:pt idx="2421">
                  <c:v>105318</c:v>
                </c:pt>
                <c:pt idx="2422">
                  <c:v>81365</c:v>
                </c:pt>
                <c:pt idx="2423">
                  <c:v>68053</c:v>
                </c:pt>
                <c:pt idx="2424">
                  <c:v>90356</c:v>
                </c:pt>
                <c:pt idx="2425">
                  <c:v>73621</c:v>
                </c:pt>
                <c:pt idx="2426">
                  <c:v>47004</c:v>
                </c:pt>
                <c:pt idx="2427">
                  <c:v>63069</c:v>
                </c:pt>
                <c:pt idx="2428">
                  <c:v>60014</c:v>
                </c:pt>
                <c:pt idx="2429">
                  <c:v>41960</c:v>
                </c:pt>
                <c:pt idx="2430">
                  <c:v>60068</c:v>
                </c:pt>
                <c:pt idx="2431">
                  <c:v>38252</c:v>
                </c:pt>
                <c:pt idx="2432">
                  <c:v>117053</c:v>
                </c:pt>
                <c:pt idx="2433">
                  <c:v>163851</c:v>
                </c:pt>
                <c:pt idx="2434">
                  <c:v>144711</c:v>
                </c:pt>
                <c:pt idx="2435">
                  <c:v>144299</c:v>
                </c:pt>
                <c:pt idx="2436">
                  <c:v>145073</c:v>
                </c:pt>
                <c:pt idx="2437">
                  <c:v>147061</c:v>
                </c:pt>
                <c:pt idx="2438">
                  <c:v>186948</c:v>
                </c:pt>
                <c:pt idx="2439">
                  <c:v>181529</c:v>
                </c:pt>
                <c:pt idx="2440">
                  <c:v>226627</c:v>
                </c:pt>
                <c:pt idx="2441">
                  <c:v>268254</c:v>
                </c:pt>
                <c:pt idx="2442">
                  <c:v>265466</c:v>
                </c:pt>
                <c:pt idx="2443">
                  <c:v>229060</c:v>
                </c:pt>
                <c:pt idx="2444">
                  <c:v>248329</c:v>
                </c:pt>
                <c:pt idx="2445">
                  <c:v>252217</c:v>
                </c:pt>
                <c:pt idx="2446">
                  <c:v>250049</c:v>
                </c:pt>
                <c:pt idx="2447">
                  <c:v>276608</c:v>
                </c:pt>
                <c:pt idx="2448">
                  <c:v>282304</c:v>
                </c:pt>
                <c:pt idx="2449">
                  <c:v>246096</c:v>
                </c:pt>
                <c:pt idx="2450">
                  <c:v>178138</c:v>
                </c:pt>
                <c:pt idx="2451">
                  <c:v>271373</c:v>
                </c:pt>
                <c:pt idx="2452">
                  <c:v>289654</c:v>
                </c:pt>
                <c:pt idx="2453">
                  <c:v>311223</c:v>
                </c:pt>
                <c:pt idx="2454">
                  <c:v>313109</c:v>
                </c:pt>
                <c:pt idx="2455">
                  <c:v>298826</c:v>
                </c:pt>
                <c:pt idx="2456">
                  <c:v>281339</c:v>
                </c:pt>
                <c:pt idx="2457">
                  <c:v>294654</c:v>
                </c:pt>
                <c:pt idx="2458">
                  <c:v>280649</c:v>
                </c:pt>
                <c:pt idx="2459">
                  <c:v>310914</c:v>
                </c:pt>
                <c:pt idx="2460">
                  <c:v>305655</c:v>
                </c:pt>
                <c:pt idx="2461">
                  <c:v>283994</c:v>
                </c:pt>
                <c:pt idx="2462">
                  <c:v>262587</c:v>
                </c:pt>
                <c:pt idx="2463">
                  <c:v>257142</c:v>
                </c:pt>
                <c:pt idx="2464">
                  <c:v>272841</c:v>
                </c:pt>
                <c:pt idx="2465">
                  <c:v>287850</c:v>
                </c:pt>
                <c:pt idx="2466">
                  <c:v>274589</c:v>
                </c:pt>
                <c:pt idx="2467">
                  <c:v>280889</c:v>
                </c:pt>
                <c:pt idx="2468">
                  <c:v>300145</c:v>
                </c:pt>
                <c:pt idx="2469">
                  <c:v>302990</c:v>
                </c:pt>
                <c:pt idx="2470">
                  <c:v>329537</c:v>
                </c:pt>
                <c:pt idx="2471">
                  <c:v>268862</c:v>
                </c:pt>
                <c:pt idx="2472">
                  <c:v>279048</c:v>
                </c:pt>
                <c:pt idx="2473">
                  <c:v>320921</c:v>
                </c:pt>
                <c:pt idx="2474">
                  <c:v>316160</c:v>
                </c:pt>
                <c:pt idx="2475">
                  <c:v>311645</c:v>
                </c:pt>
                <c:pt idx="2476">
                  <c:v>304856</c:v>
                </c:pt>
                <c:pt idx="2477">
                  <c:v>300369</c:v>
                </c:pt>
                <c:pt idx="2478">
                  <c:v>287795</c:v>
                </c:pt>
                <c:pt idx="2479">
                  <c:v>232935</c:v>
                </c:pt>
                <c:pt idx="2480">
                  <c:v>291900</c:v>
                </c:pt>
                <c:pt idx="2481">
                  <c:v>325441</c:v>
                </c:pt>
                <c:pt idx="2482">
                  <c:v>283935</c:v>
                </c:pt>
                <c:pt idx="2483">
                  <c:v>251495</c:v>
                </c:pt>
                <c:pt idx="2484">
                  <c:v>255351</c:v>
                </c:pt>
                <c:pt idx="2485">
                  <c:v>196213</c:v>
                </c:pt>
                <c:pt idx="2486">
                  <c:v>255797</c:v>
                </c:pt>
                <c:pt idx="2487">
                  <c:v>260117</c:v>
                </c:pt>
                <c:pt idx="2488">
                  <c:v>312879</c:v>
                </c:pt>
                <c:pt idx="2489">
                  <c:v>266598</c:v>
                </c:pt>
                <c:pt idx="2490">
                  <c:v>165981</c:v>
                </c:pt>
                <c:pt idx="2491">
                  <c:v>93096</c:v>
                </c:pt>
                <c:pt idx="2492">
                  <c:v>0</c:v>
                </c:pt>
                <c:pt idx="2493">
                  <c:v>87310</c:v>
                </c:pt>
                <c:pt idx="2494">
                  <c:v>52851</c:v>
                </c:pt>
                <c:pt idx="2495">
                  <c:v>15681</c:v>
                </c:pt>
                <c:pt idx="2496">
                  <c:v>79209</c:v>
                </c:pt>
                <c:pt idx="2497">
                  <c:v>79446</c:v>
                </c:pt>
                <c:pt idx="2498">
                  <c:v>70056</c:v>
                </c:pt>
                <c:pt idx="2499">
                  <c:v>79514</c:v>
                </c:pt>
                <c:pt idx="2500">
                  <c:v>69004</c:v>
                </c:pt>
                <c:pt idx="2501">
                  <c:v>139754</c:v>
                </c:pt>
                <c:pt idx="2502">
                  <c:v>115919</c:v>
                </c:pt>
                <c:pt idx="2503">
                  <c:v>70194</c:v>
                </c:pt>
                <c:pt idx="2504">
                  <c:v>102899</c:v>
                </c:pt>
                <c:pt idx="2505">
                  <c:v>115436</c:v>
                </c:pt>
                <c:pt idx="2506">
                  <c:v>64091</c:v>
                </c:pt>
                <c:pt idx="2507">
                  <c:v>63013</c:v>
                </c:pt>
                <c:pt idx="2508">
                  <c:v>262172</c:v>
                </c:pt>
                <c:pt idx="2509">
                  <c:v>320273</c:v>
                </c:pt>
                <c:pt idx="2510">
                  <c:v>183951</c:v>
                </c:pt>
                <c:pt idx="2511">
                  <c:v>73145</c:v>
                </c:pt>
                <c:pt idx="2512">
                  <c:v>150572</c:v>
                </c:pt>
                <c:pt idx="2513">
                  <c:v>139944</c:v>
                </c:pt>
                <c:pt idx="2514">
                  <c:v>99416</c:v>
                </c:pt>
                <c:pt idx="2515">
                  <c:v>128652</c:v>
                </c:pt>
                <c:pt idx="2516">
                  <c:v>143899</c:v>
                </c:pt>
                <c:pt idx="2517">
                  <c:v>99137</c:v>
                </c:pt>
                <c:pt idx="2518">
                  <c:v>61544</c:v>
                </c:pt>
                <c:pt idx="2519">
                  <c:v>51626</c:v>
                </c:pt>
                <c:pt idx="2520">
                  <c:v>36080</c:v>
                </c:pt>
                <c:pt idx="2521">
                  <c:v>54954</c:v>
                </c:pt>
                <c:pt idx="2522">
                  <c:v>49009</c:v>
                </c:pt>
                <c:pt idx="2523">
                  <c:v>111372</c:v>
                </c:pt>
                <c:pt idx="2524">
                  <c:v>158041</c:v>
                </c:pt>
                <c:pt idx="2525">
                  <c:v>259344</c:v>
                </c:pt>
                <c:pt idx="2526">
                  <c:v>242665</c:v>
                </c:pt>
                <c:pt idx="2527">
                  <c:v>233260</c:v>
                </c:pt>
                <c:pt idx="2528">
                  <c:v>230190</c:v>
                </c:pt>
                <c:pt idx="2529">
                  <c:v>321602</c:v>
                </c:pt>
                <c:pt idx="2530">
                  <c:v>349090</c:v>
                </c:pt>
                <c:pt idx="2531">
                  <c:v>342549</c:v>
                </c:pt>
                <c:pt idx="2532">
                  <c:v>358259</c:v>
                </c:pt>
                <c:pt idx="2533">
                  <c:v>390973</c:v>
                </c:pt>
                <c:pt idx="2534">
                  <c:v>381383</c:v>
                </c:pt>
                <c:pt idx="2535">
                  <c:v>372326</c:v>
                </c:pt>
                <c:pt idx="2536">
                  <c:v>363526</c:v>
                </c:pt>
                <c:pt idx="2537">
                  <c:v>357667</c:v>
                </c:pt>
                <c:pt idx="2538">
                  <c:v>366299</c:v>
                </c:pt>
                <c:pt idx="2539">
                  <c:v>350088</c:v>
                </c:pt>
                <c:pt idx="2540">
                  <c:v>343000</c:v>
                </c:pt>
                <c:pt idx="2541">
                  <c:v>354986</c:v>
                </c:pt>
                <c:pt idx="2542">
                  <c:v>253711</c:v>
                </c:pt>
                <c:pt idx="2543">
                  <c:v>208359</c:v>
                </c:pt>
                <c:pt idx="2544">
                  <c:v>141495</c:v>
                </c:pt>
                <c:pt idx="2545">
                  <c:v>142135</c:v>
                </c:pt>
                <c:pt idx="2546">
                  <c:v>101039</c:v>
                </c:pt>
                <c:pt idx="2547">
                  <c:v>84805</c:v>
                </c:pt>
                <c:pt idx="2548">
                  <c:v>201338</c:v>
                </c:pt>
                <c:pt idx="2549">
                  <c:v>255847</c:v>
                </c:pt>
                <c:pt idx="2550">
                  <c:v>265293</c:v>
                </c:pt>
                <c:pt idx="2551">
                  <c:v>231953</c:v>
                </c:pt>
                <c:pt idx="2552">
                  <c:v>225582</c:v>
                </c:pt>
                <c:pt idx="2553">
                  <c:v>221647</c:v>
                </c:pt>
                <c:pt idx="2554">
                  <c:v>119352</c:v>
                </c:pt>
                <c:pt idx="2555">
                  <c:v>133195</c:v>
                </c:pt>
                <c:pt idx="2556">
                  <c:v>20077</c:v>
                </c:pt>
                <c:pt idx="2557">
                  <c:v>0</c:v>
                </c:pt>
                <c:pt idx="2558">
                  <c:v>31389</c:v>
                </c:pt>
                <c:pt idx="2559">
                  <c:v>63581</c:v>
                </c:pt>
                <c:pt idx="2560">
                  <c:v>128608</c:v>
                </c:pt>
                <c:pt idx="2561">
                  <c:v>188418</c:v>
                </c:pt>
                <c:pt idx="2562">
                  <c:v>135624</c:v>
                </c:pt>
                <c:pt idx="2563">
                  <c:v>165584</c:v>
                </c:pt>
                <c:pt idx="2564">
                  <c:v>264180</c:v>
                </c:pt>
                <c:pt idx="2565">
                  <c:v>259180</c:v>
                </c:pt>
                <c:pt idx="2566">
                  <c:v>274816</c:v>
                </c:pt>
                <c:pt idx="2567">
                  <c:v>309067</c:v>
                </c:pt>
                <c:pt idx="2568">
                  <c:v>363655</c:v>
                </c:pt>
                <c:pt idx="2569">
                  <c:v>329823</c:v>
                </c:pt>
                <c:pt idx="2570">
                  <c:v>303213</c:v>
                </c:pt>
                <c:pt idx="2571">
                  <c:v>280609</c:v>
                </c:pt>
                <c:pt idx="2572">
                  <c:v>176974</c:v>
                </c:pt>
                <c:pt idx="2573">
                  <c:v>145339</c:v>
                </c:pt>
                <c:pt idx="2574">
                  <c:v>148028</c:v>
                </c:pt>
                <c:pt idx="2575">
                  <c:v>275715</c:v>
                </c:pt>
                <c:pt idx="2576">
                  <c:v>230473</c:v>
                </c:pt>
                <c:pt idx="2577">
                  <c:v>316154</c:v>
                </c:pt>
                <c:pt idx="2578">
                  <c:v>286753</c:v>
                </c:pt>
                <c:pt idx="2579">
                  <c:v>306674</c:v>
                </c:pt>
                <c:pt idx="2580">
                  <c:v>320710</c:v>
                </c:pt>
                <c:pt idx="2581">
                  <c:v>254309</c:v>
                </c:pt>
                <c:pt idx="2582">
                  <c:v>157352</c:v>
                </c:pt>
                <c:pt idx="2583">
                  <c:v>68187</c:v>
                </c:pt>
                <c:pt idx="2584">
                  <c:v>172806</c:v>
                </c:pt>
                <c:pt idx="2585">
                  <c:v>237898</c:v>
                </c:pt>
                <c:pt idx="2586">
                  <c:v>272093</c:v>
                </c:pt>
                <c:pt idx="2587">
                  <c:v>329372</c:v>
                </c:pt>
                <c:pt idx="2588">
                  <c:v>383249</c:v>
                </c:pt>
                <c:pt idx="2589">
                  <c:v>336334</c:v>
                </c:pt>
                <c:pt idx="2590">
                  <c:v>247459</c:v>
                </c:pt>
                <c:pt idx="2591">
                  <c:v>256294</c:v>
                </c:pt>
                <c:pt idx="2592">
                  <c:v>111290</c:v>
                </c:pt>
                <c:pt idx="2593">
                  <c:v>185010</c:v>
                </c:pt>
                <c:pt idx="2594">
                  <c:v>75857</c:v>
                </c:pt>
                <c:pt idx="2595">
                  <c:v>31531</c:v>
                </c:pt>
                <c:pt idx="2596">
                  <c:v>29424</c:v>
                </c:pt>
                <c:pt idx="2597">
                  <c:v>0</c:v>
                </c:pt>
                <c:pt idx="2598">
                  <c:v>102375</c:v>
                </c:pt>
                <c:pt idx="2599">
                  <c:v>110320</c:v>
                </c:pt>
                <c:pt idx="2600">
                  <c:v>215616</c:v>
                </c:pt>
                <c:pt idx="2601">
                  <c:v>269152</c:v>
                </c:pt>
                <c:pt idx="2602">
                  <c:v>193403</c:v>
                </c:pt>
                <c:pt idx="2603">
                  <c:v>203695</c:v>
                </c:pt>
                <c:pt idx="2604">
                  <c:v>190877</c:v>
                </c:pt>
                <c:pt idx="2605">
                  <c:v>163618</c:v>
                </c:pt>
                <c:pt idx="2606">
                  <c:v>173053</c:v>
                </c:pt>
                <c:pt idx="2607">
                  <c:v>182025</c:v>
                </c:pt>
                <c:pt idx="2608">
                  <c:v>293734</c:v>
                </c:pt>
                <c:pt idx="2609">
                  <c:v>331709</c:v>
                </c:pt>
                <c:pt idx="2610">
                  <c:v>342477</c:v>
                </c:pt>
                <c:pt idx="2611">
                  <c:v>329619</c:v>
                </c:pt>
                <c:pt idx="2612">
                  <c:v>303786</c:v>
                </c:pt>
                <c:pt idx="2613">
                  <c:v>330665</c:v>
                </c:pt>
                <c:pt idx="2614">
                  <c:v>318469</c:v>
                </c:pt>
                <c:pt idx="2615">
                  <c:v>354549</c:v>
                </c:pt>
                <c:pt idx="2616">
                  <c:v>329639</c:v>
                </c:pt>
                <c:pt idx="2617">
                  <c:v>294756</c:v>
                </c:pt>
                <c:pt idx="2618">
                  <c:v>240953</c:v>
                </c:pt>
                <c:pt idx="2619">
                  <c:v>255491</c:v>
                </c:pt>
                <c:pt idx="2620">
                  <c:v>259199</c:v>
                </c:pt>
                <c:pt idx="2621">
                  <c:v>324810</c:v>
                </c:pt>
                <c:pt idx="2622">
                  <c:v>379864</c:v>
                </c:pt>
                <c:pt idx="2623">
                  <c:v>375564</c:v>
                </c:pt>
                <c:pt idx="2624">
                  <c:v>330485</c:v>
                </c:pt>
                <c:pt idx="2625">
                  <c:v>356980</c:v>
                </c:pt>
                <c:pt idx="2626">
                  <c:v>348730</c:v>
                </c:pt>
                <c:pt idx="2627">
                  <c:v>367598</c:v>
                </c:pt>
                <c:pt idx="2628">
                  <c:v>364006</c:v>
                </c:pt>
                <c:pt idx="2629">
                  <c:v>370146</c:v>
                </c:pt>
                <c:pt idx="2630">
                  <c:v>384063</c:v>
                </c:pt>
                <c:pt idx="2631">
                  <c:v>376362</c:v>
                </c:pt>
                <c:pt idx="2632">
                  <c:v>342378</c:v>
                </c:pt>
                <c:pt idx="2633">
                  <c:v>369315</c:v>
                </c:pt>
                <c:pt idx="2634">
                  <c:v>371053</c:v>
                </c:pt>
                <c:pt idx="2635">
                  <c:v>375649</c:v>
                </c:pt>
                <c:pt idx="2636">
                  <c:v>367448</c:v>
                </c:pt>
                <c:pt idx="2637">
                  <c:v>374685</c:v>
                </c:pt>
                <c:pt idx="2638">
                  <c:v>384921</c:v>
                </c:pt>
                <c:pt idx="2639">
                  <c:v>384526</c:v>
                </c:pt>
                <c:pt idx="2640">
                  <c:v>388269</c:v>
                </c:pt>
                <c:pt idx="2641">
                  <c:v>395547</c:v>
                </c:pt>
                <c:pt idx="2642">
                  <c:v>411871</c:v>
                </c:pt>
                <c:pt idx="2643">
                  <c:v>398432</c:v>
                </c:pt>
                <c:pt idx="2644">
                  <c:v>396999</c:v>
                </c:pt>
                <c:pt idx="2645">
                  <c:v>383620</c:v>
                </c:pt>
                <c:pt idx="2646">
                  <c:v>351592</c:v>
                </c:pt>
                <c:pt idx="2647">
                  <c:v>398992</c:v>
                </c:pt>
                <c:pt idx="2648">
                  <c:v>414346</c:v>
                </c:pt>
                <c:pt idx="2649">
                  <c:v>413310</c:v>
                </c:pt>
                <c:pt idx="2650">
                  <c:v>414453</c:v>
                </c:pt>
                <c:pt idx="2651">
                  <c:v>413807</c:v>
                </c:pt>
                <c:pt idx="2652">
                  <c:v>361011</c:v>
                </c:pt>
                <c:pt idx="2653">
                  <c:v>349772</c:v>
                </c:pt>
                <c:pt idx="2654">
                  <c:v>410801</c:v>
                </c:pt>
                <c:pt idx="2655">
                  <c:v>407803</c:v>
                </c:pt>
                <c:pt idx="2656">
                  <c:v>415161</c:v>
                </c:pt>
                <c:pt idx="2657">
                  <c:v>410806</c:v>
                </c:pt>
                <c:pt idx="2658">
                  <c:v>410657</c:v>
                </c:pt>
                <c:pt idx="2659">
                  <c:v>400778</c:v>
                </c:pt>
                <c:pt idx="2660">
                  <c:v>402841</c:v>
                </c:pt>
                <c:pt idx="2661">
                  <c:v>407437</c:v>
                </c:pt>
                <c:pt idx="2662">
                  <c:v>457020</c:v>
                </c:pt>
                <c:pt idx="2663">
                  <c:v>453957</c:v>
                </c:pt>
                <c:pt idx="2664">
                  <c:v>452627</c:v>
                </c:pt>
                <c:pt idx="2665">
                  <c:v>461691</c:v>
                </c:pt>
                <c:pt idx="2666">
                  <c:v>449349</c:v>
                </c:pt>
                <c:pt idx="2667">
                  <c:v>424833</c:v>
                </c:pt>
                <c:pt idx="2668">
                  <c:v>424415</c:v>
                </c:pt>
                <c:pt idx="2669">
                  <c:v>428960</c:v>
                </c:pt>
                <c:pt idx="2670">
                  <c:v>440880</c:v>
                </c:pt>
                <c:pt idx="2671">
                  <c:v>462062</c:v>
                </c:pt>
                <c:pt idx="2672">
                  <c:v>463013</c:v>
                </c:pt>
                <c:pt idx="2673">
                  <c:v>446935</c:v>
                </c:pt>
                <c:pt idx="2674">
                  <c:v>426821</c:v>
                </c:pt>
                <c:pt idx="2675">
                  <c:v>287507</c:v>
                </c:pt>
                <c:pt idx="2676">
                  <c:v>236581</c:v>
                </c:pt>
                <c:pt idx="2677">
                  <c:v>59214</c:v>
                </c:pt>
                <c:pt idx="2678">
                  <c:v>48618</c:v>
                </c:pt>
                <c:pt idx="2679">
                  <c:v>56921</c:v>
                </c:pt>
                <c:pt idx="2680">
                  <c:v>40092</c:v>
                </c:pt>
                <c:pt idx="2681">
                  <c:v>90133</c:v>
                </c:pt>
                <c:pt idx="2682">
                  <c:v>94105</c:v>
                </c:pt>
                <c:pt idx="2683">
                  <c:v>109434</c:v>
                </c:pt>
                <c:pt idx="2684">
                  <c:v>97291</c:v>
                </c:pt>
                <c:pt idx="2685">
                  <c:v>56068</c:v>
                </c:pt>
                <c:pt idx="2686">
                  <c:v>50210</c:v>
                </c:pt>
                <c:pt idx="2687">
                  <c:v>65124</c:v>
                </c:pt>
                <c:pt idx="2688">
                  <c:v>30087</c:v>
                </c:pt>
                <c:pt idx="2689">
                  <c:v>30159</c:v>
                </c:pt>
                <c:pt idx="2690">
                  <c:v>46474</c:v>
                </c:pt>
                <c:pt idx="2691">
                  <c:v>39179</c:v>
                </c:pt>
                <c:pt idx="2692">
                  <c:v>29157</c:v>
                </c:pt>
                <c:pt idx="2693">
                  <c:v>42118</c:v>
                </c:pt>
                <c:pt idx="2694">
                  <c:v>31131</c:v>
                </c:pt>
                <c:pt idx="2695">
                  <c:v>64288</c:v>
                </c:pt>
                <c:pt idx="2696">
                  <c:v>70557</c:v>
                </c:pt>
                <c:pt idx="2697">
                  <c:v>66846</c:v>
                </c:pt>
                <c:pt idx="2698">
                  <c:v>72765</c:v>
                </c:pt>
                <c:pt idx="2699">
                  <c:v>46143</c:v>
                </c:pt>
                <c:pt idx="2700">
                  <c:v>78094</c:v>
                </c:pt>
                <c:pt idx="2701">
                  <c:v>55032</c:v>
                </c:pt>
                <c:pt idx="2702">
                  <c:v>28185</c:v>
                </c:pt>
                <c:pt idx="2703">
                  <c:v>42140</c:v>
                </c:pt>
                <c:pt idx="2704">
                  <c:v>36629</c:v>
                </c:pt>
                <c:pt idx="2705">
                  <c:v>29692</c:v>
                </c:pt>
                <c:pt idx="2706">
                  <c:v>26409</c:v>
                </c:pt>
                <c:pt idx="2707">
                  <c:v>27477</c:v>
                </c:pt>
                <c:pt idx="2708">
                  <c:v>11093</c:v>
                </c:pt>
                <c:pt idx="2709">
                  <c:v>0</c:v>
                </c:pt>
                <c:pt idx="2710">
                  <c:v>11104</c:v>
                </c:pt>
                <c:pt idx="2711">
                  <c:v>28094</c:v>
                </c:pt>
                <c:pt idx="2712">
                  <c:v>61205</c:v>
                </c:pt>
                <c:pt idx="2713">
                  <c:v>48064</c:v>
                </c:pt>
                <c:pt idx="2714">
                  <c:v>43700</c:v>
                </c:pt>
                <c:pt idx="2715">
                  <c:v>11053</c:v>
                </c:pt>
                <c:pt idx="2716">
                  <c:v>0</c:v>
                </c:pt>
                <c:pt idx="2717">
                  <c:v>56811</c:v>
                </c:pt>
                <c:pt idx="2718">
                  <c:v>85209</c:v>
                </c:pt>
                <c:pt idx="2719">
                  <c:v>43907</c:v>
                </c:pt>
                <c:pt idx="2720">
                  <c:v>38620</c:v>
                </c:pt>
                <c:pt idx="2721">
                  <c:v>45165</c:v>
                </c:pt>
                <c:pt idx="2722">
                  <c:v>25573</c:v>
                </c:pt>
                <c:pt idx="2723">
                  <c:v>52850</c:v>
                </c:pt>
                <c:pt idx="2724">
                  <c:v>46200</c:v>
                </c:pt>
                <c:pt idx="2725">
                  <c:v>51750</c:v>
                </c:pt>
                <c:pt idx="2726">
                  <c:v>49543</c:v>
                </c:pt>
                <c:pt idx="2727">
                  <c:v>28561</c:v>
                </c:pt>
                <c:pt idx="2728">
                  <c:v>74763</c:v>
                </c:pt>
                <c:pt idx="2729">
                  <c:v>48120</c:v>
                </c:pt>
                <c:pt idx="2730">
                  <c:v>12532</c:v>
                </c:pt>
                <c:pt idx="2731">
                  <c:v>37701</c:v>
                </c:pt>
                <c:pt idx="2732">
                  <c:v>37396</c:v>
                </c:pt>
                <c:pt idx="2733">
                  <c:v>34146</c:v>
                </c:pt>
                <c:pt idx="2734">
                  <c:v>63123</c:v>
                </c:pt>
                <c:pt idx="2735">
                  <c:v>42829</c:v>
                </c:pt>
                <c:pt idx="2736">
                  <c:v>22848</c:v>
                </c:pt>
                <c:pt idx="2737">
                  <c:v>11097</c:v>
                </c:pt>
                <c:pt idx="2738">
                  <c:v>0</c:v>
                </c:pt>
                <c:pt idx="2739">
                  <c:v>29891</c:v>
                </c:pt>
                <c:pt idx="2740">
                  <c:v>44185</c:v>
                </c:pt>
                <c:pt idx="2741">
                  <c:v>30214</c:v>
                </c:pt>
                <c:pt idx="2742">
                  <c:v>32109</c:v>
                </c:pt>
                <c:pt idx="2743">
                  <c:v>14415</c:v>
                </c:pt>
                <c:pt idx="2744">
                  <c:v>17806</c:v>
                </c:pt>
                <c:pt idx="2745">
                  <c:v>22066</c:v>
                </c:pt>
                <c:pt idx="2746">
                  <c:v>49637</c:v>
                </c:pt>
                <c:pt idx="2747">
                  <c:v>52720</c:v>
                </c:pt>
                <c:pt idx="2748">
                  <c:v>72149</c:v>
                </c:pt>
                <c:pt idx="2749">
                  <c:v>79438</c:v>
                </c:pt>
                <c:pt idx="2750">
                  <c:v>69254</c:v>
                </c:pt>
                <c:pt idx="2751">
                  <c:v>65242</c:v>
                </c:pt>
                <c:pt idx="2752">
                  <c:v>82155</c:v>
                </c:pt>
                <c:pt idx="2753">
                  <c:v>120047</c:v>
                </c:pt>
                <c:pt idx="2754">
                  <c:v>151571</c:v>
                </c:pt>
                <c:pt idx="2755">
                  <c:v>120348</c:v>
                </c:pt>
                <c:pt idx="2756">
                  <c:v>95289</c:v>
                </c:pt>
                <c:pt idx="2757">
                  <c:v>78327</c:v>
                </c:pt>
                <c:pt idx="2758">
                  <c:v>38787</c:v>
                </c:pt>
                <c:pt idx="2759">
                  <c:v>70917</c:v>
                </c:pt>
                <c:pt idx="2760">
                  <c:v>38290</c:v>
                </c:pt>
                <c:pt idx="2761">
                  <c:v>54417</c:v>
                </c:pt>
                <c:pt idx="2762">
                  <c:v>114633</c:v>
                </c:pt>
                <c:pt idx="2763">
                  <c:v>68976</c:v>
                </c:pt>
                <c:pt idx="2764">
                  <c:v>63371</c:v>
                </c:pt>
                <c:pt idx="2765">
                  <c:v>34506</c:v>
                </c:pt>
                <c:pt idx="2766">
                  <c:v>107605</c:v>
                </c:pt>
                <c:pt idx="2767">
                  <c:v>110249</c:v>
                </c:pt>
                <c:pt idx="2768">
                  <c:v>95962</c:v>
                </c:pt>
                <c:pt idx="2769">
                  <c:v>72811</c:v>
                </c:pt>
                <c:pt idx="2770">
                  <c:v>46407</c:v>
                </c:pt>
                <c:pt idx="2771">
                  <c:v>31006</c:v>
                </c:pt>
                <c:pt idx="2772">
                  <c:v>22894</c:v>
                </c:pt>
                <c:pt idx="2773">
                  <c:v>49111</c:v>
                </c:pt>
                <c:pt idx="2774">
                  <c:v>16405</c:v>
                </c:pt>
                <c:pt idx="2775">
                  <c:v>25351</c:v>
                </c:pt>
                <c:pt idx="2776">
                  <c:v>49000</c:v>
                </c:pt>
                <c:pt idx="2777">
                  <c:v>41127</c:v>
                </c:pt>
                <c:pt idx="2778">
                  <c:v>39027</c:v>
                </c:pt>
                <c:pt idx="2779">
                  <c:v>19141</c:v>
                </c:pt>
                <c:pt idx="2780">
                  <c:v>48741</c:v>
                </c:pt>
                <c:pt idx="2781">
                  <c:v>76564</c:v>
                </c:pt>
                <c:pt idx="2782">
                  <c:v>107797</c:v>
                </c:pt>
                <c:pt idx="2783">
                  <c:v>155793</c:v>
                </c:pt>
                <c:pt idx="2784">
                  <c:v>151522</c:v>
                </c:pt>
                <c:pt idx="2785">
                  <c:v>11647</c:v>
                </c:pt>
                <c:pt idx="2786">
                  <c:v>90392</c:v>
                </c:pt>
                <c:pt idx="2787">
                  <c:v>128811</c:v>
                </c:pt>
                <c:pt idx="2788">
                  <c:v>183579</c:v>
                </c:pt>
                <c:pt idx="2789">
                  <c:v>190189</c:v>
                </c:pt>
                <c:pt idx="2790">
                  <c:v>245275</c:v>
                </c:pt>
                <c:pt idx="2791">
                  <c:v>307588</c:v>
                </c:pt>
                <c:pt idx="2792">
                  <c:v>255558</c:v>
                </c:pt>
                <c:pt idx="2793">
                  <c:v>183010</c:v>
                </c:pt>
                <c:pt idx="2794">
                  <c:v>114607</c:v>
                </c:pt>
                <c:pt idx="2795">
                  <c:v>125617</c:v>
                </c:pt>
                <c:pt idx="2796">
                  <c:v>137564</c:v>
                </c:pt>
                <c:pt idx="2797">
                  <c:v>135108</c:v>
                </c:pt>
                <c:pt idx="2798">
                  <c:v>167294</c:v>
                </c:pt>
                <c:pt idx="2799">
                  <c:v>143915</c:v>
                </c:pt>
                <c:pt idx="2800">
                  <c:v>170536</c:v>
                </c:pt>
                <c:pt idx="2801">
                  <c:v>205635</c:v>
                </c:pt>
                <c:pt idx="2802">
                  <c:v>213920</c:v>
                </c:pt>
                <c:pt idx="2803">
                  <c:v>200477</c:v>
                </c:pt>
                <c:pt idx="2804">
                  <c:v>194893</c:v>
                </c:pt>
                <c:pt idx="2805">
                  <c:v>188768</c:v>
                </c:pt>
                <c:pt idx="2806">
                  <c:v>172497</c:v>
                </c:pt>
                <c:pt idx="2807">
                  <c:v>135585</c:v>
                </c:pt>
                <c:pt idx="2808">
                  <c:v>162690</c:v>
                </c:pt>
                <c:pt idx="2809">
                  <c:v>201191</c:v>
                </c:pt>
                <c:pt idx="2810">
                  <c:v>240020</c:v>
                </c:pt>
                <c:pt idx="2811">
                  <c:v>257980</c:v>
                </c:pt>
                <c:pt idx="2812">
                  <c:v>309379</c:v>
                </c:pt>
                <c:pt idx="2813">
                  <c:v>372253</c:v>
                </c:pt>
                <c:pt idx="2814">
                  <c:v>375456</c:v>
                </c:pt>
                <c:pt idx="2815">
                  <c:v>391847</c:v>
                </c:pt>
                <c:pt idx="2816">
                  <c:v>354637</c:v>
                </c:pt>
                <c:pt idx="2817">
                  <c:v>367368</c:v>
                </c:pt>
                <c:pt idx="2818">
                  <c:v>378656</c:v>
                </c:pt>
                <c:pt idx="2819">
                  <c:v>395995</c:v>
                </c:pt>
                <c:pt idx="2820">
                  <c:v>386370</c:v>
                </c:pt>
                <c:pt idx="2821">
                  <c:v>434268</c:v>
                </c:pt>
                <c:pt idx="2822">
                  <c:v>432418</c:v>
                </c:pt>
                <c:pt idx="2823">
                  <c:v>430986</c:v>
                </c:pt>
                <c:pt idx="2824">
                  <c:v>421811</c:v>
                </c:pt>
                <c:pt idx="2825">
                  <c:v>438717</c:v>
                </c:pt>
                <c:pt idx="2826">
                  <c:v>465187</c:v>
                </c:pt>
                <c:pt idx="2827">
                  <c:v>414477</c:v>
                </c:pt>
                <c:pt idx="2828">
                  <c:v>388699</c:v>
                </c:pt>
                <c:pt idx="2829">
                  <c:v>465513</c:v>
                </c:pt>
                <c:pt idx="2830">
                  <c:v>447039</c:v>
                </c:pt>
                <c:pt idx="2831">
                  <c:v>434320</c:v>
                </c:pt>
                <c:pt idx="2832">
                  <c:v>450156</c:v>
                </c:pt>
                <c:pt idx="2833">
                  <c:v>469428</c:v>
                </c:pt>
                <c:pt idx="2834">
                  <c:v>434087</c:v>
                </c:pt>
                <c:pt idx="2835">
                  <c:v>454293</c:v>
                </c:pt>
                <c:pt idx="2836">
                  <c:v>472791</c:v>
                </c:pt>
                <c:pt idx="2837">
                  <c:v>476013</c:v>
                </c:pt>
                <c:pt idx="2838">
                  <c:v>466412</c:v>
                </c:pt>
                <c:pt idx="2839">
                  <c:v>469510</c:v>
                </c:pt>
                <c:pt idx="2840">
                  <c:v>454009</c:v>
                </c:pt>
                <c:pt idx="2841">
                  <c:v>267450</c:v>
                </c:pt>
                <c:pt idx="2842">
                  <c:v>332924</c:v>
                </c:pt>
                <c:pt idx="2843">
                  <c:v>367646</c:v>
                </c:pt>
                <c:pt idx="2844">
                  <c:v>462166</c:v>
                </c:pt>
                <c:pt idx="2845">
                  <c:v>442019</c:v>
                </c:pt>
                <c:pt idx="2846">
                  <c:v>442087</c:v>
                </c:pt>
                <c:pt idx="2847">
                  <c:v>464543</c:v>
                </c:pt>
                <c:pt idx="2848">
                  <c:v>466955</c:v>
                </c:pt>
                <c:pt idx="2849">
                  <c:v>405087</c:v>
                </c:pt>
                <c:pt idx="2850">
                  <c:v>307653</c:v>
                </c:pt>
                <c:pt idx="2851">
                  <c:v>361774</c:v>
                </c:pt>
                <c:pt idx="2852">
                  <c:v>430454</c:v>
                </c:pt>
                <c:pt idx="2853">
                  <c:v>456572</c:v>
                </c:pt>
                <c:pt idx="2854">
                  <c:v>462964</c:v>
                </c:pt>
                <c:pt idx="2855">
                  <c:v>459900</c:v>
                </c:pt>
                <c:pt idx="2856">
                  <c:v>266092</c:v>
                </c:pt>
                <c:pt idx="2857">
                  <c:v>462532</c:v>
                </c:pt>
                <c:pt idx="2858">
                  <c:v>464001</c:v>
                </c:pt>
                <c:pt idx="2859">
                  <c:v>462817</c:v>
                </c:pt>
                <c:pt idx="2860">
                  <c:v>0</c:v>
                </c:pt>
                <c:pt idx="2861">
                  <c:v>0</c:v>
                </c:pt>
                <c:pt idx="2862">
                  <c:v>0</c:v>
                </c:pt>
                <c:pt idx="2863">
                  <c:v>0</c:v>
                </c:pt>
                <c:pt idx="2864">
                  <c:v>0</c:v>
                </c:pt>
                <c:pt idx="2865">
                  <c:v>449341</c:v>
                </c:pt>
                <c:pt idx="2866">
                  <c:v>372257</c:v>
                </c:pt>
                <c:pt idx="2867">
                  <c:v>450110</c:v>
                </c:pt>
                <c:pt idx="2868">
                  <c:v>458461</c:v>
                </c:pt>
                <c:pt idx="2869">
                  <c:v>401286</c:v>
                </c:pt>
                <c:pt idx="2870">
                  <c:v>303773</c:v>
                </c:pt>
                <c:pt idx="2871">
                  <c:v>289284</c:v>
                </c:pt>
                <c:pt idx="2872">
                  <c:v>203338</c:v>
                </c:pt>
                <c:pt idx="2873">
                  <c:v>164475</c:v>
                </c:pt>
                <c:pt idx="2874">
                  <c:v>172995</c:v>
                </c:pt>
                <c:pt idx="2875">
                  <c:v>123153</c:v>
                </c:pt>
                <c:pt idx="2876">
                  <c:v>55625</c:v>
                </c:pt>
                <c:pt idx="2877">
                  <c:v>113407</c:v>
                </c:pt>
                <c:pt idx="2878">
                  <c:v>188725</c:v>
                </c:pt>
                <c:pt idx="2879">
                  <c:v>143257</c:v>
                </c:pt>
                <c:pt idx="2880">
                  <c:v>248505</c:v>
                </c:pt>
                <c:pt idx="2881">
                  <c:v>172829</c:v>
                </c:pt>
                <c:pt idx="2882">
                  <c:v>207484</c:v>
                </c:pt>
                <c:pt idx="2883">
                  <c:v>191642</c:v>
                </c:pt>
                <c:pt idx="2884">
                  <c:v>172389</c:v>
                </c:pt>
                <c:pt idx="2885">
                  <c:v>192670</c:v>
                </c:pt>
                <c:pt idx="2886">
                  <c:v>199936</c:v>
                </c:pt>
                <c:pt idx="2887">
                  <c:v>274082</c:v>
                </c:pt>
                <c:pt idx="2888">
                  <c:v>320613</c:v>
                </c:pt>
                <c:pt idx="2889">
                  <c:v>233047</c:v>
                </c:pt>
                <c:pt idx="2890">
                  <c:v>157825</c:v>
                </c:pt>
                <c:pt idx="2891">
                  <c:v>141754</c:v>
                </c:pt>
                <c:pt idx="2892">
                  <c:v>170562</c:v>
                </c:pt>
                <c:pt idx="2893">
                  <c:v>270164</c:v>
                </c:pt>
                <c:pt idx="2894">
                  <c:v>313523</c:v>
                </c:pt>
                <c:pt idx="2895">
                  <c:v>369617</c:v>
                </c:pt>
                <c:pt idx="2896">
                  <c:v>269557</c:v>
                </c:pt>
                <c:pt idx="2897">
                  <c:v>298762</c:v>
                </c:pt>
                <c:pt idx="2898">
                  <c:v>207568</c:v>
                </c:pt>
                <c:pt idx="2899">
                  <c:v>373741</c:v>
                </c:pt>
                <c:pt idx="2900">
                  <c:v>394408</c:v>
                </c:pt>
                <c:pt idx="2901">
                  <c:v>399096</c:v>
                </c:pt>
                <c:pt idx="2902">
                  <c:v>447639</c:v>
                </c:pt>
                <c:pt idx="2903">
                  <c:v>459627</c:v>
                </c:pt>
                <c:pt idx="2904">
                  <c:v>456502</c:v>
                </c:pt>
                <c:pt idx="2905">
                  <c:v>384934</c:v>
                </c:pt>
                <c:pt idx="2906">
                  <c:v>430726</c:v>
                </c:pt>
                <c:pt idx="2907">
                  <c:v>382062</c:v>
                </c:pt>
                <c:pt idx="2908">
                  <c:v>417989</c:v>
                </c:pt>
                <c:pt idx="2909">
                  <c:v>374975</c:v>
                </c:pt>
                <c:pt idx="2910">
                  <c:v>414095</c:v>
                </c:pt>
                <c:pt idx="2911">
                  <c:v>427226</c:v>
                </c:pt>
                <c:pt idx="2912">
                  <c:v>389103</c:v>
                </c:pt>
                <c:pt idx="2913">
                  <c:v>336672</c:v>
                </c:pt>
                <c:pt idx="2914">
                  <c:v>260798</c:v>
                </c:pt>
                <c:pt idx="2915">
                  <c:v>145049</c:v>
                </c:pt>
                <c:pt idx="2916">
                  <c:v>212843</c:v>
                </c:pt>
                <c:pt idx="2917">
                  <c:v>134585</c:v>
                </c:pt>
                <c:pt idx="2918">
                  <c:v>109101</c:v>
                </c:pt>
                <c:pt idx="2919">
                  <c:v>63009</c:v>
                </c:pt>
                <c:pt idx="2920">
                  <c:v>69221</c:v>
                </c:pt>
                <c:pt idx="2921">
                  <c:v>43786</c:v>
                </c:pt>
                <c:pt idx="2922">
                  <c:v>41441</c:v>
                </c:pt>
                <c:pt idx="2923">
                  <c:v>67597</c:v>
                </c:pt>
                <c:pt idx="2924">
                  <c:v>79150</c:v>
                </c:pt>
                <c:pt idx="2925">
                  <c:v>97267</c:v>
                </c:pt>
                <c:pt idx="2926">
                  <c:v>68556</c:v>
                </c:pt>
                <c:pt idx="2927">
                  <c:v>61331</c:v>
                </c:pt>
                <c:pt idx="2928">
                  <c:v>90309</c:v>
                </c:pt>
                <c:pt idx="2929">
                  <c:v>92196</c:v>
                </c:pt>
                <c:pt idx="2930">
                  <c:v>143879</c:v>
                </c:pt>
                <c:pt idx="2931">
                  <c:v>98899</c:v>
                </c:pt>
                <c:pt idx="2932">
                  <c:v>105825</c:v>
                </c:pt>
                <c:pt idx="2933">
                  <c:v>88000</c:v>
                </c:pt>
                <c:pt idx="2934">
                  <c:v>104385</c:v>
                </c:pt>
                <c:pt idx="2935">
                  <c:v>188342</c:v>
                </c:pt>
                <c:pt idx="2936">
                  <c:v>199021</c:v>
                </c:pt>
                <c:pt idx="2937">
                  <c:v>236172</c:v>
                </c:pt>
                <c:pt idx="2938">
                  <c:v>279519</c:v>
                </c:pt>
                <c:pt idx="2939">
                  <c:v>256636</c:v>
                </c:pt>
                <c:pt idx="2940">
                  <c:v>222055</c:v>
                </c:pt>
                <c:pt idx="2941">
                  <c:v>266374</c:v>
                </c:pt>
                <c:pt idx="2942">
                  <c:v>312072</c:v>
                </c:pt>
                <c:pt idx="2943">
                  <c:v>312072</c:v>
                </c:pt>
                <c:pt idx="2944">
                  <c:v>304231</c:v>
                </c:pt>
                <c:pt idx="2945">
                  <c:v>257562</c:v>
                </c:pt>
                <c:pt idx="2946">
                  <c:v>290506</c:v>
                </c:pt>
                <c:pt idx="2947">
                  <c:v>240834</c:v>
                </c:pt>
                <c:pt idx="2948">
                  <c:v>335821</c:v>
                </c:pt>
                <c:pt idx="2949">
                  <c:v>234535</c:v>
                </c:pt>
                <c:pt idx="2950">
                  <c:v>192788</c:v>
                </c:pt>
                <c:pt idx="2951">
                  <c:v>195932</c:v>
                </c:pt>
                <c:pt idx="2952">
                  <c:v>147912</c:v>
                </c:pt>
                <c:pt idx="2953">
                  <c:v>191025</c:v>
                </c:pt>
                <c:pt idx="2954">
                  <c:v>164201</c:v>
                </c:pt>
                <c:pt idx="2955">
                  <c:v>240390</c:v>
                </c:pt>
                <c:pt idx="2956">
                  <c:v>234490</c:v>
                </c:pt>
                <c:pt idx="2957">
                  <c:v>228555</c:v>
                </c:pt>
                <c:pt idx="2958">
                  <c:v>237533</c:v>
                </c:pt>
                <c:pt idx="2959">
                  <c:v>200336</c:v>
                </c:pt>
                <c:pt idx="2960">
                  <c:v>161111</c:v>
                </c:pt>
                <c:pt idx="2961">
                  <c:v>132613</c:v>
                </c:pt>
                <c:pt idx="2962">
                  <c:v>145242</c:v>
                </c:pt>
                <c:pt idx="2963">
                  <c:v>123390</c:v>
                </c:pt>
                <c:pt idx="2964">
                  <c:v>130539</c:v>
                </c:pt>
                <c:pt idx="2965">
                  <c:v>116944</c:v>
                </c:pt>
                <c:pt idx="2966">
                  <c:v>119932</c:v>
                </c:pt>
                <c:pt idx="2967">
                  <c:v>107309</c:v>
                </c:pt>
                <c:pt idx="2968">
                  <c:v>93610</c:v>
                </c:pt>
                <c:pt idx="2969">
                  <c:v>115441</c:v>
                </c:pt>
                <c:pt idx="2970">
                  <c:v>109289</c:v>
                </c:pt>
                <c:pt idx="2971">
                  <c:v>126322</c:v>
                </c:pt>
                <c:pt idx="2972">
                  <c:v>131273</c:v>
                </c:pt>
                <c:pt idx="2973">
                  <c:v>151402</c:v>
                </c:pt>
                <c:pt idx="2974">
                  <c:v>155202</c:v>
                </c:pt>
                <c:pt idx="2975">
                  <c:v>156449</c:v>
                </c:pt>
                <c:pt idx="2976">
                  <c:v>157565</c:v>
                </c:pt>
                <c:pt idx="2977">
                  <c:v>157836</c:v>
                </c:pt>
                <c:pt idx="2978">
                  <c:v>199796</c:v>
                </c:pt>
                <c:pt idx="2979">
                  <c:v>189605</c:v>
                </c:pt>
                <c:pt idx="2980">
                  <c:v>171829</c:v>
                </c:pt>
                <c:pt idx="2981">
                  <c:v>149407</c:v>
                </c:pt>
                <c:pt idx="2982">
                  <c:v>139586</c:v>
                </c:pt>
                <c:pt idx="2983">
                  <c:v>141490</c:v>
                </c:pt>
                <c:pt idx="2984">
                  <c:v>148888</c:v>
                </c:pt>
                <c:pt idx="2985">
                  <c:v>192901</c:v>
                </c:pt>
                <c:pt idx="2986">
                  <c:v>166192</c:v>
                </c:pt>
                <c:pt idx="2987">
                  <c:v>172293</c:v>
                </c:pt>
                <c:pt idx="2988">
                  <c:v>165096</c:v>
                </c:pt>
                <c:pt idx="2989">
                  <c:v>156056</c:v>
                </c:pt>
                <c:pt idx="2990">
                  <c:v>166290</c:v>
                </c:pt>
                <c:pt idx="2991">
                  <c:v>159131</c:v>
                </c:pt>
                <c:pt idx="2992">
                  <c:v>150705</c:v>
                </c:pt>
                <c:pt idx="2993">
                  <c:v>152134</c:v>
                </c:pt>
                <c:pt idx="2994">
                  <c:v>164315</c:v>
                </c:pt>
                <c:pt idx="2995">
                  <c:v>159798</c:v>
                </c:pt>
                <c:pt idx="2996">
                  <c:v>164912</c:v>
                </c:pt>
                <c:pt idx="2997">
                  <c:v>164489</c:v>
                </c:pt>
                <c:pt idx="2998">
                  <c:v>163136</c:v>
                </c:pt>
                <c:pt idx="2999">
                  <c:v>152859</c:v>
                </c:pt>
                <c:pt idx="3000">
                  <c:v>169148</c:v>
                </c:pt>
                <c:pt idx="3001">
                  <c:v>181040</c:v>
                </c:pt>
                <c:pt idx="3002">
                  <c:v>139563</c:v>
                </c:pt>
                <c:pt idx="3003">
                  <c:v>149978</c:v>
                </c:pt>
                <c:pt idx="3004">
                  <c:v>154372</c:v>
                </c:pt>
                <c:pt idx="3005">
                  <c:v>169616</c:v>
                </c:pt>
                <c:pt idx="3006">
                  <c:v>171244</c:v>
                </c:pt>
                <c:pt idx="3007">
                  <c:v>167096</c:v>
                </c:pt>
                <c:pt idx="3008">
                  <c:v>184711</c:v>
                </c:pt>
                <c:pt idx="3009">
                  <c:v>163966</c:v>
                </c:pt>
                <c:pt idx="3010">
                  <c:v>178696</c:v>
                </c:pt>
                <c:pt idx="3011">
                  <c:v>191889</c:v>
                </c:pt>
                <c:pt idx="3012">
                  <c:v>195487</c:v>
                </c:pt>
                <c:pt idx="3013">
                  <c:v>189184</c:v>
                </c:pt>
                <c:pt idx="3014">
                  <c:v>191512</c:v>
                </c:pt>
                <c:pt idx="3015">
                  <c:v>186349</c:v>
                </c:pt>
                <c:pt idx="3016">
                  <c:v>178746</c:v>
                </c:pt>
                <c:pt idx="3017">
                  <c:v>154741</c:v>
                </c:pt>
                <c:pt idx="3018">
                  <c:v>196155</c:v>
                </c:pt>
                <c:pt idx="3019">
                  <c:v>174601</c:v>
                </c:pt>
                <c:pt idx="3020">
                  <c:v>177277</c:v>
                </c:pt>
                <c:pt idx="3021">
                  <c:v>158601</c:v>
                </c:pt>
                <c:pt idx="3022">
                  <c:v>168808</c:v>
                </c:pt>
                <c:pt idx="3023">
                  <c:v>160462</c:v>
                </c:pt>
                <c:pt idx="3024">
                  <c:v>175189</c:v>
                </c:pt>
                <c:pt idx="3025">
                  <c:v>188062</c:v>
                </c:pt>
                <c:pt idx="3026">
                  <c:v>168251</c:v>
                </c:pt>
                <c:pt idx="3027">
                  <c:v>164684</c:v>
                </c:pt>
                <c:pt idx="3028">
                  <c:v>160171</c:v>
                </c:pt>
                <c:pt idx="3029">
                  <c:v>171532</c:v>
                </c:pt>
                <c:pt idx="3030">
                  <c:v>155393</c:v>
                </c:pt>
                <c:pt idx="3031">
                  <c:v>155096</c:v>
                </c:pt>
                <c:pt idx="3032">
                  <c:v>190106</c:v>
                </c:pt>
                <c:pt idx="3033">
                  <c:v>208091</c:v>
                </c:pt>
                <c:pt idx="3034">
                  <c:v>213759</c:v>
                </c:pt>
                <c:pt idx="3035">
                  <c:v>216045</c:v>
                </c:pt>
                <c:pt idx="3036">
                  <c:v>206270</c:v>
                </c:pt>
                <c:pt idx="3037">
                  <c:v>188598</c:v>
                </c:pt>
                <c:pt idx="3038">
                  <c:v>213806</c:v>
                </c:pt>
                <c:pt idx="3039">
                  <c:v>205181</c:v>
                </c:pt>
                <c:pt idx="3040">
                  <c:v>206423</c:v>
                </c:pt>
                <c:pt idx="3041">
                  <c:v>186931</c:v>
                </c:pt>
                <c:pt idx="3042">
                  <c:v>147951</c:v>
                </c:pt>
                <c:pt idx="3043">
                  <c:v>166446</c:v>
                </c:pt>
                <c:pt idx="3044">
                  <c:v>157496</c:v>
                </c:pt>
                <c:pt idx="3045">
                  <c:v>159492</c:v>
                </c:pt>
                <c:pt idx="3046">
                  <c:v>158446</c:v>
                </c:pt>
                <c:pt idx="3047">
                  <c:v>172955</c:v>
                </c:pt>
                <c:pt idx="3048">
                  <c:v>163880</c:v>
                </c:pt>
                <c:pt idx="3049">
                  <c:v>158389</c:v>
                </c:pt>
                <c:pt idx="3050">
                  <c:v>154524</c:v>
                </c:pt>
                <c:pt idx="3051">
                  <c:v>175678</c:v>
                </c:pt>
                <c:pt idx="3052">
                  <c:v>180842</c:v>
                </c:pt>
                <c:pt idx="3053">
                  <c:v>201657</c:v>
                </c:pt>
                <c:pt idx="3054">
                  <c:v>241167</c:v>
                </c:pt>
                <c:pt idx="3055">
                  <c:v>205069</c:v>
                </c:pt>
                <c:pt idx="3056">
                  <c:v>249499</c:v>
                </c:pt>
                <c:pt idx="3057">
                  <c:v>181885</c:v>
                </c:pt>
                <c:pt idx="3058">
                  <c:v>163099</c:v>
                </c:pt>
                <c:pt idx="3059">
                  <c:v>162912</c:v>
                </c:pt>
                <c:pt idx="3060">
                  <c:v>177651</c:v>
                </c:pt>
                <c:pt idx="3061">
                  <c:v>181671</c:v>
                </c:pt>
                <c:pt idx="3062">
                  <c:v>194655</c:v>
                </c:pt>
                <c:pt idx="3063">
                  <c:v>184480</c:v>
                </c:pt>
                <c:pt idx="3064">
                  <c:v>201123</c:v>
                </c:pt>
                <c:pt idx="3065">
                  <c:v>193451</c:v>
                </c:pt>
                <c:pt idx="3066">
                  <c:v>197598</c:v>
                </c:pt>
                <c:pt idx="3067">
                  <c:v>205512</c:v>
                </c:pt>
                <c:pt idx="3068">
                  <c:v>191648</c:v>
                </c:pt>
                <c:pt idx="3069">
                  <c:v>212999</c:v>
                </c:pt>
                <c:pt idx="3070">
                  <c:v>198405</c:v>
                </c:pt>
                <c:pt idx="3071">
                  <c:v>197945</c:v>
                </c:pt>
                <c:pt idx="3072">
                  <c:v>194710</c:v>
                </c:pt>
                <c:pt idx="3073">
                  <c:v>158542</c:v>
                </c:pt>
                <c:pt idx="3074">
                  <c:v>165020</c:v>
                </c:pt>
                <c:pt idx="3075">
                  <c:v>194393</c:v>
                </c:pt>
                <c:pt idx="3076">
                  <c:v>224985</c:v>
                </c:pt>
                <c:pt idx="3077">
                  <c:v>251205</c:v>
                </c:pt>
                <c:pt idx="3078">
                  <c:v>223481</c:v>
                </c:pt>
                <c:pt idx="3079">
                  <c:v>214670</c:v>
                </c:pt>
                <c:pt idx="3080">
                  <c:v>191387</c:v>
                </c:pt>
                <c:pt idx="3081">
                  <c:v>210403</c:v>
                </c:pt>
                <c:pt idx="3082">
                  <c:v>210574</c:v>
                </c:pt>
                <c:pt idx="3083">
                  <c:v>203265</c:v>
                </c:pt>
                <c:pt idx="3084">
                  <c:v>231555</c:v>
                </c:pt>
                <c:pt idx="3085">
                  <c:v>199119</c:v>
                </c:pt>
                <c:pt idx="3086">
                  <c:v>211071</c:v>
                </c:pt>
                <c:pt idx="3087">
                  <c:v>181362</c:v>
                </c:pt>
                <c:pt idx="3088">
                  <c:v>193167</c:v>
                </c:pt>
                <c:pt idx="3089">
                  <c:v>187631</c:v>
                </c:pt>
                <c:pt idx="3090">
                  <c:v>203921</c:v>
                </c:pt>
                <c:pt idx="3091">
                  <c:v>197536</c:v>
                </c:pt>
                <c:pt idx="3092">
                  <c:v>209401</c:v>
                </c:pt>
                <c:pt idx="3093">
                  <c:v>182950</c:v>
                </c:pt>
                <c:pt idx="3094">
                  <c:v>158617</c:v>
                </c:pt>
                <c:pt idx="3095">
                  <c:v>156227</c:v>
                </c:pt>
                <c:pt idx="3096">
                  <c:v>169999</c:v>
                </c:pt>
                <c:pt idx="3097">
                  <c:v>196548</c:v>
                </c:pt>
                <c:pt idx="3098">
                  <c:v>228689</c:v>
                </c:pt>
                <c:pt idx="3099">
                  <c:v>222253</c:v>
                </c:pt>
                <c:pt idx="3100">
                  <c:v>196882</c:v>
                </c:pt>
                <c:pt idx="3101">
                  <c:v>156472</c:v>
                </c:pt>
                <c:pt idx="3102">
                  <c:v>181324</c:v>
                </c:pt>
                <c:pt idx="3103">
                  <c:v>215703</c:v>
                </c:pt>
                <c:pt idx="3104">
                  <c:v>228637</c:v>
                </c:pt>
                <c:pt idx="3105">
                  <c:v>238604</c:v>
                </c:pt>
                <c:pt idx="3106">
                  <c:v>220573</c:v>
                </c:pt>
                <c:pt idx="3107">
                  <c:v>196773</c:v>
                </c:pt>
                <c:pt idx="3108">
                  <c:v>171033</c:v>
                </c:pt>
                <c:pt idx="3109">
                  <c:v>219261</c:v>
                </c:pt>
                <c:pt idx="3110">
                  <c:v>210768</c:v>
                </c:pt>
                <c:pt idx="3111">
                  <c:v>209729</c:v>
                </c:pt>
                <c:pt idx="3112">
                  <c:v>202047</c:v>
                </c:pt>
                <c:pt idx="3113">
                  <c:v>203382</c:v>
                </c:pt>
                <c:pt idx="3114">
                  <c:v>192190</c:v>
                </c:pt>
                <c:pt idx="3115">
                  <c:v>167086</c:v>
                </c:pt>
                <c:pt idx="3116">
                  <c:v>193598</c:v>
                </c:pt>
                <c:pt idx="3117">
                  <c:v>198014</c:v>
                </c:pt>
                <c:pt idx="3118">
                  <c:v>191261</c:v>
                </c:pt>
                <c:pt idx="3119">
                  <c:v>187488</c:v>
                </c:pt>
                <c:pt idx="3120">
                  <c:v>212483</c:v>
                </c:pt>
                <c:pt idx="3121">
                  <c:v>199120</c:v>
                </c:pt>
                <c:pt idx="3122">
                  <c:v>174570</c:v>
                </c:pt>
                <c:pt idx="3123">
                  <c:v>205970</c:v>
                </c:pt>
                <c:pt idx="3124">
                  <c:v>228418</c:v>
                </c:pt>
                <c:pt idx="3125">
                  <c:v>249914</c:v>
                </c:pt>
                <c:pt idx="3126">
                  <c:v>263781</c:v>
                </c:pt>
                <c:pt idx="3127">
                  <c:v>254103</c:v>
                </c:pt>
                <c:pt idx="3128">
                  <c:v>209107</c:v>
                </c:pt>
                <c:pt idx="3129">
                  <c:v>195117</c:v>
                </c:pt>
                <c:pt idx="3130">
                  <c:v>183825</c:v>
                </c:pt>
                <c:pt idx="3131">
                  <c:v>179869</c:v>
                </c:pt>
                <c:pt idx="3132">
                  <c:v>167514</c:v>
                </c:pt>
                <c:pt idx="3133">
                  <c:v>191059</c:v>
                </c:pt>
              </c:numCache>
            </c:numRef>
          </c:val>
          <c:extLst>
            <c:ext xmlns:c16="http://schemas.microsoft.com/office/drawing/2014/chart" uri="{C3380CC4-5D6E-409C-BE32-E72D297353CC}">
              <c16:uniqueId val="{00000001-33C1-44C7-9A08-34A42338A622}"/>
            </c:ext>
          </c:extLst>
        </c:ser>
        <c:dLbls>
          <c:showLegendKey val="0"/>
          <c:showVal val="0"/>
          <c:showCatName val="0"/>
          <c:showSerName val="0"/>
          <c:showPercent val="0"/>
          <c:showBubbleSize val="0"/>
        </c:dLbls>
        <c:axId val="1406235695"/>
        <c:axId val="1406242415"/>
      </c:areaChart>
      <c:dateAx>
        <c:axId val="1406235695"/>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406242415"/>
        <c:crosses val="autoZero"/>
        <c:auto val="1"/>
        <c:lblOffset val="100"/>
        <c:baseTimeUnit val="days"/>
        <c:majorUnit val="1"/>
        <c:majorTimeUnit val="years"/>
      </c:dateAx>
      <c:valAx>
        <c:axId val="1406242415"/>
        <c:scaling>
          <c:orientation val="minMax"/>
          <c:max val="130000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406235695"/>
        <c:crosses val="autoZero"/>
        <c:crossBetween val="midCat"/>
        <c:dispUnits>
          <c:builtInUnit val="thousands"/>
          <c:dispUnitsLbl>
            <c:layout>
              <c:manualLayout>
                <c:xMode val="edge"/>
                <c:yMode val="edge"/>
                <c:x val="2.7133297665984477E-2"/>
                <c:y val="0.39111944573857371"/>
              </c:manualLayout>
            </c:layout>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s-CO" b="1"/>
                    <a:t>GBTUD</a:t>
                  </a:r>
                </a:p>
              </c:rich>
            </c:tx>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s-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0C4CB-CB80-0F4E-A4E1-6CE13D17E8B8}" type="datetimeFigureOut">
              <a:rPr lang="es-CO" smtClean="0"/>
              <a:t>6/10/25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A3DEE-A031-7346-A2D5-1CD5FE240F22}" type="slidenum">
              <a:rPr lang="es-CO" smtClean="0"/>
              <a:t>‹Nº›</a:t>
            </a:fld>
            <a:endParaRPr lang="es-CO"/>
          </a:p>
        </p:txBody>
      </p:sp>
    </p:spTree>
    <p:extLst>
      <p:ext uri="{BB962C8B-B14F-4D97-AF65-F5344CB8AC3E}">
        <p14:creationId xmlns:p14="http://schemas.microsoft.com/office/powerpoint/2010/main" val="54447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AA457-E0A5-2263-5E2E-48C4CD99E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E2ECC64-D1AC-E8AE-6AF3-783A36CBE0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1D2D105-383F-49E2-855C-4B8398612AE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81A88AC0-9551-1EE1-4BDB-98666ECD075B}"/>
              </a:ext>
            </a:extLst>
          </p:cNvPr>
          <p:cNvSpPr>
            <a:spLocks noGrp="1"/>
          </p:cNvSpPr>
          <p:nvPr>
            <p:ph type="sldNum" sz="quarter" idx="5"/>
          </p:nvPr>
        </p:nvSpPr>
        <p:spPr/>
        <p:txBody>
          <a:bodyPr/>
          <a:lstStyle/>
          <a:p>
            <a:fld id="{1A0A3DEE-A031-7346-A2D5-1CD5FE240F22}" type="slidenum">
              <a:rPr lang="es-CO" smtClean="0"/>
              <a:t>2</a:t>
            </a:fld>
            <a:endParaRPr lang="es-CO"/>
          </a:p>
        </p:txBody>
      </p:sp>
    </p:spTree>
    <p:extLst>
      <p:ext uri="{BB962C8B-B14F-4D97-AF65-F5344CB8AC3E}">
        <p14:creationId xmlns:p14="http://schemas.microsoft.com/office/powerpoint/2010/main" val="24808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0A252-09DC-733A-D804-67B873082F9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BC7F52D-A54A-2FD2-16EC-9861A23C5F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DA2B923-46F5-7455-081D-F5D8959D11A2}"/>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12F62834-B21E-2F18-38E0-0E774304D0F7}"/>
              </a:ext>
            </a:extLst>
          </p:cNvPr>
          <p:cNvSpPr>
            <a:spLocks noGrp="1"/>
          </p:cNvSpPr>
          <p:nvPr>
            <p:ph type="sldNum" sz="quarter" idx="5"/>
          </p:nvPr>
        </p:nvSpPr>
        <p:spPr/>
        <p:txBody>
          <a:bodyPr/>
          <a:lstStyle/>
          <a:p>
            <a:fld id="{1A0A3DEE-A031-7346-A2D5-1CD5FE240F22}" type="slidenum">
              <a:rPr lang="es-CO" smtClean="0"/>
              <a:t>3</a:t>
            </a:fld>
            <a:endParaRPr lang="es-CO"/>
          </a:p>
        </p:txBody>
      </p:sp>
    </p:spTree>
    <p:extLst>
      <p:ext uri="{BB962C8B-B14F-4D97-AF65-F5344CB8AC3E}">
        <p14:creationId xmlns:p14="http://schemas.microsoft.com/office/powerpoint/2010/main" val="330846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9FD85-6946-66E2-444F-87BDB09E295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B500E44-C265-0292-79B8-149BDA80024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F8845D-B1EC-A6F3-E3A7-F4059FABBAF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E8BC4644-B4FA-C004-6D62-F8DB17DCC27A}"/>
              </a:ext>
            </a:extLst>
          </p:cNvPr>
          <p:cNvSpPr>
            <a:spLocks noGrp="1"/>
          </p:cNvSpPr>
          <p:nvPr>
            <p:ph type="sldNum" sz="quarter" idx="5"/>
          </p:nvPr>
        </p:nvSpPr>
        <p:spPr/>
        <p:txBody>
          <a:bodyPr/>
          <a:lstStyle/>
          <a:p>
            <a:fld id="{1A0A3DEE-A031-7346-A2D5-1CD5FE240F22}" type="slidenum">
              <a:rPr lang="es-CO" smtClean="0"/>
              <a:t>4</a:t>
            </a:fld>
            <a:endParaRPr lang="es-CO"/>
          </a:p>
        </p:txBody>
      </p:sp>
    </p:spTree>
    <p:extLst>
      <p:ext uri="{BB962C8B-B14F-4D97-AF65-F5344CB8AC3E}">
        <p14:creationId xmlns:p14="http://schemas.microsoft.com/office/powerpoint/2010/main" val="135940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24B63-4AF4-9936-9237-7B162D136C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8C14A07-6BF2-BD57-24BF-78D090853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14CA7E5-8780-5DEA-783D-E290639C78EB}"/>
              </a:ext>
            </a:extLst>
          </p:cNvPr>
          <p:cNvSpPr>
            <a:spLocks noGrp="1"/>
          </p:cNvSpPr>
          <p:nvPr>
            <p:ph type="dt" sz="half" idx="10"/>
          </p:nvPr>
        </p:nvSpPr>
        <p:spPr/>
        <p:txBody>
          <a:bodyPr/>
          <a:lstStyle/>
          <a:p>
            <a:fld id="{53F019B8-35B8-4E43-B5A9-18BA85F2F316}" type="datetime1">
              <a:rPr lang="es-CO" smtClean="0"/>
              <a:t>6/10/25</a:t>
            </a:fld>
            <a:endParaRPr lang="es-CO"/>
          </a:p>
        </p:txBody>
      </p:sp>
      <p:sp>
        <p:nvSpPr>
          <p:cNvPr id="5" name="Marcador de pie de página 4">
            <a:extLst>
              <a:ext uri="{FF2B5EF4-FFF2-40B4-BE49-F238E27FC236}">
                <a16:creationId xmlns:a16="http://schemas.microsoft.com/office/drawing/2014/main" id="{C9905ADE-5BED-93F0-8DE0-3CB8CBCD9F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4C1AC6-45EC-ED21-D585-971A7EE4E6F9}"/>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0846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31D7F-5C8E-6C3A-23A2-CC8A53DAA28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19EC59-548B-D4D7-77E3-37C3CDC5D2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65AF2C-E680-88B3-D917-6AF4AABE2A00}"/>
              </a:ext>
            </a:extLst>
          </p:cNvPr>
          <p:cNvSpPr>
            <a:spLocks noGrp="1"/>
          </p:cNvSpPr>
          <p:nvPr>
            <p:ph type="dt" sz="half" idx="10"/>
          </p:nvPr>
        </p:nvSpPr>
        <p:spPr/>
        <p:txBody>
          <a:bodyPr/>
          <a:lstStyle/>
          <a:p>
            <a:fld id="{A7EDE084-9167-224C-AA4B-AF4BB23C066B}" type="datetime1">
              <a:rPr lang="es-CO" smtClean="0"/>
              <a:t>6/10/25</a:t>
            </a:fld>
            <a:endParaRPr lang="es-CO"/>
          </a:p>
        </p:txBody>
      </p:sp>
      <p:sp>
        <p:nvSpPr>
          <p:cNvPr id="5" name="Marcador de pie de página 4">
            <a:extLst>
              <a:ext uri="{FF2B5EF4-FFF2-40B4-BE49-F238E27FC236}">
                <a16:creationId xmlns:a16="http://schemas.microsoft.com/office/drawing/2014/main" id="{95296FB2-EFFD-C714-72C0-54C1F67AB7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3B4FDD3-92C6-1A12-DE91-E2D26777AF5A}"/>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334604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C6C177-33FB-DB50-5B86-D428B45932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F4BAEE6-0489-5713-A0A0-416E67A623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E2E98D-57FA-8FE0-2B08-5DB268C2F85B}"/>
              </a:ext>
            </a:extLst>
          </p:cNvPr>
          <p:cNvSpPr>
            <a:spLocks noGrp="1"/>
          </p:cNvSpPr>
          <p:nvPr>
            <p:ph type="dt" sz="half" idx="10"/>
          </p:nvPr>
        </p:nvSpPr>
        <p:spPr/>
        <p:txBody>
          <a:bodyPr/>
          <a:lstStyle/>
          <a:p>
            <a:fld id="{8DCB1CF3-C0D8-F241-85D7-6792A17AE12E}" type="datetime1">
              <a:rPr lang="es-CO" smtClean="0"/>
              <a:t>6/10/25</a:t>
            </a:fld>
            <a:endParaRPr lang="es-CO"/>
          </a:p>
        </p:txBody>
      </p:sp>
      <p:sp>
        <p:nvSpPr>
          <p:cNvPr id="5" name="Marcador de pie de página 4">
            <a:extLst>
              <a:ext uri="{FF2B5EF4-FFF2-40B4-BE49-F238E27FC236}">
                <a16:creationId xmlns:a16="http://schemas.microsoft.com/office/drawing/2014/main" id="{648F4D75-8CC5-B133-6AB6-8A213318AE4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455ED7C-F561-6B6B-49DD-2B9B73226BB5}"/>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02573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40578-F3D5-D6F9-9F45-80D4A5699E2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72916D9-76BD-6FF0-515A-546E1806A0B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DD59401-C9C9-EE96-BFC1-F7582E3DAFA6}"/>
              </a:ext>
            </a:extLst>
          </p:cNvPr>
          <p:cNvSpPr>
            <a:spLocks noGrp="1"/>
          </p:cNvSpPr>
          <p:nvPr>
            <p:ph type="dt" sz="half" idx="10"/>
          </p:nvPr>
        </p:nvSpPr>
        <p:spPr/>
        <p:txBody>
          <a:bodyPr/>
          <a:lstStyle/>
          <a:p>
            <a:fld id="{448C9198-4111-AB4D-A504-A6FFB4E84B42}" type="datetime1">
              <a:rPr lang="es-CO" smtClean="0"/>
              <a:t>6/10/25</a:t>
            </a:fld>
            <a:endParaRPr lang="es-CO"/>
          </a:p>
        </p:txBody>
      </p:sp>
      <p:sp>
        <p:nvSpPr>
          <p:cNvPr id="5" name="Marcador de pie de página 4">
            <a:extLst>
              <a:ext uri="{FF2B5EF4-FFF2-40B4-BE49-F238E27FC236}">
                <a16:creationId xmlns:a16="http://schemas.microsoft.com/office/drawing/2014/main" id="{AF74F888-A4BC-0AD3-1DB9-2FB3CE2C17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F19A77B-3823-C327-B8AF-CF787A9A96DF}"/>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42576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F81F7-0C48-38B9-11AE-2025F1A737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D452A96-3DA3-027B-6E72-784027EB4A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D0105A2-F3F5-47F7-E179-C995618FCCB2}"/>
              </a:ext>
            </a:extLst>
          </p:cNvPr>
          <p:cNvSpPr>
            <a:spLocks noGrp="1"/>
          </p:cNvSpPr>
          <p:nvPr>
            <p:ph type="dt" sz="half" idx="10"/>
          </p:nvPr>
        </p:nvSpPr>
        <p:spPr/>
        <p:txBody>
          <a:bodyPr/>
          <a:lstStyle/>
          <a:p>
            <a:fld id="{C4DA9569-4A3D-BE42-9286-A55E0AD3999E}" type="datetime1">
              <a:rPr lang="es-CO" smtClean="0"/>
              <a:t>6/10/25</a:t>
            </a:fld>
            <a:endParaRPr lang="es-CO"/>
          </a:p>
        </p:txBody>
      </p:sp>
      <p:sp>
        <p:nvSpPr>
          <p:cNvPr id="5" name="Marcador de pie de página 4">
            <a:extLst>
              <a:ext uri="{FF2B5EF4-FFF2-40B4-BE49-F238E27FC236}">
                <a16:creationId xmlns:a16="http://schemas.microsoft.com/office/drawing/2014/main" id="{11E3A742-2963-A153-C6D2-3FA3869C91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26B265-423F-41AD-A9CE-F0C60DF21A3A}"/>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2555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C5AF5-B282-8B97-E57A-A49BD31C10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197047E-E86F-557C-5379-48F1C70863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D2D10B2-F5F8-E65F-242F-B2A6A4D8FCA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91405D8-F41D-6F81-850C-27C0821315F9}"/>
              </a:ext>
            </a:extLst>
          </p:cNvPr>
          <p:cNvSpPr>
            <a:spLocks noGrp="1"/>
          </p:cNvSpPr>
          <p:nvPr>
            <p:ph type="dt" sz="half" idx="10"/>
          </p:nvPr>
        </p:nvSpPr>
        <p:spPr/>
        <p:txBody>
          <a:bodyPr/>
          <a:lstStyle/>
          <a:p>
            <a:fld id="{300FEBC1-3AB5-7B43-8680-BAB3BE26CE30}" type="datetime1">
              <a:rPr lang="es-CO" smtClean="0"/>
              <a:t>6/10/25</a:t>
            </a:fld>
            <a:endParaRPr lang="es-CO"/>
          </a:p>
        </p:txBody>
      </p:sp>
      <p:sp>
        <p:nvSpPr>
          <p:cNvPr id="6" name="Marcador de pie de página 5">
            <a:extLst>
              <a:ext uri="{FF2B5EF4-FFF2-40B4-BE49-F238E27FC236}">
                <a16:creationId xmlns:a16="http://schemas.microsoft.com/office/drawing/2014/main" id="{E44227C7-4C2B-A8DF-BA37-A24CC61D5A2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BF5325-C77D-DFEC-93FE-06E7C9262359}"/>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34600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D26B6-3F5B-868A-EBCA-94CE50D7C6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DEAF320-1775-AB97-AE8D-922601397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363E69E-576E-4A28-1758-2433E70F89D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16387D1-9084-FEA0-3FF4-14EB3B56A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C79D98-5140-6A2A-F9DE-CA7F22261D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28B416B-B8A8-EF95-668A-D1AB00790B96}"/>
              </a:ext>
            </a:extLst>
          </p:cNvPr>
          <p:cNvSpPr>
            <a:spLocks noGrp="1"/>
          </p:cNvSpPr>
          <p:nvPr>
            <p:ph type="dt" sz="half" idx="10"/>
          </p:nvPr>
        </p:nvSpPr>
        <p:spPr/>
        <p:txBody>
          <a:bodyPr/>
          <a:lstStyle/>
          <a:p>
            <a:fld id="{9B09039F-14F5-5748-A3CA-BAA60D7658EB}" type="datetime1">
              <a:rPr lang="es-CO" smtClean="0"/>
              <a:t>6/10/25</a:t>
            </a:fld>
            <a:endParaRPr lang="es-CO"/>
          </a:p>
        </p:txBody>
      </p:sp>
      <p:sp>
        <p:nvSpPr>
          <p:cNvPr id="8" name="Marcador de pie de página 7">
            <a:extLst>
              <a:ext uri="{FF2B5EF4-FFF2-40B4-BE49-F238E27FC236}">
                <a16:creationId xmlns:a16="http://schemas.microsoft.com/office/drawing/2014/main" id="{4DA76986-7A3A-FC1E-E233-30638D715B2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8C06C6A-4DB8-B446-86BB-2B98A30679A2}"/>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230101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18955-AEDE-0C22-1260-4E20647A780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16FAAE7-A3EF-8AB5-E276-F3DADC2BF9C2}"/>
              </a:ext>
            </a:extLst>
          </p:cNvPr>
          <p:cNvSpPr>
            <a:spLocks noGrp="1"/>
          </p:cNvSpPr>
          <p:nvPr>
            <p:ph type="dt" sz="half" idx="10"/>
          </p:nvPr>
        </p:nvSpPr>
        <p:spPr/>
        <p:txBody>
          <a:bodyPr/>
          <a:lstStyle/>
          <a:p>
            <a:fld id="{F25BE466-36E8-0F4A-B75E-DC270F580FA9}" type="datetime1">
              <a:rPr lang="es-CO" smtClean="0"/>
              <a:t>6/10/25</a:t>
            </a:fld>
            <a:endParaRPr lang="es-CO"/>
          </a:p>
        </p:txBody>
      </p:sp>
      <p:sp>
        <p:nvSpPr>
          <p:cNvPr id="4" name="Marcador de pie de página 3">
            <a:extLst>
              <a:ext uri="{FF2B5EF4-FFF2-40B4-BE49-F238E27FC236}">
                <a16:creationId xmlns:a16="http://schemas.microsoft.com/office/drawing/2014/main" id="{93932A1A-4922-641E-DC76-EF6E336BAA0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A56AB1A-69A6-513D-8E33-B247F2B7C231}"/>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46452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1FDCC9-70DD-AC08-D126-897640D745BE}"/>
              </a:ext>
            </a:extLst>
          </p:cNvPr>
          <p:cNvSpPr>
            <a:spLocks noGrp="1"/>
          </p:cNvSpPr>
          <p:nvPr>
            <p:ph type="dt" sz="half" idx="10"/>
          </p:nvPr>
        </p:nvSpPr>
        <p:spPr/>
        <p:txBody>
          <a:bodyPr/>
          <a:lstStyle/>
          <a:p>
            <a:fld id="{7EF54A25-4BB8-7B4A-8B6D-40DBC24DED53}" type="datetime1">
              <a:rPr lang="es-CO" smtClean="0"/>
              <a:t>6/10/25</a:t>
            </a:fld>
            <a:endParaRPr lang="es-CO"/>
          </a:p>
        </p:txBody>
      </p:sp>
      <p:sp>
        <p:nvSpPr>
          <p:cNvPr id="3" name="Marcador de pie de página 2">
            <a:extLst>
              <a:ext uri="{FF2B5EF4-FFF2-40B4-BE49-F238E27FC236}">
                <a16:creationId xmlns:a16="http://schemas.microsoft.com/office/drawing/2014/main" id="{F98D79FD-2169-5F3F-240B-FDABD2BB1BF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9B33C9E-6C0A-F562-D56A-07D930F1B928}"/>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28849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44F-1383-2FDA-FEB3-0B8AE1B123C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65AB44-871F-CEFA-0AD1-E4E46B409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A026DCA-FC01-34AF-3F11-139335A59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78ABB6-C939-A2B3-EFF3-A900ECAC9927}"/>
              </a:ext>
            </a:extLst>
          </p:cNvPr>
          <p:cNvSpPr>
            <a:spLocks noGrp="1"/>
          </p:cNvSpPr>
          <p:nvPr>
            <p:ph type="dt" sz="half" idx="10"/>
          </p:nvPr>
        </p:nvSpPr>
        <p:spPr/>
        <p:txBody>
          <a:bodyPr/>
          <a:lstStyle/>
          <a:p>
            <a:fld id="{E7A87A28-6CAE-C740-8F87-C0B0F4563F9F}" type="datetime1">
              <a:rPr lang="es-CO" smtClean="0"/>
              <a:t>6/10/25</a:t>
            </a:fld>
            <a:endParaRPr lang="es-CO"/>
          </a:p>
        </p:txBody>
      </p:sp>
      <p:sp>
        <p:nvSpPr>
          <p:cNvPr id="6" name="Marcador de pie de página 5">
            <a:extLst>
              <a:ext uri="{FF2B5EF4-FFF2-40B4-BE49-F238E27FC236}">
                <a16:creationId xmlns:a16="http://schemas.microsoft.com/office/drawing/2014/main" id="{6295C365-6952-AFE2-65D7-17947981C2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BA82B8-0B2D-E1CB-E0BA-1A89FA0FF42C}"/>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41829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7D10B-4AD2-843D-6A62-934F621B4D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2EB70A4-8106-25CE-1937-E369568D4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F7FDA35-7E50-17C6-8E34-7975AB09D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B73D7-3C63-A519-0375-E368ACF9B205}"/>
              </a:ext>
            </a:extLst>
          </p:cNvPr>
          <p:cNvSpPr>
            <a:spLocks noGrp="1"/>
          </p:cNvSpPr>
          <p:nvPr>
            <p:ph type="dt" sz="half" idx="10"/>
          </p:nvPr>
        </p:nvSpPr>
        <p:spPr/>
        <p:txBody>
          <a:bodyPr/>
          <a:lstStyle/>
          <a:p>
            <a:fld id="{D67D5600-1895-7946-BA1C-9630D39BF04C}" type="datetime1">
              <a:rPr lang="es-CO" smtClean="0"/>
              <a:t>6/10/25</a:t>
            </a:fld>
            <a:endParaRPr lang="es-CO"/>
          </a:p>
        </p:txBody>
      </p:sp>
      <p:sp>
        <p:nvSpPr>
          <p:cNvPr id="6" name="Marcador de pie de página 5">
            <a:extLst>
              <a:ext uri="{FF2B5EF4-FFF2-40B4-BE49-F238E27FC236}">
                <a16:creationId xmlns:a16="http://schemas.microsoft.com/office/drawing/2014/main" id="{D52C8902-12F1-F54A-0A9B-4A19235FF09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CFCE50-8BFC-C246-4BC0-523F3B90BF24}"/>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291755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1C7D39-716A-C3D5-9E0B-C7E142E32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2A9033A-5123-DB99-C47C-9B0459291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10E0140-AD77-FA8E-9895-E7D92CFB4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8F0CFE-5480-B34D-9E81-941A192D4FA4}" type="datetime1">
              <a:rPr lang="es-CO" smtClean="0"/>
              <a:t>6/10/25</a:t>
            </a:fld>
            <a:endParaRPr lang="es-CO"/>
          </a:p>
        </p:txBody>
      </p:sp>
      <p:sp>
        <p:nvSpPr>
          <p:cNvPr id="5" name="Marcador de pie de página 4">
            <a:extLst>
              <a:ext uri="{FF2B5EF4-FFF2-40B4-BE49-F238E27FC236}">
                <a16:creationId xmlns:a16="http://schemas.microsoft.com/office/drawing/2014/main" id="{89AC374D-8313-87BC-45D0-0319671AB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951CF761-61AC-E4EE-7E69-533402C70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FAFA1E-961C-CF42-BCA4-EC41787F6480}" type="slidenum">
              <a:rPr lang="es-CO" smtClean="0"/>
              <a:t>‹Nº›</a:t>
            </a:fld>
            <a:endParaRPr lang="es-CO"/>
          </a:p>
        </p:txBody>
      </p:sp>
    </p:spTree>
    <p:extLst>
      <p:ext uri="{BB962C8B-B14F-4D97-AF65-F5344CB8AC3E}">
        <p14:creationId xmlns:p14="http://schemas.microsoft.com/office/powerpoint/2010/main" val="194489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8E1F2-B536-21EA-25CC-6E6906354002}"/>
              </a:ext>
            </a:extLst>
          </p:cNvPr>
          <p:cNvSpPr>
            <a:spLocks noGrp="1"/>
          </p:cNvSpPr>
          <p:nvPr>
            <p:ph type="ctrTitle"/>
          </p:nvPr>
        </p:nvSpPr>
        <p:spPr>
          <a:xfrm>
            <a:off x="0" y="767243"/>
            <a:ext cx="11823405" cy="2594344"/>
          </a:xfrm>
        </p:spPr>
        <p:txBody>
          <a:bodyPr>
            <a:normAutofit/>
          </a:bodyPr>
          <a:lstStyle/>
          <a:p>
            <a:r>
              <a:rPr lang="es-CO" b="1" dirty="0">
                <a:latin typeface="Helvetica" pitchFamily="2" charset="0"/>
              </a:rPr>
              <a:t>EVALUACIÓN DE IMPACTO ECONÓMICO DEL </a:t>
            </a:r>
            <a:br>
              <a:rPr lang="es-CO" b="1" dirty="0">
                <a:latin typeface="Helvetica" pitchFamily="2" charset="0"/>
              </a:rPr>
            </a:br>
            <a:r>
              <a:rPr lang="es-CO" b="1" dirty="0">
                <a:latin typeface="Helvetica" pitchFamily="2" charset="0"/>
              </a:rPr>
              <a:t>GAS NATURAL IMPORTADO</a:t>
            </a:r>
          </a:p>
        </p:txBody>
      </p:sp>
      <p:sp>
        <p:nvSpPr>
          <p:cNvPr id="3" name="Subtítulo 2">
            <a:extLst>
              <a:ext uri="{FF2B5EF4-FFF2-40B4-BE49-F238E27FC236}">
                <a16:creationId xmlns:a16="http://schemas.microsoft.com/office/drawing/2014/main" id="{CE4669F3-AA99-6204-566B-68E19BA348BA}"/>
              </a:ext>
            </a:extLst>
          </p:cNvPr>
          <p:cNvSpPr>
            <a:spLocks noGrp="1"/>
          </p:cNvSpPr>
          <p:nvPr>
            <p:ph type="subTitle" idx="1"/>
          </p:nvPr>
        </p:nvSpPr>
        <p:spPr>
          <a:xfrm>
            <a:off x="1524000" y="3602038"/>
            <a:ext cx="8672945" cy="502129"/>
          </a:xfrm>
        </p:spPr>
        <p:txBody>
          <a:bodyPr>
            <a:normAutofit/>
          </a:bodyPr>
          <a:lstStyle/>
          <a:p>
            <a:r>
              <a:rPr lang="es-CO" sz="2000" dirty="0">
                <a:latin typeface="Helvetica" pitchFamily="2" charset="0"/>
              </a:rPr>
              <a:t>ENTREGA No.1</a:t>
            </a:r>
          </a:p>
        </p:txBody>
      </p:sp>
      <p:sp>
        <p:nvSpPr>
          <p:cNvPr id="4" name="Subtítulo 2">
            <a:extLst>
              <a:ext uri="{FF2B5EF4-FFF2-40B4-BE49-F238E27FC236}">
                <a16:creationId xmlns:a16="http://schemas.microsoft.com/office/drawing/2014/main" id="{477F5474-9CDB-906A-D126-17EE258817E2}"/>
              </a:ext>
            </a:extLst>
          </p:cNvPr>
          <p:cNvSpPr txBox="1">
            <a:spLocks/>
          </p:cNvSpPr>
          <p:nvPr/>
        </p:nvSpPr>
        <p:spPr>
          <a:xfrm>
            <a:off x="4024744" y="5213350"/>
            <a:ext cx="3671455" cy="1508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sz="1600" b="1" u="sng" dirty="0">
                <a:latin typeface="Helvetica" pitchFamily="2" charset="0"/>
              </a:rPr>
              <a:t>INTEGRANTES:</a:t>
            </a:r>
          </a:p>
          <a:p>
            <a:r>
              <a:rPr lang="es-CO" sz="1600" dirty="0">
                <a:latin typeface="Helvetica" pitchFamily="2" charset="0"/>
              </a:rPr>
              <a:t>JUAN GUILLERMO SÁNCHEZ</a:t>
            </a:r>
          </a:p>
          <a:p>
            <a:r>
              <a:rPr lang="es-CO" sz="1600" dirty="0">
                <a:latin typeface="Helvetica" pitchFamily="2" charset="0"/>
              </a:rPr>
              <a:t>NICOLAS JACOME VELASCO</a:t>
            </a:r>
          </a:p>
          <a:p>
            <a:r>
              <a:rPr lang="es-CO" sz="1600" dirty="0">
                <a:latin typeface="Helvetica" pitchFamily="2" charset="0"/>
              </a:rPr>
              <a:t>JORGE VIÁFARA MORALES</a:t>
            </a:r>
          </a:p>
        </p:txBody>
      </p:sp>
      <p:sp>
        <p:nvSpPr>
          <p:cNvPr id="6" name="Marcador de número de diapositiva 5">
            <a:extLst>
              <a:ext uri="{FF2B5EF4-FFF2-40B4-BE49-F238E27FC236}">
                <a16:creationId xmlns:a16="http://schemas.microsoft.com/office/drawing/2014/main" id="{288FA171-C50A-6DA6-FE07-F2E169B692C8}"/>
              </a:ext>
            </a:extLst>
          </p:cNvPr>
          <p:cNvSpPr>
            <a:spLocks noGrp="1"/>
          </p:cNvSpPr>
          <p:nvPr>
            <p:ph type="sldNum" sz="quarter" idx="12"/>
          </p:nvPr>
        </p:nvSpPr>
        <p:spPr/>
        <p:txBody>
          <a:bodyPr/>
          <a:lstStyle/>
          <a:p>
            <a:fld id="{72FAFA1E-961C-CF42-BCA4-EC41787F6480}" type="slidenum">
              <a:rPr lang="es-CO" smtClean="0"/>
              <a:t>1</a:t>
            </a:fld>
            <a:endParaRPr lang="es-CO" dirty="0"/>
          </a:p>
        </p:txBody>
      </p:sp>
      <p:pic>
        <p:nvPicPr>
          <p:cNvPr id="7" name="Picture 2" descr="Historia, misión y símbolos | Universidad de los Andes">
            <a:extLst>
              <a:ext uri="{FF2B5EF4-FFF2-40B4-BE49-F238E27FC236}">
                <a16:creationId xmlns:a16="http://schemas.microsoft.com/office/drawing/2014/main" id="{A7EB5A48-814B-045F-5F04-7998B5F79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43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239" y="4363965"/>
            <a:ext cx="2468880" cy="1642947"/>
          </a:xfrm>
          <a:prstGeom prst="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Incentivar exploración y fuentes locales.</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Reducir dependencia de importaciones.</a:t>
            </a:r>
          </a:p>
        </p:txBody>
      </p:sp>
      <p:sp>
        <p:nvSpPr>
          <p:cNvPr id="4" name="Rectangle 3"/>
          <p:cNvSpPr/>
          <p:nvPr/>
        </p:nvSpPr>
        <p:spPr>
          <a:xfrm>
            <a:off x="4775439" y="4363965"/>
            <a:ext cx="2468880" cy="1642947"/>
          </a:xfrm>
          <a:prstGeom prst="rect">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Ajustar subsidios por impacto.</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Proteger a la demanda.</a:t>
            </a:r>
          </a:p>
        </p:txBody>
      </p:sp>
      <p:sp>
        <p:nvSpPr>
          <p:cNvPr id="5" name="Rectangle 4"/>
          <p:cNvSpPr/>
          <p:nvPr/>
        </p:nvSpPr>
        <p:spPr>
          <a:xfrm>
            <a:off x="7518639" y="4363965"/>
            <a:ext cx="2468880" cy="1642947"/>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Avanzar en descarbonización sin perder estabilidad.</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Promover contratos y almacenamiento estratégico.</a:t>
            </a:r>
          </a:p>
        </p:txBody>
      </p:sp>
      <p:sp>
        <p:nvSpPr>
          <p:cNvPr id="9" name="Marcador de contenido 2">
            <a:extLst>
              <a:ext uri="{FF2B5EF4-FFF2-40B4-BE49-F238E27FC236}">
                <a16:creationId xmlns:a16="http://schemas.microsoft.com/office/drawing/2014/main" id="{C2E8F636-C469-E5AD-ECD0-2644CC246708}"/>
              </a:ext>
            </a:extLst>
          </p:cNvPr>
          <p:cNvSpPr txBox="1">
            <a:spLocks/>
          </p:cNvSpPr>
          <p:nvPr/>
        </p:nvSpPr>
        <p:spPr>
          <a:xfrm>
            <a:off x="429487" y="1148811"/>
            <a:ext cx="11040783" cy="29128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sz="2100" dirty="0">
                <a:latin typeface="Helvetica" pitchFamily="2" charset="0"/>
              </a:rPr>
              <a:t>Se espera un aumento significativo en el precio promedio ponderado del suministro en la zona Interior tras la entrada del gas importado.</a:t>
            </a:r>
          </a:p>
          <a:p>
            <a:pPr lvl="2"/>
            <a:r>
              <a:rPr lang="es-ES" sz="2100" dirty="0">
                <a:latin typeface="Helvetica" pitchFamily="2" charset="0"/>
              </a:rPr>
              <a:t>El efecto puede variar según la intensidad de importación y las condiciones climáticas. </a:t>
            </a:r>
          </a:p>
          <a:p>
            <a:pPr lvl="2"/>
            <a:r>
              <a:rPr lang="es-ES" sz="2100" dirty="0">
                <a:latin typeface="Helvetica" pitchFamily="2" charset="0"/>
              </a:rPr>
              <a:t>Se prevé que la transmisión de costos internacionales sea más fuerte en regiones con mayor dependencia del GNI.</a:t>
            </a:r>
          </a:p>
          <a:p>
            <a:pPr lvl="2"/>
            <a:endParaRPr lang="es-ES" sz="2100" dirty="0">
              <a:latin typeface="Helvetica" pitchFamily="2" charset="0"/>
            </a:endParaRPr>
          </a:p>
          <a:p>
            <a:pPr marL="914400" lvl="2" indent="0">
              <a:buNone/>
            </a:pPr>
            <a:r>
              <a:rPr lang="es-ES" sz="2100" b="1" dirty="0">
                <a:latin typeface="Helvetica" pitchFamily="2" charset="0"/>
              </a:rPr>
              <a:t>Implicaciones sobre política publica: </a:t>
            </a:r>
          </a:p>
        </p:txBody>
      </p:sp>
      <p:cxnSp>
        <p:nvCxnSpPr>
          <p:cNvPr id="7" name="Conector recto 6">
            <a:extLst>
              <a:ext uri="{FF2B5EF4-FFF2-40B4-BE49-F238E27FC236}">
                <a16:creationId xmlns:a16="http://schemas.microsoft.com/office/drawing/2014/main" id="{37AE48B5-BA3F-81F1-A43C-C0A1A9F50645}"/>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26F06749-E652-E708-3FB8-8B125E65C546}"/>
              </a:ext>
            </a:extLst>
          </p:cNvPr>
          <p:cNvSpPr txBox="1"/>
          <p:nvPr/>
        </p:nvSpPr>
        <p:spPr>
          <a:xfrm>
            <a:off x="184297" y="142706"/>
            <a:ext cx="8338584" cy="769441"/>
          </a:xfrm>
          <a:prstGeom prst="rect">
            <a:avLst/>
          </a:prstGeom>
          <a:noFill/>
        </p:spPr>
        <p:txBody>
          <a:bodyPr wrap="square">
            <a:spAutoFit/>
          </a:bodyPr>
          <a:lstStyle/>
          <a:p>
            <a:r>
              <a:rPr lang="es-ES" sz="4400" b="1" dirty="0">
                <a:latin typeface="Helvetica" pitchFamily="2" charset="0"/>
              </a:rPr>
              <a:t>Resultados esperados</a:t>
            </a:r>
            <a:endParaRPr lang="es-CO" sz="4400" dirty="0"/>
          </a:p>
        </p:txBody>
      </p:sp>
      <p:sp>
        <p:nvSpPr>
          <p:cNvPr id="12" name="CuadroTexto 11">
            <a:extLst>
              <a:ext uri="{FF2B5EF4-FFF2-40B4-BE49-F238E27FC236}">
                <a16:creationId xmlns:a16="http://schemas.microsoft.com/office/drawing/2014/main" id="{07EFA1B1-26BB-D914-636D-1A6849F9668F}"/>
              </a:ext>
            </a:extLst>
          </p:cNvPr>
          <p:cNvSpPr txBox="1"/>
          <p:nvPr/>
        </p:nvSpPr>
        <p:spPr>
          <a:xfrm>
            <a:off x="2032238" y="4043525"/>
            <a:ext cx="2468880" cy="338554"/>
          </a:xfrm>
          <a:prstGeom prst="rect">
            <a:avLst/>
          </a:prstGeom>
          <a:noFill/>
        </p:spPr>
        <p:txBody>
          <a:bodyPr wrap="square">
            <a:spAutoFit/>
          </a:bodyPr>
          <a:lstStyle/>
          <a:p>
            <a:pPr>
              <a:defRPr sz="1800" b="1">
                <a:solidFill>
                  <a:srgbClr val="FFFFFF"/>
                </a:solidFill>
              </a:defRPr>
            </a:pPr>
            <a:r>
              <a:rPr lang="es-CO" sz="1600" noProof="0" dirty="0">
                <a:solidFill>
                  <a:schemeClr val="tx1"/>
                </a:solidFill>
                <a:latin typeface="Helvetica" panose="020B0604020202020204" pitchFamily="34" charset="0"/>
                <a:cs typeface="Helvetica" panose="020B0604020202020204" pitchFamily="34" charset="0"/>
              </a:rPr>
              <a:t>Seguridad energética</a:t>
            </a:r>
          </a:p>
        </p:txBody>
      </p:sp>
      <p:sp>
        <p:nvSpPr>
          <p:cNvPr id="14" name="CuadroTexto 13">
            <a:extLst>
              <a:ext uri="{FF2B5EF4-FFF2-40B4-BE49-F238E27FC236}">
                <a16:creationId xmlns:a16="http://schemas.microsoft.com/office/drawing/2014/main" id="{3F64A42C-1E64-2D80-ABE8-BB5AC6B429D2}"/>
              </a:ext>
            </a:extLst>
          </p:cNvPr>
          <p:cNvSpPr txBox="1"/>
          <p:nvPr/>
        </p:nvSpPr>
        <p:spPr>
          <a:xfrm>
            <a:off x="4932003" y="4061638"/>
            <a:ext cx="2155751" cy="338554"/>
          </a:xfrm>
          <a:prstGeom prst="rect">
            <a:avLst/>
          </a:prstGeom>
          <a:noFill/>
        </p:spPr>
        <p:txBody>
          <a:bodyPr wrap="square">
            <a:spAutoFit/>
          </a:bodyPr>
          <a:lstStyle/>
          <a:p>
            <a:pPr>
              <a:defRPr sz="1800" b="1">
                <a:solidFill>
                  <a:srgbClr val="FFFFFF"/>
                </a:solidFill>
              </a:defRPr>
            </a:pPr>
            <a:r>
              <a:rPr lang="es-CO" sz="1600" noProof="0" dirty="0">
                <a:solidFill>
                  <a:schemeClr val="tx1"/>
                </a:solidFill>
                <a:latin typeface="Helvetica" panose="020B0604020202020204" pitchFamily="34" charset="0"/>
                <a:cs typeface="Helvetica" panose="020B0604020202020204" pitchFamily="34" charset="0"/>
              </a:rPr>
              <a:t>Equidad distributiva</a:t>
            </a:r>
          </a:p>
        </p:txBody>
      </p:sp>
      <p:sp>
        <p:nvSpPr>
          <p:cNvPr id="16" name="CuadroTexto 15">
            <a:extLst>
              <a:ext uri="{FF2B5EF4-FFF2-40B4-BE49-F238E27FC236}">
                <a16:creationId xmlns:a16="http://schemas.microsoft.com/office/drawing/2014/main" id="{72DED3D9-5CC4-7ED3-2245-6A7A6F996F8A}"/>
              </a:ext>
            </a:extLst>
          </p:cNvPr>
          <p:cNvSpPr txBox="1"/>
          <p:nvPr/>
        </p:nvSpPr>
        <p:spPr>
          <a:xfrm>
            <a:off x="7594088" y="4061639"/>
            <a:ext cx="2317982" cy="338554"/>
          </a:xfrm>
          <a:prstGeom prst="rect">
            <a:avLst/>
          </a:prstGeom>
          <a:noFill/>
        </p:spPr>
        <p:txBody>
          <a:bodyPr wrap="square">
            <a:spAutoFit/>
          </a:bodyPr>
          <a:lstStyle/>
          <a:p>
            <a:pPr>
              <a:defRPr sz="1800" b="1">
                <a:solidFill>
                  <a:srgbClr val="FFFFFF"/>
                </a:solidFill>
              </a:defRPr>
            </a:pPr>
            <a:r>
              <a:rPr lang="es-CO" sz="1600" noProof="0" dirty="0">
                <a:solidFill>
                  <a:schemeClr val="tx1"/>
                </a:solidFill>
                <a:latin typeface="Helvetica" panose="020B0604020202020204" pitchFamily="34" charset="0"/>
                <a:cs typeface="Helvetica" panose="020B0604020202020204" pitchFamily="34" charset="0"/>
              </a:rPr>
              <a:t>Transición sostenible</a:t>
            </a:r>
          </a:p>
        </p:txBody>
      </p:sp>
      <p:pic>
        <p:nvPicPr>
          <p:cNvPr id="1026" name="Picture 2" descr="Historia, misión y símbolos | Universidad de los Andes">
            <a:extLst>
              <a:ext uri="{FF2B5EF4-FFF2-40B4-BE49-F238E27FC236}">
                <a16:creationId xmlns:a16="http://schemas.microsoft.com/office/drawing/2014/main" id="{49CB2D64-5111-003A-2374-1940E2B06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número de diapositiva 16">
            <a:extLst>
              <a:ext uri="{FF2B5EF4-FFF2-40B4-BE49-F238E27FC236}">
                <a16:creationId xmlns:a16="http://schemas.microsoft.com/office/drawing/2014/main" id="{935B4467-3878-4B5B-0200-923719717724}"/>
              </a:ext>
            </a:extLst>
          </p:cNvPr>
          <p:cNvSpPr>
            <a:spLocks noGrp="1"/>
          </p:cNvSpPr>
          <p:nvPr>
            <p:ph type="sldNum" sz="quarter" idx="12"/>
          </p:nvPr>
        </p:nvSpPr>
        <p:spPr/>
        <p:txBody>
          <a:bodyPr/>
          <a:lstStyle/>
          <a:p>
            <a:fld id="{72FAFA1E-961C-CF42-BCA4-EC41787F6480}" type="slidenum">
              <a:rPr lang="es-CO" smtClean="0"/>
              <a:t>10</a:t>
            </a:fld>
            <a:endParaRPr lang="es-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137F2-993B-4F7E-A84F-B5C664CA9B21}"/>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E5177B-CE23-6F4C-BDE0-950CFF4C5876}"/>
              </a:ext>
            </a:extLst>
          </p:cNvPr>
          <p:cNvSpPr>
            <a:spLocks noGrp="1"/>
          </p:cNvSpPr>
          <p:nvPr>
            <p:ph idx="1"/>
          </p:nvPr>
        </p:nvSpPr>
        <p:spPr>
          <a:xfrm>
            <a:off x="317241" y="2049233"/>
            <a:ext cx="5772539" cy="3942336"/>
          </a:xfrm>
        </p:spPr>
        <p:txBody>
          <a:bodyPr>
            <a:noAutofit/>
          </a:bodyPr>
          <a:lstStyle/>
          <a:p>
            <a:pPr algn="just"/>
            <a:r>
              <a:rPr lang="es-ES" sz="2400" u="sng" dirty="0">
                <a:latin typeface="Helvetica" pitchFamily="2" charset="0"/>
              </a:rPr>
              <a:t>Colombia perdió su autosuficiencia</a:t>
            </a:r>
            <a:r>
              <a:rPr lang="es-ES" sz="2400" dirty="0">
                <a:latin typeface="Helvetica" pitchFamily="2" charset="0"/>
              </a:rPr>
              <a:t> y</a:t>
            </a:r>
            <a:r>
              <a:rPr lang="es-ES" sz="2400" u="sng" dirty="0">
                <a:latin typeface="Helvetica" pitchFamily="2" charset="0"/>
              </a:rPr>
              <a:t> </a:t>
            </a:r>
            <a:r>
              <a:rPr lang="es-ES" sz="2400" dirty="0">
                <a:latin typeface="Helvetica" pitchFamily="2" charset="0"/>
              </a:rPr>
              <a:t>ha tenido que importar gas para satisfacer su demanda.</a:t>
            </a:r>
          </a:p>
          <a:p>
            <a:pPr algn="just"/>
            <a:r>
              <a:rPr lang="es-ES" sz="2400" dirty="0">
                <a:latin typeface="Helvetica" pitchFamily="2" charset="0"/>
              </a:rPr>
              <a:t>El país cuenta con una infraestructura de importación, la cual era de </a:t>
            </a:r>
            <a:r>
              <a:rPr lang="es-ES" sz="2400" u="sng" dirty="0">
                <a:latin typeface="Helvetica" pitchFamily="2" charset="0"/>
              </a:rPr>
              <a:t>uso exclusivo del sector termoeléctrico</a:t>
            </a:r>
            <a:r>
              <a:rPr lang="es-ES" sz="2400" dirty="0">
                <a:latin typeface="Helvetica" pitchFamily="2" charset="0"/>
              </a:rPr>
              <a:t>.</a:t>
            </a:r>
          </a:p>
          <a:p>
            <a:pPr algn="just"/>
            <a:r>
              <a:rPr lang="es-ES" sz="2400" dirty="0">
                <a:latin typeface="Helvetica" pitchFamily="2" charset="0"/>
              </a:rPr>
              <a:t>Debido a la </a:t>
            </a:r>
            <a:r>
              <a:rPr lang="es-ES" sz="2400" u="sng" dirty="0">
                <a:latin typeface="Helvetica" pitchFamily="2" charset="0"/>
              </a:rPr>
              <a:t>reducción del potencial </a:t>
            </a:r>
            <a:r>
              <a:rPr lang="es-ES" sz="2400" dirty="0">
                <a:latin typeface="Helvetica" pitchFamily="2" charset="0"/>
              </a:rPr>
              <a:t>de producción local se aumento la capacidad de regasificación y se dispuso el </a:t>
            </a:r>
            <a:r>
              <a:rPr lang="es-ES" sz="2400" u="sng" dirty="0">
                <a:latin typeface="Helvetica" pitchFamily="2" charset="0"/>
              </a:rPr>
              <a:t>gas para el sector residencial.</a:t>
            </a:r>
            <a:endParaRPr lang="es-CO" sz="2400" u="sng" dirty="0">
              <a:latin typeface="Helvetica" pitchFamily="2" charset="0"/>
            </a:endParaRPr>
          </a:p>
        </p:txBody>
      </p:sp>
      <p:graphicFrame>
        <p:nvGraphicFramePr>
          <p:cNvPr id="2" name="Gráfico 1">
            <a:extLst>
              <a:ext uri="{FF2B5EF4-FFF2-40B4-BE49-F238E27FC236}">
                <a16:creationId xmlns:a16="http://schemas.microsoft.com/office/drawing/2014/main" id="{30EE1BBC-9E1A-14FF-D31D-799E0C595A81}"/>
              </a:ext>
            </a:extLst>
          </p:cNvPr>
          <p:cNvGraphicFramePr>
            <a:graphicFrameLocks/>
          </p:cNvGraphicFramePr>
          <p:nvPr>
            <p:extLst>
              <p:ext uri="{D42A27DB-BD31-4B8C-83A1-F6EECF244321}">
                <p14:modId xmlns:p14="http://schemas.microsoft.com/office/powerpoint/2010/main" val="3318554353"/>
              </p:ext>
            </p:extLst>
          </p:nvPr>
        </p:nvGraphicFramePr>
        <p:xfrm>
          <a:off x="6258044" y="2036681"/>
          <a:ext cx="5616715" cy="3831405"/>
        </p:xfrm>
        <a:graphic>
          <a:graphicData uri="http://schemas.openxmlformats.org/drawingml/2006/chart">
            <c:chart xmlns:c="http://schemas.openxmlformats.org/drawingml/2006/chart" xmlns:r="http://schemas.openxmlformats.org/officeDocument/2006/relationships" r:id="rId3"/>
          </a:graphicData>
        </a:graphic>
      </p:graphicFrame>
      <p:pic>
        <p:nvPicPr>
          <p:cNvPr id="5" name="Imagen 4">
            <a:extLst>
              <a:ext uri="{FF2B5EF4-FFF2-40B4-BE49-F238E27FC236}">
                <a16:creationId xmlns:a16="http://schemas.microsoft.com/office/drawing/2014/main" id="{0F824AF3-0A2C-1307-24A7-CF776CF54F7D}"/>
              </a:ext>
            </a:extLst>
          </p:cNvPr>
          <p:cNvPicPr>
            <a:picLocks noChangeAspect="1"/>
          </p:cNvPicPr>
          <p:nvPr/>
        </p:nvPicPr>
        <p:blipFill>
          <a:blip r:embed="rId4"/>
          <a:stretch>
            <a:fillRect/>
          </a:stretch>
        </p:blipFill>
        <p:spPr>
          <a:xfrm>
            <a:off x="3293863" y="1034179"/>
            <a:ext cx="5616716" cy="745260"/>
          </a:xfrm>
          <a:prstGeom prst="rect">
            <a:avLst/>
          </a:prstGeom>
        </p:spPr>
      </p:pic>
      <p:sp>
        <p:nvSpPr>
          <p:cNvPr id="6" name="Elipse 5">
            <a:extLst>
              <a:ext uri="{FF2B5EF4-FFF2-40B4-BE49-F238E27FC236}">
                <a16:creationId xmlns:a16="http://schemas.microsoft.com/office/drawing/2014/main" id="{94EBEA26-EEFB-89BF-94B4-83C075F6E8EA}"/>
              </a:ext>
            </a:extLst>
          </p:cNvPr>
          <p:cNvSpPr/>
          <p:nvPr/>
        </p:nvSpPr>
        <p:spPr>
          <a:xfrm>
            <a:off x="4152122" y="1034179"/>
            <a:ext cx="653143" cy="353909"/>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cxnSp>
        <p:nvCxnSpPr>
          <p:cNvPr id="9" name="Conector recto 8">
            <a:extLst>
              <a:ext uri="{FF2B5EF4-FFF2-40B4-BE49-F238E27FC236}">
                <a16:creationId xmlns:a16="http://schemas.microsoft.com/office/drawing/2014/main" id="{D75FBF52-C238-ABDC-9EE9-0B63540C6F5A}"/>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4" name="Título 1">
            <a:extLst>
              <a:ext uri="{FF2B5EF4-FFF2-40B4-BE49-F238E27FC236}">
                <a16:creationId xmlns:a16="http://schemas.microsoft.com/office/drawing/2014/main" id="{2E446720-9316-577C-BFFC-5FBF0A761108}"/>
              </a:ext>
            </a:extLst>
          </p:cNvPr>
          <p:cNvSpPr txBox="1">
            <a:spLocks/>
          </p:cNvSpPr>
          <p:nvPr/>
        </p:nvSpPr>
        <p:spPr>
          <a:xfrm>
            <a:off x="216196" y="-121260"/>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4000" b="1" dirty="0">
                <a:latin typeface="Helvetica" pitchFamily="2" charset="0"/>
              </a:rPr>
              <a:t>Descripción del contexto actual</a:t>
            </a:r>
          </a:p>
        </p:txBody>
      </p:sp>
      <p:sp>
        <p:nvSpPr>
          <p:cNvPr id="11" name="Marcador de número de diapositiva 10">
            <a:extLst>
              <a:ext uri="{FF2B5EF4-FFF2-40B4-BE49-F238E27FC236}">
                <a16:creationId xmlns:a16="http://schemas.microsoft.com/office/drawing/2014/main" id="{33D24083-208B-94D7-5138-E8CD45DA006B}"/>
              </a:ext>
            </a:extLst>
          </p:cNvPr>
          <p:cNvSpPr>
            <a:spLocks noGrp="1"/>
          </p:cNvSpPr>
          <p:nvPr>
            <p:ph type="sldNum" sz="quarter" idx="12"/>
          </p:nvPr>
        </p:nvSpPr>
        <p:spPr/>
        <p:txBody>
          <a:bodyPr/>
          <a:lstStyle/>
          <a:p>
            <a:fld id="{72FAFA1E-961C-CF42-BCA4-EC41787F6480}" type="slidenum">
              <a:rPr lang="es-CO" smtClean="0"/>
              <a:t>2</a:t>
            </a:fld>
            <a:endParaRPr lang="es-CO"/>
          </a:p>
        </p:txBody>
      </p:sp>
      <p:pic>
        <p:nvPicPr>
          <p:cNvPr id="12" name="Picture 2" descr="Historia, misión y símbolos | Universidad de los Andes">
            <a:extLst>
              <a:ext uri="{FF2B5EF4-FFF2-40B4-BE49-F238E27FC236}">
                <a16:creationId xmlns:a16="http://schemas.microsoft.com/office/drawing/2014/main" id="{11584DD4-8C6B-3CBD-0546-C7FBB2513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40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C55D2-2CA1-8E7B-395D-A718D53A4689}"/>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1CC54-9B0D-C60A-E8EA-16D9FBE2DCAF}"/>
              </a:ext>
            </a:extLst>
          </p:cNvPr>
          <p:cNvSpPr>
            <a:spLocks noGrp="1"/>
          </p:cNvSpPr>
          <p:nvPr>
            <p:ph idx="1"/>
          </p:nvPr>
        </p:nvSpPr>
        <p:spPr>
          <a:xfrm>
            <a:off x="877685" y="2111092"/>
            <a:ext cx="5976625" cy="3625715"/>
          </a:xfrm>
        </p:spPr>
        <p:txBody>
          <a:bodyPr>
            <a:normAutofit/>
          </a:bodyPr>
          <a:lstStyle/>
          <a:p>
            <a:pPr algn="just">
              <a:buFont typeface="Wingdings" panose="05000000000000000000" pitchFamily="2" charset="2"/>
              <a:buChar char="Ø"/>
            </a:pPr>
            <a:r>
              <a:rPr lang="es-ES" sz="2200" dirty="0">
                <a:latin typeface="Helvetica" panose="020B0604020202020204" pitchFamily="34" charset="0"/>
                <a:cs typeface="Helvetica" panose="020B0604020202020204" pitchFamily="34" charset="0"/>
              </a:rPr>
              <a:t> </a:t>
            </a:r>
            <a:r>
              <a:rPr lang="es-ES" sz="2400" i="1" dirty="0">
                <a:latin typeface="Helvetica" panose="020B0604020202020204" pitchFamily="34" charset="0"/>
                <a:cs typeface="Helvetica" panose="020B0604020202020204" pitchFamily="34" charset="0"/>
              </a:rPr>
              <a:t>Zona </a:t>
            </a:r>
            <a:r>
              <a:rPr lang="es-ES" sz="2400" i="1" dirty="0">
                <a:solidFill>
                  <a:schemeClr val="accent1"/>
                </a:solidFill>
                <a:latin typeface="Helvetica" panose="020B0604020202020204" pitchFamily="34" charset="0"/>
                <a:cs typeface="Helvetica" panose="020B0604020202020204" pitchFamily="34" charset="0"/>
              </a:rPr>
              <a:t>Caribe</a:t>
            </a:r>
            <a:r>
              <a:rPr lang="es-ES" sz="2400" i="1" dirty="0">
                <a:latin typeface="Helvetica" panose="020B0604020202020204" pitchFamily="34" charset="0"/>
                <a:cs typeface="Helvetica" panose="020B0604020202020204" pitchFamily="34" charset="0"/>
              </a:rPr>
              <a:t> </a:t>
            </a:r>
            <a:r>
              <a:rPr lang="es-ES" sz="2400" dirty="0">
                <a:latin typeface="Helvetica" panose="020B0604020202020204" pitchFamily="34" charset="0"/>
                <a:cs typeface="Helvetica" panose="020B0604020202020204" pitchFamily="34" charset="0"/>
                <a:sym typeface="Wingdings" panose="05000000000000000000" pitchFamily="2" charset="2"/>
              </a:rPr>
              <a:t> C</a:t>
            </a:r>
            <a:r>
              <a:rPr lang="es-ES" sz="2400" dirty="0">
                <a:latin typeface="Helvetica" panose="020B0604020202020204" pitchFamily="34" charset="0"/>
                <a:cs typeface="Helvetica" panose="020B0604020202020204" pitchFamily="34" charset="0"/>
              </a:rPr>
              <a:t>oncentra campos  más jóvenes y la infraestructura de importación. Balance superavitario. </a:t>
            </a:r>
          </a:p>
          <a:p>
            <a:pPr marL="0" indent="0" algn="just">
              <a:buNone/>
            </a:pPr>
            <a:endParaRPr lang="es-ES" sz="2400" dirty="0">
              <a:latin typeface="Helvetica" panose="020B0604020202020204" pitchFamily="34" charset="0"/>
              <a:cs typeface="Helvetica" panose="020B0604020202020204" pitchFamily="34" charset="0"/>
            </a:endParaRPr>
          </a:p>
          <a:p>
            <a:pPr algn="just">
              <a:buFont typeface="Wingdings" panose="05000000000000000000" pitchFamily="2" charset="2"/>
              <a:buChar char="Ø"/>
            </a:pPr>
            <a:r>
              <a:rPr lang="es-ES" sz="2400" dirty="0">
                <a:latin typeface="Helvetica" panose="020B0604020202020204" pitchFamily="34" charset="0"/>
                <a:cs typeface="Helvetica" panose="020B0604020202020204" pitchFamily="34" charset="0"/>
              </a:rPr>
              <a:t> </a:t>
            </a:r>
            <a:r>
              <a:rPr lang="es-ES" sz="2400" i="1" dirty="0">
                <a:latin typeface="Helvetica" panose="020B0604020202020204" pitchFamily="34" charset="0"/>
                <a:cs typeface="Helvetica" panose="020B0604020202020204" pitchFamily="34" charset="0"/>
              </a:rPr>
              <a:t>Zona </a:t>
            </a:r>
            <a:r>
              <a:rPr lang="es-ES" sz="2400" i="1" dirty="0">
                <a:solidFill>
                  <a:schemeClr val="accent6"/>
                </a:solidFill>
                <a:latin typeface="Helvetica" panose="020B0604020202020204" pitchFamily="34" charset="0"/>
                <a:cs typeface="Helvetica" panose="020B0604020202020204" pitchFamily="34" charset="0"/>
              </a:rPr>
              <a:t>Interior</a:t>
            </a:r>
            <a:r>
              <a:rPr lang="es-ES" sz="2400" i="1" dirty="0">
                <a:latin typeface="Helvetica" panose="020B0604020202020204" pitchFamily="34" charset="0"/>
                <a:cs typeface="Helvetica" panose="020B0604020202020204" pitchFamily="34" charset="0"/>
              </a:rPr>
              <a:t>  </a:t>
            </a:r>
            <a:r>
              <a:rPr lang="es-ES" sz="2400" dirty="0">
                <a:latin typeface="Helvetica" panose="020B0604020202020204" pitchFamily="34" charset="0"/>
                <a:cs typeface="Helvetica" panose="020B0604020202020204" pitchFamily="34" charset="0"/>
                <a:sym typeface="Wingdings" panose="05000000000000000000" pitchFamily="2" charset="2"/>
              </a:rPr>
              <a:t> Campos maduros en declinación, mayor parte de la demanda del país Balance deficitario</a:t>
            </a:r>
            <a:r>
              <a:rPr lang="es-ES" sz="2400" dirty="0">
                <a:latin typeface="Helvetica" panose="020B0604020202020204" pitchFamily="34" charset="0"/>
                <a:cs typeface="Helvetica" panose="020B0604020202020204" pitchFamily="34" charset="0"/>
              </a:rPr>
              <a:t>. </a:t>
            </a:r>
          </a:p>
          <a:p>
            <a:pPr algn="just">
              <a:buFont typeface="Wingdings" panose="05000000000000000000" pitchFamily="2" charset="2"/>
              <a:buChar char="Ø"/>
            </a:pPr>
            <a:endParaRPr lang="es-CO" sz="3200" dirty="0">
              <a:latin typeface="Helvetica" pitchFamily="2" charset="0"/>
            </a:endParaRPr>
          </a:p>
        </p:txBody>
      </p:sp>
      <p:pic>
        <p:nvPicPr>
          <p:cNvPr id="6" name="Imagen 5">
            <a:extLst>
              <a:ext uri="{FF2B5EF4-FFF2-40B4-BE49-F238E27FC236}">
                <a16:creationId xmlns:a16="http://schemas.microsoft.com/office/drawing/2014/main" id="{6397B8DB-2E29-7077-1206-42DFF8F7F356}"/>
              </a:ext>
            </a:extLst>
          </p:cNvPr>
          <p:cNvPicPr>
            <a:picLocks noChangeAspect="1"/>
          </p:cNvPicPr>
          <p:nvPr/>
        </p:nvPicPr>
        <p:blipFill>
          <a:blip r:embed="rId3"/>
          <a:srcRect l="24476" t="4237" r="1541" b="7983"/>
          <a:stretch>
            <a:fillRect/>
          </a:stretch>
        </p:blipFill>
        <p:spPr>
          <a:xfrm>
            <a:off x="7343192" y="753177"/>
            <a:ext cx="4338735" cy="6026182"/>
          </a:xfrm>
          <a:prstGeom prst="rect">
            <a:avLst/>
          </a:prstGeom>
        </p:spPr>
      </p:pic>
      <p:cxnSp>
        <p:nvCxnSpPr>
          <p:cNvPr id="2" name="Conector recto 1">
            <a:extLst>
              <a:ext uri="{FF2B5EF4-FFF2-40B4-BE49-F238E27FC236}">
                <a16:creationId xmlns:a16="http://schemas.microsoft.com/office/drawing/2014/main" id="{2C4B5362-1FE4-007F-FB08-7D420CB58D5A}"/>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4" name="Título 1">
            <a:extLst>
              <a:ext uri="{FF2B5EF4-FFF2-40B4-BE49-F238E27FC236}">
                <a16:creationId xmlns:a16="http://schemas.microsoft.com/office/drawing/2014/main" id="{502744A1-5A77-B664-2857-282E46BDC95C}"/>
              </a:ext>
            </a:extLst>
          </p:cNvPr>
          <p:cNvSpPr txBox="1">
            <a:spLocks/>
          </p:cNvSpPr>
          <p:nvPr/>
        </p:nvSpPr>
        <p:spPr>
          <a:xfrm>
            <a:off x="216196" y="-121260"/>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latin typeface="Helvetica" pitchFamily="2" charset="0"/>
              </a:rPr>
              <a:t>Zonas geográficas del mercado </a:t>
            </a:r>
            <a:endParaRPr lang="es-CO" b="1" dirty="0">
              <a:latin typeface="Helvetica" pitchFamily="2" charset="0"/>
            </a:endParaRPr>
          </a:p>
        </p:txBody>
      </p:sp>
      <p:sp>
        <p:nvSpPr>
          <p:cNvPr id="5" name="Marcador de número de diapositiva 4">
            <a:extLst>
              <a:ext uri="{FF2B5EF4-FFF2-40B4-BE49-F238E27FC236}">
                <a16:creationId xmlns:a16="http://schemas.microsoft.com/office/drawing/2014/main" id="{67074B8F-CF89-39C5-FA42-2894D65CA1E6}"/>
              </a:ext>
            </a:extLst>
          </p:cNvPr>
          <p:cNvSpPr>
            <a:spLocks noGrp="1"/>
          </p:cNvSpPr>
          <p:nvPr>
            <p:ph type="sldNum" sz="quarter" idx="12"/>
          </p:nvPr>
        </p:nvSpPr>
        <p:spPr/>
        <p:txBody>
          <a:bodyPr/>
          <a:lstStyle/>
          <a:p>
            <a:fld id="{72FAFA1E-961C-CF42-BCA4-EC41787F6480}" type="slidenum">
              <a:rPr lang="es-CO" smtClean="0"/>
              <a:t>3</a:t>
            </a:fld>
            <a:endParaRPr lang="es-CO"/>
          </a:p>
        </p:txBody>
      </p:sp>
      <p:pic>
        <p:nvPicPr>
          <p:cNvPr id="7" name="Picture 2" descr="Historia, misión y símbolos | Universidad de los Andes">
            <a:extLst>
              <a:ext uri="{FF2B5EF4-FFF2-40B4-BE49-F238E27FC236}">
                <a16:creationId xmlns:a16="http://schemas.microsoft.com/office/drawing/2014/main" id="{C2571B85-8E4F-0EFA-2C4A-893280683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2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F59C3-D678-D401-2ACC-96E31E284ACB}"/>
            </a:ext>
          </a:extLst>
        </p:cNvPr>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9E8574F6-BBD5-6611-6D6B-CF6980068D1B}"/>
              </a:ext>
            </a:extLst>
          </p:cNvPr>
          <p:cNvSpPr txBox="1">
            <a:spLocks/>
          </p:cNvSpPr>
          <p:nvPr/>
        </p:nvSpPr>
        <p:spPr>
          <a:xfrm>
            <a:off x="769572" y="2531480"/>
            <a:ext cx="10652855" cy="1795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latin typeface="Helvetica" pitchFamily="2" charset="0"/>
              </a:rPr>
              <a:t> ¿Cuál es el impacto en los precios promedio ponderados del suministro de gas en las zonas geográficas ante la necesidad de tener que importar el recurso energético para los hogares en Colombia? </a:t>
            </a:r>
            <a:endParaRPr lang="es-CO" sz="3200" dirty="0">
              <a:latin typeface="Helvetica" pitchFamily="2" charset="0"/>
            </a:endParaRPr>
          </a:p>
        </p:txBody>
      </p:sp>
      <p:cxnSp>
        <p:nvCxnSpPr>
          <p:cNvPr id="4" name="Conector recto 3">
            <a:extLst>
              <a:ext uri="{FF2B5EF4-FFF2-40B4-BE49-F238E27FC236}">
                <a16:creationId xmlns:a16="http://schemas.microsoft.com/office/drawing/2014/main" id="{7C758540-C8B3-93E2-560F-A449EAB82C99}"/>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 name="Título 1">
            <a:extLst>
              <a:ext uri="{FF2B5EF4-FFF2-40B4-BE49-F238E27FC236}">
                <a16:creationId xmlns:a16="http://schemas.microsoft.com/office/drawing/2014/main" id="{38E1E350-6219-B44C-AE52-BE0FF6F949FA}"/>
              </a:ext>
            </a:extLst>
          </p:cNvPr>
          <p:cNvSpPr>
            <a:spLocks noGrp="1"/>
          </p:cNvSpPr>
          <p:nvPr>
            <p:ph type="title"/>
          </p:nvPr>
        </p:nvSpPr>
        <p:spPr>
          <a:xfrm>
            <a:off x="184297" y="-121261"/>
            <a:ext cx="11206230" cy="1325563"/>
          </a:xfrm>
        </p:spPr>
        <p:txBody>
          <a:bodyPr/>
          <a:lstStyle/>
          <a:p>
            <a:r>
              <a:rPr lang="es-CO" b="1" dirty="0">
                <a:latin typeface="Helvetica" pitchFamily="2" charset="0"/>
              </a:rPr>
              <a:t>Pregunta de investigación</a:t>
            </a:r>
          </a:p>
        </p:txBody>
      </p:sp>
      <p:sp>
        <p:nvSpPr>
          <p:cNvPr id="6" name="Marcador de número de diapositiva 5">
            <a:extLst>
              <a:ext uri="{FF2B5EF4-FFF2-40B4-BE49-F238E27FC236}">
                <a16:creationId xmlns:a16="http://schemas.microsoft.com/office/drawing/2014/main" id="{D25C2B57-DC5A-6B73-F894-9A17A890B40C}"/>
              </a:ext>
            </a:extLst>
          </p:cNvPr>
          <p:cNvSpPr>
            <a:spLocks noGrp="1"/>
          </p:cNvSpPr>
          <p:nvPr>
            <p:ph type="sldNum" sz="quarter" idx="12"/>
          </p:nvPr>
        </p:nvSpPr>
        <p:spPr/>
        <p:txBody>
          <a:bodyPr/>
          <a:lstStyle/>
          <a:p>
            <a:fld id="{72FAFA1E-961C-CF42-BCA4-EC41787F6480}" type="slidenum">
              <a:rPr lang="es-CO" smtClean="0"/>
              <a:t>4</a:t>
            </a:fld>
            <a:endParaRPr lang="es-CO"/>
          </a:p>
        </p:txBody>
      </p:sp>
      <p:pic>
        <p:nvPicPr>
          <p:cNvPr id="7" name="Picture 2" descr="Historia, misión y símbolos | Universidad de los Andes">
            <a:extLst>
              <a:ext uri="{FF2B5EF4-FFF2-40B4-BE49-F238E27FC236}">
                <a16:creationId xmlns:a16="http://schemas.microsoft.com/office/drawing/2014/main" id="{00C46DF5-C8A8-8F66-5AD2-CD60DFF38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0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8EB5-5238-C14D-B03D-F7BC43E5FB59}"/>
            </a:ext>
          </a:extLst>
        </p:cNvPr>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3D6287BD-BD46-D327-1D25-0BDE9E3A86F6}"/>
              </a:ext>
            </a:extLst>
          </p:cNvPr>
          <p:cNvSpPr>
            <a:spLocks noGrp="1"/>
          </p:cNvSpPr>
          <p:nvPr>
            <p:ph idx="1"/>
          </p:nvPr>
        </p:nvSpPr>
        <p:spPr>
          <a:xfrm>
            <a:off x="-361918" y="1254007"/>
            <a:ext cx="11914913" cy="1483999"/>
          </a:xfrm>
        </p:spPr>
        <p:txBody>
          <a:bodyPr>
            <a:normAutofit/>
          </a:bodyPr>
          <a:lstStyle/>
          <a:p>
            <a:pPr lvl="2"/>
            <a:r>
              <a:rPr lang="es-ES" sz="2100" u="sng" dirty="0">
                <a:latin typeface="Helvetica" pitchFamily="2" charset="0"/>
              </a:rPr>
              <a:t>Caída en la producción nacional </a:t>
            </a:r>
            <a:r>
              <a:rPr lang="es-ES" sz="2100" dirty="0">
                <a:latin typeface="Helvetica" pitchFamily="2" charset="0"/>
              </a:rPr>
              <a:t>del gas (Cusiana, </a:t>
            </a:r>
            <a:r>
              <a:rPr lang="es-ES" sz="2100" dirty="0" err="1">
                <a:latin typeface="Helvetica" pitchFamily="2" charset="0"/>
              </a:rPr>
              <a:t>Cupiagua</a:t>
            </a:r>
            <a:r>
              <a:rPr lang="es-ES" sz="2100" dirty="0">
                <a:latin typeface="Helvetica" pitchFamily="2" charset="0"/>
              </a:rPr>
              <a:t>, </a:t>
            </a:r>
            <a:r>
              <a:rPr lang="es-ES" sz="2100" dirty="0" err="1">
                <a:latin typeface="Helvetica" pitchFamily="2" charset="0"/>
              </a:rPr>
              <a:t>Chuchupa</a:t>
            </a:r>
            <a:r>
              <a:rPr lang="es-ES" sz="2100" dirty="0">
                <a:latin typeface="Helvetica" pitchFamily="2" charset="0"/>
              </a:rPr>
              <a:t>)</a:t>
            </a:r>
          </a:p>
          <a:p>
            <a:pPr lvl="2"/>
            <a:r>
              <a:rPr lang="es-ES" sz="2100" dirty="0">
                <a:latin typeface="Helvetica" pitchFamily="2" charset="0"/>
              </a:rPr>
              <a:t>En 2025, el 17% de la demanda total y </a:t>
            </a:r>
            <a:r>
              <a:rPr lang="es-ES" sz="2100" u="sng" dirty="0">
                <a:latin typeface="Helvetica" pitchFamily="2" charset="0"/>
              </a:rPr>
              <a:t>4% de la residencial se cubre con gas importado. </a:t>
            </a:r>
          </a:p>
          <a:p>
            <a:pPr lvl="2"/>
            <a:r>
              <a:rPr lang="es-ES" sz="2100" dirty="0">
                <a:latin typeface="Helvetica" pitchFamily="2" charset="0"/>
              </a:rPr>
              <a:t>El fenómeno del Niño aumenta la demanda termoeléctrica y en consecuencia los precios. </a:t>
            </a:r>
          </a:p>
          <a:p>
            <a:pPr lvl="2"/>
            <a:r>
              <a:rPr lang="es-ES" sz="2100" dirty="0">
                <a:latin typeface="Helvetica" pitchFamily="2" charset="0"/>
              </a:rPr>
              <a:t>La planta de Cartagena (SPEC) pasó de respaldo térmico </a:t>
            </a:r>
            <a:r>
              <a:rPr lang="es-ES" sz="2100" u="sng" dirty="0">
                <a:latin typeface="Helvetica" pitchFamily="2" charset="0"/>
              </a:rPr>
              <a:t>a abastecer hogares. </a:t>
            </a:r>
          </a:p>
          <a:p>
            <a:pPr lvl="2"/>
            <a:endParaRPr lang="es-ES" sz="2200" dirty="0">
              <a:latin typeface="Helvetica" pitchFamily="2" charset="0"/>
            </a:endParaRPr>
          </a:p>
        </p:txBody>
      </p:sp>
      <p:sp>
        <p:nvSpPr>
          <p:cNvPr id="5" name="Título 1">
            <a:extLst>
              <a:ext uri="{FF2B5EF4-FFF2-40B4-BE49-F238E27FC236}">
                <a16:creationId xmlns:a16="http://schemas.microsoft.com/office/drawing/2014/main" id="{A4EA4E7D-E4CF-8C3B-267C-B16FF0ED1467}"/>
              </a:ext>
            </a:extLst>
          </p:cNvPr>
          <p:cNvSpPr txBox="1">
            <a:spLocks/>
          </p:cNvSpPr>
          <p:nvPr/>
        </p:nvSpPr>
        <p:spPr>
          <a:xfrm>
            <a:off x="184297" y="-103455"/>
            <a:ext cx="37255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Motivación</a:t>
            </a:r>
          </a:p>
        </p:txBody>
      </p:sp>
      <p:sp>
        <p:nvSpPr>
          <p:cNvPr id="75" name="Marcador de contenido 2">
            <a:extLst>
              <a:ext uri="{FF2B5EF4-FFF2-40B4-BE49-F238E27FC236}">
                <a16:creationId xmlns:a16="http://schemas.microsoft.com/office/drawing/2014/main" id="{EE993CCE-47F9-E5B2-689E-996CF4FC6CC2}"/>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2" name="Marcador de contenido 2">
            <a:extLst>
              <a:ext uri="{FF2B5EF4-FFF2-40B4-BE49-F238E27FC236}">
                <a16:creationId xmlns:a16="http://schemas.microsoft.com/office/drawing/2014/main" id="{06846A70-6317-69DC-0958-F9536F530E6A}"/>
              </a:ext>
            </a:extLst>
          </p:cNvPr>
          <p:cNvSpPr txBox="1">
            <a:spLocks/>
          </p:cNvSpPr>
          <p:nvPr/>
        </p:nvSpPr>
        <p:spPr>
          <a:xfrm>
            <a:off x="-361918" y="4276785"/>
            <a:ext cx="12553918" cy="2079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sz="2100" dirty="0">
                <a:latin typeface="Helvetica" pitchFamily="2" charset="0"/>
              </a:rPr>
              <a:t>La literatura existente sobre el gas natural en Colombia se enfoca en balances de oferta y demanda, reservas y transición energética. </a:t>
            </a:r>
          </a:p>
          <a:p>
            <a:pPr lvl="2"/>
            <a:r>
              <a:rPr lang="es-ES" sz="2100" dirty="0">
                <a:latin typeface="Helvetica" pitchFamily="2" charset="0"/>
              </a:rPr>
              <a:t>El estudio representa el primer esfuerzo por analizar el impacto del GNI en el </a:t>
            </a:r>
            <a:r>
              <a:rPr lang="es-ES" sz="2100" u="sng" dirty="0">
                <a:latin typeface="Helvetica" pitchFamily="2" charset="0"/>
              </a:rPr>
              <a:t>mercado primario residencial colombiano</a:t>
            </a:r>
            <a:r>
              <a:rPr lang="es-ES" sz="2100" dirty="0">
                <a:latin typeface="Helvetica" pitchFamily="2" charset="0"/>
              </a:rPr>
              <a:t>. </a:t>
            </a:r>
          </a:p>
          <a:p>
            <a:pPr lvl="2"/>
            <a:r>
              <a:rPr lang="es-ES" sz="2100" dirty="0">
                <a:latin typeface="Helvetica" pitchFamily="2" charset="0"/>
              </a:rPr>
              <a:t>Se espera generar evidencia empírica para el diseño de la política energética y tarifaria. </a:t>
            </a:r>
          </a:p>
          <a:p>
            <a:pPr lvl="2"/>
            <a:endParaRPr lang="es-ES" sz="2200" dirty="0">
              <a:latin typeface="Helvetica" pitchFamily="2" charset="0"/>
            </a:endParaRPr>
          </a:p>
        </p:txBody>
      </p:sp>
      <p:cxnSp>
        <p:nvCxnSpPr>
          <p:cNvPr id="10" name="Conector recto 9">
            <a:extLst>
              <a:ext uri="{FF2B5EF4-FFF2-40B4-BE49-F238E27FC236}">
                <a16:creationId xmlns:a16="http://schemas.microsoft.com/office/drawing/2014/main" id="{DFA3EA39-AFA3-AFF6-AEE2-B164B050E136}"/>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Marcador de número de diapositiva 10">
            <a:extLst>
              <a:ext uri="{FF2B5EF4-FFF2-40B4-BE49-F238E27FC236}">
                <a16:creationId xmlns:a16="http://schemas.microsoft.com/office/drawing/2014/main" id="{F38E5985-BDDB-2340-4C37-85D17E765C35}"/>
              </a:ext>
            </a:extLst>
          </p:cNvPr>
          <p:cNvSpPr>
            <a:spLocks noGrp="1"/>
          </p:cNvSpPr>
          <p:nvPr>
            <p:ph type="sldNum" sz="quarter" idx="12"/>
          </p:nvPr>
        </p:nvSpPr>
        <p:spPr/>
        <p:txBody>
          <a:bodyPr/>
          <a:lstStyle/>
          <a:p>
            <a:fld id="{72FAFA1E-961C-CF42-BCA4-EC41787F6480}" type="slidenum">
              <a:rPr lang="es-CO" smtClean="0"/>
              <a:t>5</a:t>
            </a:fld>
            <a:endParaRPr lang="es-CO"/>
          </a:p>
        </p:txBody>
      </p:sp>
      <p:pic>
        <p:nvPicPr>
          <p:cNvPr id="12" name="Picture 2" descr="Historia, misión y símbolos | Universidad de los Andes">
            <a:extLst>
              <a:ext uri="{FF2B5EF4-FFF2-40B4-BE49-F238E27FC236}">
                <a16:creationId xmlns:a16="http://schemas.microsoft.com/office/drawing/2014/main" id="{9267396E-521A-12B5-CA60-8CCC86FE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cto 12">
            <a:extLst>
              <a:ext uri="{FF2B5EF4-FFF2-40B4-BE49-F238E27FC236}">
                <a16:creationId xmlns:a16="http://schemas.microsoft.com/office/drawing/2014/main" id="{D21B2EE9-A18C-B2EF-4304-A4965C0533BB}"/>
              </a:ext>
            </a:extLst>
          </p:cNvPr>
          <p:cNvCxnSpPr>
            <a:cxnSpLocks/>
          </p:cNvCxnSpPr>
          <p:nvPr/>
        </p:nvCxnSpPr>
        <p:spPr>
          <a:xfrm>
            <a:off x="295975" y="3788728"/>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74" name="Título 1">
            <a:extLst>
              <a:ext uri="{FF2B5EF4-FFF2-40B4-BE49-F238E27FC236}">
                <a16:creationId xmlns:a16="http://schemas.microsoft.com/office/drawing/2014/main" id="{66EC2E00-DE6F-9EDF-5E32-9F8F122C8A9E}"/>
              </a:ext>
            </a:extLst>
          </p:cNvPr>
          <p:cNvSpPr txBox="1">
            <a:spLocks/>
          </p:cNvSpPr>
          <p:nvPr/>
        </p:nvSpPr>
        <p:spPr>
          <a:xfrm>
            <a:off x="173664" y="2951221"/>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Expectativas de investigación</a:t>
            </a:r>
          </a:p>
        </p:txBody>
      </p:sp>
    </p:spTree>
    <p:extLst>
      <p:ext uri="{BB962C8B-B14F-4D97-AF65-F5344CB8AC3E}">
        <p14:creationId xmlns:p14="http://schemas.microsoft.com/office/powerpoint/2010/main" val="350097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E9204-7BA9-4318-D797-AA1FA10204E8}"/>
            </a:ext>
          </a:extLst>
        </p:cNvPr>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2BEBFF47-A840-D70E-03F2-F41BC4CA91AC}"/>
              </a:ext>
            </a:extLst>
          </p:cNvPr>
          <p:cNvSpPr>
            <a:spLocks noGrp="1"/>
          </p:cNvSpPr>
          <p:nvPr>
            <p:ph idx="1"/>
          </p:nvPr>
        </p:nvSpPr>
        <p:spPr>
          <a:xfrm>
            <a:off x="429487" y="1318980"/>
            <a:ext cx="11329486" cy="4295012"/>
          </a:xfrm>
        </p:spPr>
        <p:txBody>
          <a:bodyPr>
            <a:normAutofit/>
          </a:bodyPr>
          <a:lstStyle/>
          <a:p>
            <a:pPr lvl="2" algn="just"/>
            <a:r>
              <a:rPr lang="es-ES" sz="2200" dirty="0">
                <a:latin typeface="Helvetica" pitchFamily="2" charset="0"/>
              </a:rPr>
              <a:t>Fuente principal: Gestor del Mercado de Gas Natural (GMGN).</a:t>
            </a:r>
          </a:p>
          <a:p>
            <a:pPr lvl="2" algn="just"/>
            <a:r>
              <a:rPr lang="es-ES" sz="2200" dirty="0">
                <a:latin typeface="Helvetica" pitchFamily="2" charset="0"/>
              </a:rPr>
              <a:t>Periodo de análisis: enero 2015 – agosto 2025.</a:t>
            </a:r>
          </a:p>
          <a:p>
            <a:pPr lvl="2" algn="just"/>
            <a:r>
              <a:rPr lang="es-ES" sz="2200" dirty="0">
                <a:latin typeface="Helvetica" pitchFamily="2" charset="0"/>
              </a:rPr>
              <a:t>Variables principales:</a:t>
            </a:r>
          </a:p>
          <a:p>
            <a:pPr lvl="3" algn="just">
              <a:buFont typeface="Courier New" panose="02070309020205020404" pitchFamily="49" charset="0"/>
              <a:buChar char="o"/>
            </a:pPr>
            <a:r>
              <a:rPr lang="es-ES" sz="2000" dirty="0">
                <a:latin typeface="Helvetica" pitchFamily="2" charset="0"/>
              </a:rPr>
              <a:t>Precio promedio ponderado del suministro (variable dependiente).</a:t>
            </a:r>
          </a:p>
          <a:p>
            <a:pPr marL="1371600" lvl="3" indent="0" algn="just">
              <a:buNone/>
            </a:pPr>
            <a:r>
              <a:rPr lang="es-ES" sz="1400" b="1" dirty="0">
                <a:solidFill>
                  <a:schemeClr val="accent6">
                    <a:lumMod val="75000"/>
                  </a:schemeClr>
                </a:solidFill>
                <a:latin typeface="Helvetica" pitchFamily="2" charset="0"/>
              </a:rPr>
              <a:t>Explicación:</a:t>
            </a:r>
            <a:r>
              <a:rPr lang="es-ES" sz="1400" dirty="0">
                <a:solidFill>
                  <a:schemeClr val="accent6">
                    <a:lumMod val="75000"/>
                  </a:schemeClr>
                </a:solidFill>
                <a:latin typeface="Helvetica" pitchFamily="2" charset="0"/>
              </a:rPr>
              <a:t> Son contratos de compra de Gas Natural Importado que se transan en el mercado primario (Oferta y Demanda). Un contrato contiene las cantidades y el precio por unidad de medida de Gas. Esta variable permite establecer el precio base para calcular las tarifas finales al usuario residencial.</a:t>
            </a:r>
          </a:p>
          <a:p>
            <a:pPr lvl="3" algn="just">
              <a:buFont typeface="Courier New" panose="02070309020205020404" pitchFamily="49" charset="0"/>
              <a:buChar char="o"/>
            </a:pPr>
            <a:r>
              <a:rPr lang="es-ES" sz="2000" dirty="0">
                <a:latin typeface="Helvetica" pitchFamily="2" charset="0"/>
              </a:rPr>
              <a:t>Porcentaje de gas importado (variable de tratamiento).</a:t>
            </a:r>
          </a:p>
          <a:p>
            <a:pPr lvl="2" algn="just"/>
            <a:r>
              <a:rPr lang="es-CO" sz="2400" dirty="0"/>
              <a:t>Controles:</a:t>
            </a:r>
          </a:p>
          <a:p>
            <a:pPr lvl="3" algn="just">
              <a:buFont typeface="Courier New" panose="02070309020205020404" pitchFamily="49" charset="0"/>
              <a:buChar char="o"/>
            </a:pPr>
            <a:r>
              <a:rPr lang="es-ES" sz="2000" dirty="0">
                <a:latin typeface="Helvetica" pitchFamily="2" charset="0"/>
              </a:rPr>
              <a:t>Precio internacional del gas (Henry Hub).</a:t>
            </a:r>
          </a:p>
          <a:p>
            <a:pPr lvl="3" algn="just">
              <a:buFont typeface="Courier New" panose="02070309020205020404" pitchFamily="49" charset="0"/>
              <a:buChar char="o"/>
            </a:pPr>
            <a:r>
              <a:rPr lang="es-ES" sz="2000" dirty="0">
                <a:latin typeface="Helvetica" pitchFamily="2" charset="0"/>
              </a:rPr>
              <a:t>Nivel de embalses.</a:t>
            </a:r>
          </a:p>
          <a:p>
            <a:pPr lvl="3" algn="just">
              <a:buFont typeface="Courier New" panose="02070309020205020404" pitchFamily="49" charset="0"/>
              <a:buChar char="o"/>
            </a:pPr>
            <a:r>
              <a:rPr lang="es-ES" sz="2000" dirty="0">
                <a:latin typeface="Helvetica" pitchFamily="2" charset="0"/>
              </a:rPr>
              <a:t>Producción nacional total.</a:t>
            </a:r>
          </a:p>
          <a:p>
            <a:pPr lvl="2" algn="just"/>
            <a:r>
              <a:rPr lang="es-ES" sz="2200" dirty="0">
                <a:latin typeface="Helvetica" pitchFamily="2" charset="0"/>
              </a:rPr>
              <a:t>Fuentes complementarias: ANH, XM – </a:t>
            </a:r>
            <a:r>
              <a:rPr lang="es-ES" sz="2200" dirty="0" err="1">
                <a:latin typeface="Helvetica" pitchFamily="2" charset="0"/>
              </a:rPr>
              <a:t>Sinergox</a:t>
            </a:r>
            <a:r>
              <a:rPr lang="es-ES" sz="2200" dirty="0">
                <a:latin typeface="Helvetica" pitchFamily="2" charset="0"/>
              </a:rPr>
              <a:t>, S&amp;P Global, MME.</a:t>
            </a:r>
          </a:p>
          <a:p>
            <a:pPr lvl="3">
              <a:buFont typeface="Courier New" panose="02070309020205020404" pitchFamily="49" charset="0"/>
              <a:buChar char="o"/>
            </a:pPr>
            <a:endParaRPr lang="es-ES" sz="2000" dirty="0">
              <a:latin typeface="Helvetica" pitchFamily="2" charset="0"/>
            </a:endParaRPr>
          </a:p>
        </p:txBody>
      </p:sp>
      <p:sp>
        <p:nvSpPr>
          <p:cNvPr id="5" name="Título 1">
            <a:extLst>
              <a:ext uri="{FF2B5EF4-FFF2-40B4-BE49-F238E27FC236}">
                <a16:creationId xmlns:a16="http://schemas.microsoft.com/office/drawing/2014/main" id="{075E72CC-44E4-3DC4-341E-05DD07B45186}"/>
              </a:ext>
            </a:extLst>
          </p:cNvPr>
          <p:cNvSpPr txBox="1">
            <a:spLocks/>
          </p:cNvSpPr>
          <p:nvPr/>
        </p:nvSpPr>
        <p:spPr>
          <a:xfrm>
            <a:off x="184297" y="-102280"/>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Datos</a:t>
            </a:r>
          </a:p>
        </p:txBody>
      </p:sp>
      <p:sp>
        <p:nvSpPr>
          <p:cNvPr id="74" name="Título 1">
            <a:extLst>
              <a:ext uri="{FF2B5EF4-FFF2-40B4-BE49-F238E27FC236}">
                <a16:creationId xmlns:a16="http://schemas.microsoft.com/office/drawing/2014/main" id="{BD354F56-CAF9-FFE4-3B6C-F15ACD25A75B}"/>
              </a:ext>
            </a:extLst>
          </p:cNvPr>
          <p:cNvSpPr txBox="1">
            <a:spLocks/>
          </p:cNvSpPr>
          <p:nvPr/>
        </p:nvSpPr>
        <p:spPr>
          <a:xfrm>
            <a:off x="346764" y="2859454"/>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b="1" dirty="0">
              <a:latin typeface="Helvetica" pitchFamily="2" charset="0"/>
            </a:endParaRPr>
          </a:p>
        </p:txBody>
      </p:sp>
      <p:sp>
        <p:nvSpPr>
          <p:cNvPr id="75" name="Marcador de contenido 2">
            <a:extLst>
              <a:ext uri="{FF2B5EF4-FFF2-40B4-BE49-F238E27FC236}">
                <a16:creationId xmlns:a16="http://schemas.microsoft.com/office/drawing/2014/main" id="{D2DCADFA-1604-8910-4388-FFCEBEF078DD}"/>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6" name="Marcador de contenido 2">
            <a:extLst>
              <a:ext uri="{FF2B5EF4-FFF2-40B4-BE49-F238E27FC236}">
                <a16:creationId xmlns:a16="http://schemas.microsoft.com/office/drawing/2014/main" id="{7C79D185-DA82-5C78-8D4E-59DB90EAAD73}"/>
              </a:ext>
            </a:extLst>
          </p:cNvPr>
          <p:cNvSpPr txBox="1">
            <a:spLocks/>
          </p:cNvSpPr>
          <p:nvPr/>
        </p:nvSpPr>
        <p:spPr>
          <a:xfrm>
            <a:off x="433027" y="3836346"/>
            <a:ext cx="11037243" cy="1570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s-CO" dirty="0">
              <a:latin typeface="Helvetica" pitchFamily="2" charset="0"/>
            </a:endParaRPr>
          </a:p>
        </p:txBody>
      </p:sp>
      <p:cxnSp>
        <p:nvCxnSpPr>
          <p:cNvPr id="7" name="Conector recto 6">
            <a:extLst>
              <a:ext uri="{FF2B5EF4-FFF2-40B4-BE49-F238E27FC236}">
                <a16:creationId xmlns:a16="http://schemas.microsoft.com/office/drawing/2014/main" id="{DD57A43C-F3AF-A551-3616-1C7AB9BD09F6}"/>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Marcador de número de diapositiva 7">
            <a:extLst>
              <a:ext uri="{FF2B5EF4-FFF2-40B4-BE49-F238E27FC236}">
                <a16:creationId xmlns:a16="http://schemas.microsoft.com/office/drawing/2014/main" id="{D56A9EAB-C699-6310-6266-2FCBE2C6BA82}"/>
              </a:ext>
            </a:extLst>
          </p:cNvPr>
          <p:cNvSpPr>
            <a:spLocks noGrp="1"/>
          </p:cNvSpPr>
          <p:nvPr>
            <p:ph type="sldNum" sz="quarter" idx="12"/>
          </p:nvPr>
        </p:nvSpPr>
        <p:spPr/>
        <p:txBody>
          <a:bodyPr/>
          <a:lstStyle/>
          <a:p>
            <a:fld id="{72FAFA1E-961C-CF42-BCA4-EC41787F6480}" type="slidenum">
              <a:rPr lang="es-CO" smtClean="0"/>
              <a:t>6</a:t>
            </a:fld>
            <a:endParaRPr lang="es-CO"/>
          </a:p>
        </p:txBody>
      </p:sp>
      <p:pic>
        <p:nvPicPr>
          <p:cNvPr id="9" name="Picture 2" descr="Historia, misión y símbolos | Universidad de los Andes">
            <a:extLst>
              <a:ext uri="{FF2B5EF4-FFF2-40B4-BE49-F238E27FC236}">
                <a16:creationId xmlns:a16="http://schemas.microsoft.com/office/drawing/2014/main" id="{80CD506B-5C88-2EE3-0CE3-A33AA8444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7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0DA2CE43-A38C-D033-6858-5BC4682DB54E}"/>
              </a:ext>
            </a:extLst>
          </p:cNvPr>
          <p:cNvSpPr>
            <a:spLocks noGrp="1"/>
          </p:cNvSpPr>
          <p:nvPr>
            <p:ph idx="1"/>
          </p:nvPr>
        </p:nvSpPr>
        <p:spPr>
          <a:xfrm>
            <a:off x="429487" y="1047090"/>
            <a:ext cx="11040783" cy="3348945"/>
          </a:xfrm>
        </p:spPr>
        <p:txBody>
          <a:bodyPr>
            <a:normAutofit/>
          </a:bodyPr>
          <a:lstStyle/>
          <a:p>
            <a:pPr marL="457200" lvl="1" indent="0">
              <a:buNone/>
            </a:pPr>
            <a:endParaRPr lang="es-ES" b="1" dirty="0">
              <a:latin typeface="Helvetica" pitchFamily="2" charset="0"/>
            </a:endParaRPr>
          </a:p>
          <a:p>
            <a:pPr marL="457200" lvl="1" indent="0">
              <a:buNone/>
            </a:pPr>
            <a:r>
              <a:rPr lang="es-ES" b="1" dirty="0">
                <a:latin typeface="Helvetica" pitchFamily="2" charset="0"/>
              </a:rPr>
              <a:t>Diferencias en diferencias (</a:t>
            </a:r>
            <a:r>
              <a:rPr lang="es-ES" b="1" dirty="0" err="1">
                <a:latin typeface="Helvetica" pitchFamily="2" charset="0"/>
              </a:rPr>
              <a:t>DiD</a:t>
            </a:r>
            <a:r>
              <a:rPr lang="es-ES" b="1" dirty="0">
                <a:latin typeface="Helvetica" pitchFamily="2" charset="0"/>
              </a:rPr>
              <a:t>):</a:t>
            </a:r>
            <a:endParaRPr lang="es-CO" b="1" dirty="0">
              <a:latin typeface="Helvetica" pitchFamily="2" charset="0"/>
            </a:endParaRPr>
          </a:p>
          <a:p>
            <a:pPr lvl="2"/>
            <a:r>
              <a:rPr lang="es-ES" dirty="0">
                <a:latin typeface="Helvetica" pitchFamily="2" charset="0"/>
              </a:rPr>
              <a:t>Shock de tratamiento: introducción del gas natural importado para uso residencial (a partir de 2024).</a:t>
            </a:r>
          </a:p>
          <a:p>
            <a:pPr lvl="2"/>
            <a:r>
              <a:rPr lang="es-ES" dirty="0">
                <a:latin typeface="Helvetica" pitchFamily="2" charset="0"/>
              </a:rPr>
              <a:t>Variable dependiente: precio promedio ponderado del suministro de gas residencial.</a:t>
            </a:r>
          </a:p>
          <a:p>
            <a:pPr lvl="2"/>
            <a:r>
              <a:rPr lang="es-ES" dirty="0">
                <a:latin typeface="Helvetica" pitchFamily="2" charset="0"/>
              </a:rPr>
              <a:t>Estructura tipo panel con observaciones por zona y periodo (pre y post importación).</a:t>
            </a:r>
          </a:p>
          <a:p>
            <a:pPr lvl="2"/>
            <a:r>
              <a:rPr lang="es-ES" dirty="0">
                <a:latin typeface="Helvetica" panose="020B0604020202020204" pitchFamily="34" charset="0"/>
                <a:cs typeface="Helvetica" panose="020B0604020202020204" pitchFamily="34" charset="0"/>
              </a:rPr>
              <a:t>Supuesto clave: tendencias paralelas en precios entre zonas antes del tratamiento.</a:t>
            </a:r>
          </a:p>
          <a:p>
            <a:pPr lvl="2"/>
            <a:r>
              <a:rPr lang="es-ES" dirty="0">
                <a:latin typeface="Helvetica" pitchFamily="2" charset="0"/>
              </a:rPr>
              <a:t>Grupo tratado: Zona Interior → mayor dependencia del gas importado.</a:t>
            </a:r>
          </a:p>
          <a:p>
            <a:pPr lvl="2"/>
            <a:r>
              <a:rPr lang="es-ES" dirty="0">
                <a:latin typeface="Helvetica" pitchFamily="2" charset="0"/>
              </a:rPr>
              <a:t>Grupo de control: Zona Caribe → predominio de producción nacional.</a:t>
            </a:r>
            <a:endParaRPr lang="es-ES" dirty="0">
              <a:latin typeface="Helvetica" panose="020B0604020202020204" pitchFamily="34" charset="0"/>
              <a:cs typeface="Helvetica" panose="020B0604020202020204" pitchFamily="34" charset="0"/>
            </a:endParaRPr>
          </a:p>
          <a:p>
            <a:pPr marL="914400" lvl="2" indent="0">
              <a:buNone/>
            </a:pPr>
            <a:endParaRPr lang="es-CO" dirty="0">
              <a:effectLst/>
              <a:latin typeface="Helvetica" pitchFamily="2" charset="0"/>
            </a:endParaRPr>
          </a:p>
        </p:txBody>
      </p:sp>
      <p:sp>
        <p:nvSpPr>
          <p:cNvPr id="74" name="Título 1">
            <a:extLst>
              <a:ext uri="{FF2B5EF4-FFF2-40B4-BE49-F238E27FC236}">
                <a16:creationId xmlns:a16="http://schemas.microsoft.com/office/drawing/2014/main" id="{D12BC7B6-453B-B35A-C78F-34B7216DB80A}"/>
              </a:ext>
            </a:extLst>
          </p:cNvPr>
          <p:cNvSpPr txBox="1">
            <a:spLocks/>
          </p:cNvSpPr>
          <p:nvPr/>
        </p:nvSpPr>
        <p:spPr>
          <a:xfrm>
            <a:off x="184296" y="4214731"/>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Nivel de observación</a:t>
            </a:r>
          </a:p>
        </p:txBody>
      </p:sp>
      <p:sp>
        <p:nvSpPr>
          <p:cNvPr id="75" name="Marcador de contenido 2">
            <a:extLst>
              <a:ext uri="{FF2B5EF4-FFF2-40B4-BE49-F238E27FC236}">
                <a16:creationId xmlns:a16="http://schemas.microsoft.com/office/drawing/2014/main" id="{771960D7-960A-EF6A-E958-681CD62B7B26}"/>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6" name="Marcador de contenido 2">
            <a:extLst>
              <a:ext uri="{FF2B5EF4-FFF2-40B4-BE49-F238E27FC236}">
                <a16:creationId xmlns:a16="http://schemas.microsoft.com/office/drawing/2014/main" id="{4B2541BA-F983-B9AB-7F1F-958929DD3E87}"/>
              </a:ext>
            </a:extLst>
          </p:cNvPr>
          <p:cNvSpPr txBox="1">
            <a:spLocks/>
          </p:cNvSpPr>
          <p:nvPr/>
        </p:nvSpPr>
        <p:spPr>
          <a:xfrm>
            <a:off x="433027" y="5212090"/>
            <a:ext cx="11037243" cy="1570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dirty="0">
                <a:latin typeface="Helvetica" pitchFamily="2" charset="0"/>
              </a:rPr>
              <a:t>Precio promedio ponderado del contrato de suministro de gas, por zona geográfica, con frecuencia diaria.</a:t>
            </a:r>
            <a:endParaRPr lang="es-CO" dirty="0">
              <a:latin typeface="Helvetica" pitchFamily="2" charset="0"/>
            </a:endParaRPr>
          </a:p>
        </p:txBody>
      </p:sp>
      <p:cxnSp>
        <p:nvCxnSpPr>
          <p:cNvPr id="3" name="Conector recto 2">
            <a:extLst>
              <a:ext uri="{FF2B5EF4-FFF2-40B4-BE49-F238E27FC236}">
                <a16:creationId xmlns:a16="http://schemas.microsoft.com/office/drawing/2014/main" id="{3E9C2C48-1DFD-0700-A31E-AA123F8FF9F4}"/>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5" name="Título 1">
            <a:extLst>
              <a:ext uri="{FF2B5EF4-FFF2-40B4-BE49-F238E27FC236}">
                <a16:creationId xmlns:a16="http://schemas.microsoft.com/office/drawing/2014/main" id="{C6A63F34-DDB4-C9C3-F988-75CC6E043066}"/>
              </a:ext>
            </a:extLst>
          </p:cNvPr>
          <p:cNvSpPr txBox="1">
            <a:spLocks/>
          </p:cNvSpPr>
          <p:nvPr/>
        </p:nvSpPr>
        <p:spPr>
          <a:xfrm>
            <a:off x="184297" y="-113389"/>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Estrategia econométrica</a:t>
            </a:r>
          </a:p>
        </p:txBody>
      </p:sp>
      <p:sp>
        <p:nvSpPr>
          <p:cNvPr id="7" name="Marcador de número de diapositiva 6">
            <a:extLst>
              <a:ext uri="{FF2B5EF4-FFF2-40B4-BE49-F238E27FC236}">
                <a16:creationId xmlns:a16="http://schemas.microsoft.com/office/drawing/2014/main" id="{DA7DF61A-F57C-E989-0CA3-7C26B317A250}"/>
              </a:ext>
            </a:extLst>
          </p:cNvPr>
          <p:cNvSpPr>
            <a:spLocks noGrp="1"/>
          </p:cNvSpPr>
          <p:nvPr>
            <p:ph type="sldNum" sz="quarter" idx="12"/>
          </p:nvPr>
        </p:nvSpPr>
        <p:spPr/>
        <p:txBody>
          <a:bodyPr/>
          <a:lstStyle/>
          <a:p>
            <a:fld id="{72FAFA1E-961C-CF42-BCA4-EC41787F6480}" type="slidenum">
              <a:rPr lang="es-CO" smtClean="0"/>
              <a:t>7</a:t>
            </a:fld>
            <a:endParaRPr lang="es-CO"/>
          </a:p>
        </p:txBody>
      </p:sp>
      <p:pic>
        <p:nvPicPr>
          <p:cNvPr id="8" name="Picture 2" descr="Historia, misión y símbolos | Universidad de los Andes">
            <a:extLst>
              <a:ext uri="{FF2B5EF4-FFF2-40B4-BE49-F238E27FC236}">
                <a16:creationId xmlns:a16="http://schemas.microsoft.com/office/drawing/2014/main" id="{F7CDBE55-7B51-0E63-DD15-6B314B0E8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8">
            <a:extLst>
              <a:ext uri="{FF2B5EF4-FFF2-40B4-BE49-F238E27FC236}">
                <a16:creationId xmlns:a16="http://schemas.microsoft.com/office/drawing/2014/main" id="{25275D2F-75F7-BE31-410C-44567E092CF0}"/>
              </a:ext>
            </a:extLst>
          </p:cNvPr>
          <p:cNvCxnSpPr>
            <a:cxnSpLocks/>
          </p:cNvCxnSpPr>
          <p:nvPr/>
        </p:nvCxnSpPr>
        <p:spPr>
          <a:xfrm>
            <a:off x="295975" y="5049814"/>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85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AE720C9D-B5E2-7A6E-7331-16FF14D9FFD1}"/>
                  </a:ext>
                </a:extLst>
              </p:cNvPr>
              <p:cNvSpPr txBox="1"/>
              <p:nvPr/>
            </p:nvSpPr>
            <p:spPr>
              <a:xfrm>
                <a:off x="-1" y="4426031"/>
                <a:ext cx="12192001" cy="1620957"/>
              </a:xfrm>
              <a:prstGeom prst="rect">
                <a:avLst/>
              </a:prstGeom>
              <a:noFill/>
            </p:spPr>
            <p:txBody>
              <a:bodyPr wrap="square">
                <a:spAutoFit/>
              </a:bodyPr>
              <a:lstStyle/>
              <a:p>
                <a:pPr marL="450215">
                  <a:buNone/>
                </a:pPr>
                <a14:m>
                  <m:oMath xmlns:m="http://schemas.openxmlformats.org/officeDocument/2006/math">
                    <m:sSub>
                      <m:sSubPr>
                        <m:ctrlPr>
                          <a:rPr lang="es-CO" sz="140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419" sz="1400" b="0" i="1" smtClean="0">
                            <a:latin typeface="Cambria Math" panose="02040503050406030204" pitchFamily="18" charset="0"/>
                            <a:ea typeface="Times New Roman" panose="02020603050405020304" pitchFamily="18" charset="0"/>
                            <a:cs typeface="Times New Roman" panose="02020603050405020304" pitchFamily="18" charset="0"/>
                          </a:rPr>
                          <m:t>𝑌</m:t>
                        </m:r>
                      </m:e>
                      <m:sub>
                        <m:r>
                          <a:rPr lang="es-419" sz="1400" b="0" i="1" smtClean="0">
                            <a:latin typeface="Cambria Math" panose="02040503050406030204" pitchFamily="18" charset="0"/>
                            <a:ea typeface="Times New Roman" panose="02020603050405020304" pitchFamily="18" charset="0"/>
                            <a:cs typeface="Times New Roman" panose="02020603050405020304" pitchFamily="18" charset="0"/>
                          </a:rPr>
                          <m:t>𝑖</m:t>
                        </m:r>
                        <m:r>
                          <a:rPr lang="es-ES" sz="1400" b="0" i="1" smtClean="0">
                            <a:latin typeface="Cambria Math" panose="02040503050406030204" pitchFamily="18" charset="0"/>
                            <a:ea typeface="Times New Roman" panose="02020603050405020304" pitchFamily="18" charset="0"/>
                            <a:cs typeface="Times New Roman" panose="02020603050405020304" pitchFamily="18" charset="0"/>
                          </a:rPr>
                          <m:t>𝑧</m:t>
                        </m:r>
                        <m:r>
                          <a:rPr lang="es-419" sz="1400" b="0" i="1" smtClean="0">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400" dirty="0">
                    <a:latin typeface="Helvetica" pitchFamily="2" charset="0"/>
                    <a:ea typeface="Times New Roman" panose="02020603050405020304" pitchFamily="18" charset="0"/>
                  </a:rPr>
                  <a:t>: </a:t>
                </a:r>
                <a:r>
                  <a:rPr lang="es-ES" sz="1400" dirty="0">
                    <a:latin typeface="Helvetica" panose="020B0604020202020204" pitchFamily="34" charset="0"/>
                    <a:ea typeface="Times New Roman" panose="02020603050405020304" pitchFamily="18" charset="0"/>
                    <a:cs typeface="Helvetica" panose="020B0604020202020204" pitchFamily="34" charset="0"/>
                  </a:rPr>
                  <a:t>Precio de los contratos de suministro de gas para el sector residencial </a:t>
                </a:r>
                <a:r>
                  <a:rPr lang="es-ES" sz="1400" i="1" dirty="0">
                    <a:latin typeface="Helvetica" panose="020B0604020202020204" pitchFamily="34" charset="0"/>
                    <a:ea typeface="Times New Roman" panose="02020603050405020304" pitchFamily="18" charset="0"/>
                    <a:cs typeface="Helvetica" panose="020B0604020202020204" pitchFamily="34" charset="0"/>
                  </a:rPr>
                  <a:t>(i)</a:t>
                </a:r>
                <a:r>
                  <a:rPr lang="es-ES" sz="1400" dirty="0">
                    <a:latin typeface="Helvetica" panose="020B0604020202020204" pitchFamily="34" charset="0"/>
                    <a:ea typeface="Times New Roman" panose="02020603050405020304" pitchFamily="18" charset="0"/>
                    <a:cs typeface="Helvetica" panose="020B0604020202020204" pitchFamily="34" charset="0"/>
                  </a:rPr>
                  <a:t> en la zona </a:t>
                </a:r>
                <a:r>
                  <a:rPr lang="es-ES" sz="1400" i="1" dirty="0">
                    <a:latin typeface="Helvetica" panose="020B0604020202020204" pitchFamily="34" charset="0"/>
                    <a:ea typeface="Times New Roman" panose="02020603050405020304" pitchFamily="18" charset="0"/>
                    <a:cs typeface="Helvetica" panose="020B0604020202020204" pitchFamily="34" charset="0"/>
                  </a:rPr>
                  <a:t>(z)</a:t>
                </a:r>
                <a:r>
                  <a:rPr lang="es-ES" sz="1400" dirty="0">
                    <a:latin typeface="Helvetica" panose="020B0604020202020204" pitchFamily="34" charset="0"/>
                    <a:ea typeface="Times New Roman" panose="02020603050405020304" pitchFamily="18" charset="0"/>
                    <a:cs typeface="Helvetica" panose="020B0604020202020204" pitchFamily="34" charset="0"/>
                  </a:rPr>
                  <a:t> en el tiempo </a:t>
                </a:r>
                <a:r>
                  <a:rPr lang="es-ES" sz="1400" i="1" dirty="0">
                    <a:latin typeface="Helvetica" panose="020B0604020202020204" pitchFamily="34" charset="0"/>
                    <a:ea typeface="Times New Roman" panose="02020603050405020304" pitchFamily="18" charset="0"/>
                    <a:cs typeface="Helvetica" panose="020B0604020202020204" pitchFamily="34" charset="0"/>
                  </a:rPr>
                  <a:t>(t)</a:t>
                </a:r>
                <a:r>
                  <a:rPr lang="es-ES" sz="1400" dirty="0">
                    <a:latin typeface="Helvetica" panose="020B0604020202020204" pitchFamily="34" charset="0"/>
                    <a:ea typeface="Times New Roman" panose="02020603050405020304" pitchFamily="18" charset="0"/>
                    <a:cs typeface="Helvetica" panose="020B0604020202020204" pitchFamily="34" charset="0"/>
                  </a:rPr>
                  <a:t>.</a:t>
                </a:r>
                <a:endParaRPr lang="es-CO" sz="1400" i="1" dirty="0">
                  <a:effectLst/>
                  <a:latin typeface="Helvetica" panose="020B0604020202020204" pitchFamily="34" charset="0"/>
                  <a:ea typeface="Times New Roman" panose="02020603050405020304" pitchFamily="18" charset="0"/>
                  <a:cs typeface="Helvetica" panose="020B0604020202020204" pitchFamily="34" charset="0"/>
                </a:endParaRPr>
              </a:p>
              <a:p>
                <a:pPr marL="450215">
                  <a:buNone/>
                </a:pPr>
                <a14:m>
                  <m:oMath xmlns:m="http://schemas.openxmlformats.org/officeDocument/2006/math">
                    <m:sSub>
                      <m:sSubPr>
                        <m:ctrlPr>
                          <a:rPr lang="es-CO"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𝑇𝑟𝑒𝑎𝑡𝑒𝑑</m:t>
                        </m:r>
                      </m:e>
                      <m:sub>
                        <m:r>
                          <a:rPr lang="es-E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s-ES" sz="1400" dirty="0">
                    <a:effectLst/>
                    <a:latin typeface="Helvetica" pitchFamily="2" charset="0"/>
                    <a:ea typeface="Times New Roman" panose="02020603050405020304" pitchFamily="18" charset="0"/>
                  </a:rPr>
                  <a:t>: </a:t>
                </a:r>
                <a:r>
                  <a:rPr lang="es-ES" sz="1400" dirty="0">
                    <a:latin typeface="Helvetica" pitchFamily="2" charset="0"/>
                    <a:ea typeface="Times New Roman" panose="02020603050405020304" pitchFamily="18" charset="0"/>
                  </a:rPr>
                  <a:t>Variable binaria que toma valor 1 si la zona corresponde a la zona Interior (mayor exposición al gas importado).</a:t>
                </a:r>
              </a:p>
              <a:p>
                <a:pPr marL="450215">
                  <a:buNone/>
                </a:pPr>
                <a14:m>
                  <m:oMath xmlns:m="http://schemas.openxmlformats.org/officeDocument/2006/math">
                    <m:r>
                      <a:rPr lang="es-ES" sz="14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𝑃𝑜𝑠</m:t>
                    </m:r>
                    <m:sSub>
                      <m:sSubPr>
                        <m:ctrlPr>
                          <a:rPr lang="es-CO" sz="1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b="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419" sz="14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400" dirty="0">
                    <a:solidFill>
                      <a:schemeClr val="tx1"/>
                    </a:solidFill>
                    <a:effectLst/>
                    <a:latin typeface="Helvetica" pitchFamily="2" charset="0"/>
                    <a:ea typeface="Times New Roman" panose="02020603050405020304" pitchFamily="18" charset="0"/>
                  </a:rPr>
                  <a:t>: </a:t>
                </a:r>
                <a:r>
                  <a:rPr lang="es-ES" sz="1400" dirty="0">
                    <a:latin typeface="Helvetica" panose="020B0604020202020204" pitchFamily="34" charset="0"/>
                    <a:cs typeface="Helvetica" panose="020B0604020202020204" pitchFamily="34" charset="0"/>
                  </a:rPr>
                  <a:t>Variable binaria que toma valor 1 a partir de 2024, cuando se inicia la comercialización de gas importado en el mercado residencial.</a:t>
                </a:r>
              </a:p>
              <a:p>
                <a:pPr marL="450215">
                  <a:buNone/>
                </a:pPr>
                <a14:m>
                  <m:oMath xmlns:m="http://schemas.openxmlformats.org/officeDocument/2006/math">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E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400" dirty="0">
                    <a:effectLst/>
                    <a:latin typeface="Helvetica" pitchFamily="2" charset="0"/>
                    <a:ea typeface="Times New Roman" panose="02020603050405020304" pitchFamily="18" charset="0"/>
                  </a:rPr>
                  <a:t>: Es la interacción entre </a:t>
                </a:r>
                <a14:m>
                  <m:oMath xmlns:m="http://schemas.openxmlformats.org/officeDocument/2006/math">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𝑇𝑟𝑒𝑎𝑡𝑒𝑑</m:t>
                        </m:r>
                      </m:e>
                      <m:sub>
                        <m:r>
                          <a:rPr lang="es-419" sz="14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s-ES" sz="1400" dirty="0">
                    <a:effectLst/>
                    <a:latin typeface="Helvetica" pitchFamily="2" charset="0"/>
                    <a:ea typeface="Times New Roman" panose="02020603050405020304" pitchFamily="18" charset="0"/>
                  </a:rPr>
                  <a:t> y </a:t>
                </a:r>
                <a14:m>
                  <m:oMath xmlns:m="http://schemas.openxmlformats.org/officeDocument/2006/math">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𝑃𝑜𝑠</m:t>
                    </m:r>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419" sz="1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s-CO" sz="1400" dirty="0">
                  <a:effectLst/>
                  <a:latin typeface="Helvetica" pitchFamily="2" charset="0"/>
                </a:endParaRPr>
              </a:p>
              <a:p>
                <a:pPr marL="450215">
                  <a:buNone/>
                </a:pPr>
                <a14:m>
                  <m:oMath xmlns:m="http://schemas.openxmlformats.org/officeDocument/2006/math">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s-E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400" dirty="0">
                    <a:effectLst/>
                    <a:latin typeface="Helvetica" pitchFamily="2" charset="0"/>
                    <a:ea typeface="Times New Roman" panose="02020603050405020304" pitchFamily="18" charset="0"/>
                  </a:rPr>
                  <a:t>: Vector de controles </a:t>
                </a:r>
                <a:r>
                  <a:rPr lang="es-ES" sz="1400" dirty="0">
                    <a:latin typeface="Helvetica" panose="020B0604020202020204" pitchFamily="34" charset="0"/>
                    <a:cs typeface="Helvetica" panose="020B0604020202020204" pitchFamily="34" charset="0"/>
                  </a:rPr>
                  <a:t>(precio internacional del gas, nivel de embalses, producción nacional, condiciones climáticas).</a:t>
                </a:r>
                <a:endParaRPr lang="es-CO" sz="1400" dirty="0">
                  <a:effectLst/>
                  <a:latin typeface="Helvetica" panose="020B0604020202020204" pitchFamily="34" charset="0"/>
                  <a:cs typeface="Helvetica" panose="020B0604020202020204" pitchFamily="34" charset="0"/>
                </a:endParaRPr>
              </a:p>
              <a:p>
                <a:pPr marL="450215">
                  <a:buNone/>
                </a:pPr>
                <a14:m>
                  <m:oMath xmlns:m="http://schemas.openxmlformats.org/officeDocument/2006/math">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s-E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s-ES" sz="1400" dirty="0">
                    <a:effectLst/>
                    <a:latin typeface="Helvetica" pitchFamily="2" charset="0"/>
                    <a:ea typeface="Times New Roman" panose="02020603050405020304" pitchFamily="18" charset="0"/>
                  </a:rPr>
                  <a:t>: Efectos fijos por zona</a:t>
                </a:r>
                <a:endParaRPr lang="es-CO" sz="1400" dirty="0">
                  <a:effectLst/>
                  <a:latin typeface="Helvetica" pitchFamily="2" charset="0"/>
                </a:endParaRPr>
              </a:p>
              <a:p>
                <a:pPr marL="450215">
                  <a:lnSpc>
                    <a:spcPct val="116000"/>
                  </a:lnSpc>
                  <a:spcAft>
                    <a:spcPts val="800"/>
                  </a:spcAft>
                  <a:buNone/>
                </a:pPr>
                <a14:m>
                  <m:oMath xmlns:m="http://schemas.openxmlformats.org/officeDocument/2006/math">
                    <m:sSub>
                      <m:sSubPr>
                        <m:ctrlPr>
                          <a:rPr lang="es-CO"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s-ES"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400" dirty="0">
                    <a:effectLst/>
                    <a:latin typeface="Helvetica" pitchFamily="2" charset="0"/>
                    <a:ea typeface="Times New Roman" panose="02020603050405020304" pitchFamily="18" charset="0"/>
                    <a:cs typeface="Times New Roman" panose="02020603050405020304" pitchFamily="18" charset="0"/>
                  </a:rPr>
                  <a:t>: Efectos fijos de tiempo</a:t>
                </a:r>
                <a:endParaRPr lang="es-CO" sz="1400" dirty="0">
                  <a:effectLst/>
                  <a:latin typeface="Helvetica" pitchFamily="2" charset="0"/>
                  <a:ea typeface="Aptos" panose="020B0004020202020204" pitchFamily="34" charset="0"/>
                  <a:cs typeface="Times New Roman" panose="02020603050405020304" pitchFamily="18" charset="0"/>
                </a:endParaRPr>
              </a:p>
            </p:txBody>
          </p:sp>
        </mc:Choice>
        <mc:Fallback>
          <p:sp>
            <p:nvSpPr>
              <p:cNvPr id="7" name="CuadroTexto 6">
                <a:extLst>
                  <a:ext uri="{FF2B5EF4-FFF2-40B4-BE49-F238E27FC236}">
                    <a16:creationId xmlns:a16="http://schemas.microsoft.com/office/drawing/2014/main" id="{AE720C9D-B5E2-7A6E-7331-16FF14D9FFD1}"/>
                  </a:ext>
                </a:extLst>
              </p:cNvPr>
              <p:cNvSpPr txBox="1">
                <a:spLocks noRot="1" noChangeAspect="1" noMove="1" noResize="1" noEditPoints="1" noAdjustHandles="1" noChangeArrowheads="1" noChangeShapeType="1" noTextEdit="1"/>
              </p:cNvSpPr>
              <p:nvPr/>
            </p:nvSpPr>
            <p:spPr>
              <a:xfrm>
                <a:off x="-1" y="4426031"/>
                <a:ext cx="12192001" cy="1620957"/>
              </a:xfrm>
              <a:prstGeom prst="rect">
                <a:avLst/>
              </a:prstGeom>
              <a:blipFill>
                <a:blip r:embed="rId2"/>
                <a:stretch>
                  <a:fillRect t="-775" b="-3101"/>
                </a:stretch>
              </a:blipFill>
            </p:spPr>
            <p:txBody>
              <a:bodyPr/>
              <a:lstStyle/>
              <a:p>
                <a:r>
                  <a:rPr lang="es-CO">
                    <a:noFill/>
                  </a:rPr>
                  <a:t> </a:t>
                </a:r>
              </a:p>
            </p:txBody>
          </p:sp>
        </mc:Fallback>
      </mc:AlternateContent>
      <p:grpSp>
        <p:nvGrpSpPr>
          <p:cNvPr id="6" name="Grupo 5">
            <a:extLst>
              <a:ext uri="{FF2B5EF4-FFF2-40B4-BE49-F238E27FC236}">
                <a16:creationId xmlns:a16="http://schemas.microsoft.com/office/drawing/2014/main" id="{3EE7AF6F-AEBE-8D40-97C7-40F31C57F558}"/>
              </a:ext>
            </a:extLst>
          </p:cNvPr>
          <p:cNvGrpSpPr/>
          <p:nvPr/>
        </p:nvGrpSpPr>
        <p:grpSpPr>
          <a:xfrm>
            <a:off x="233241" y="3362806"/>
            <a:ext cx="11826562" cy="980427"/>
            <a:chOff x="262657" y="3669457"/>
            <a:chExt cx="11826562" cy="980427"/>
          </a:xfrm>
        </p:grpSpPr>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A8C12FA0-ACB6-8395-5217-F1608949453F}"/>
                    </a:ext>
                  </a:extLst>
                </p:cNvPr>
                <p:cNvSpPr txBox="1"/>
                <p:nvPr/>
              </p:nvSpPr>
              <p:spPr>
                <a:xfrm>
                  <a:off x="262657" y="3669457"/>
                  <a:ext cx="1182656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3200" i="1" smtClean="0">
                                <a:latin typeface="Cambria Math" panose="02040503050406030204" pitchFamily="18" charset="0"/>
                              </a:rPr>
                            </m:ctrlPr>
                          </m:sSubPr>
                          <m:e>
                            <m:r>
                              <a:rPr lang="es-CO" sz="3200" i="1">
                                <a:latin typeface="Cambria Math" panose="02040503050406030204" pitchFamily="18" charset="0"/>
                              </a:rPr>
                              <m:t>𝑌</m:t>
                            </m:r>
                          </m:e>
                          <m:sub>
                            <m:r>
                              <a:rPr lang="es-419" sz="3200" b="0" i="1" smtClean="0">
                                <a:latin typeface="Cambria Math" panose="02040503050406030204" pitchFamily="18" charset="0"/>
                              </a:rPr>
                              <m:t>𝑖</m:t>
                            </m:r>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0</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1</m:t>
                                </m:r>
                              </m:sub>
                            </m:sSub>
                            <m:sSub>
                              <m:sSubPr>
                                <m:ctrlPr>
                                  <a:rPr lang="es-CO" sz="3200" i="1">
                                    <a:latin typeface="Cambria Math" panose="02040503050406030204" pitchFamily="18" charset="0"/>
                                  </a:rPr>
                                </m:ctrlPr>
                              </m:sSubPr>
                              <m:e>
                                <m:r>
                                  <a:rPr lang="es-CO" sz="3200" i="1">
                                    <a:latin typeface="Cambria Math" panose="02040503050406030204" pitchFamily="18" charset="0"/>
                                  </a:rPr>
                                  <m:t>𝑇𝑟𝑒𝑎𝑡𝑒𝑑</m:t>
                                </m:r>
                              </m:e>
                              <m:sub>
                                <m:r>
                                  <a:rPr lang="es-ES" sz="3200" b="0" i="1" smtClean="0">
                                    <a:latin typeface="Cambria Math" panose="02040503050406030204" pitchFamily="18" charset="0"/>
                                  </a:rPr>
                                  <m:t>𝑧</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2</m:t>
                                </m:r>
                              </m:sub>
                            </m:sSub>
                            <m:r>
                              <a:rPr lang="es-CO" sz="3200" i="1">
                                <a:latin typeface="Cambria Math" panose="02040503050406030204" pitchFamily="18" charset="0"/>
                              </a:rPr>
                              <m:t>𝑃𝑜𝑠</m:t>
                            </m:r>
                            <m:sSub>
                              <m:sSubPr>
                                <m:ctrlPr>
                                  <a:rPr lang="es-CO" sz="3200" i="1">
                                    <a:latin typeface="Cambria Math" panose="02040503050406030204" pitchFamily="18" charset="0"/>
                                  </a:rPr>
                                </m:ctrlPr>
                              </m:sSubPr>
                              <m:e>
                                <m:r>
                                  <a:rPr lang="es-CO" sz="3200" i="1">
                                    <a:latin typeface="Cambria Math" panose="02040503050406030204" pitchFamily="18" charset="0"/>
                                  </a:rPr>
                                  <m:t>𝑡</m:t>
                                </m:r>
                              </m:e>
                              <m:sub>
                                <m:r>
                                  <a:rPr lang="es-419" sz="3200" b="0" i="1" smtClean="0">
                                    <a:latin typeface="Cambria Math" panose="02040503050406030204" pitchFamily="18" charset="0"/>
                                  </a:rPr>
                                  <m:t>𝑡</m:t>
                                </m:r>
                              </m:sub>
                            </m:sSub>
                            <m:r>
                              <a:rPr lang="es-CO" sz="3200" i="0">
                                <a:latin typeface="Cambria Math" panose="02040503050406030204" pitchFamily="18" charset="0"/>
                              </a:rPr>
                              <m:t>+</m:t>
                            </m:r>
                            <m:r>
                              <a:rPr lang="es-CO" sz="3200" i="1">
                                <a:latin typeface="Cambria Math" panose="02040503050406030204" pitchFamily="18" charset="0"/>
                              </a:rPr>
                              <m:t>𝛽</m:t>
                            </m:r>
                          </m:e>
                          <m:sub>
                            <m:r>
                              <a:rPr lang="es-CO" sz="3200" i="0">
                                <a:latin typeface="Cambria Math" panose="02040503050406030204" pitchFamily="18" charset="0"/>
                              </a:rPr>
                              <m:t>3</m:t>
                            </m:r>
                          </m:sub>
                        </m:sSub>
                        <m:sSub>
                          <m:sSubPr>
                            <m:ctrlPr>
                              <a:rPr lang="es-CO" sz="3200" i="1">
                                <a:latin typeface="Cambria Math" panose="02040503050406030204" pitchFamily="18" charset="0"/>
                              </a:rPr>
                            </m:ctrlPr>
                          </m:sSubPr>
                          <m:e>
                            <m:r>
                              <a:rPr lang="es-CO" sz="3200" i="1">
                                <a:latin typeface="Cambria Math" panose="02040503050406030204" pitchFamily="18" charset="0"/>
                              </a:rPr>
                              <m:t>𝐷</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𝑋</m:t>
                            </m:r>
                            <m:r>
                              <a:rPr lang="es-419" sz="3200" b="0" i="1" smtClean="0">
                                <a:latin typeface="Cambria Math" panose="02040503050406030204" pitchFamily="18" charset="0"/>
                              </a:rPr>
                              <m:t>′</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1" smtClean="0">
                            <a:latin typeface="Cambria Math" panose="02040503050406030204" pitchFamily="18" charset="0"/>
                            <a:ea typeface="Cambria Math" panose="02040503050406030204" pitchFamily="18" charset="0"/>
                          </a:rPr>
                          <m:t>𝛾</m:t>
                        </m:r>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𝛼</m:t>
                            </m:r>
                          </m:e>
                          <m:sub>
                            <m:r>
                              <a:rPr lang="es-ES" sz="3200" b="0" i="1" smtClean="0">
                                <a:latin typeface="Cambria Math" panose="02040503050406030204" pitchFamily="18" charset="0"/>
                              </a:rPr>
                              <m:t>𝑧</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𝜆</m:t>
                            </m:r>
                          </m:e>
                          <m:sub>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𝜀</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 </m:t>
                        </m:r>
                      </m:oMath>
                    </m:oMathPara>
                  </a14:m>
                  <a:endParaRPr lang="es-CO" sz="2800" dirty="0"/>
                </a:p>
              </p:txBody>
            </p:sp>
          </mc:Choice>
          <mc:Fallback>
            <p:sp>
              <p:nvSpPr>
                <p:cNvPr id="5" name="CuadroTexto 4">
                  <a:extLst>
                    <a:ext uri="{FF2B5EF4-FFF2-40B4-BE49-F238E27FC236}">
                      <a16:creationId xmlns:a16="http://schemas.microsoft.com/office/drawing/2014/main" id="{A8C12FA0-ACB6-8395-5217-F1608949453F}"/>
                    </a:ext>
                  </a:extLst>
                </p:cNvPr>
                <p:cNvSpPr txBox="1">
                  <a:spLocks noRot="1" noChangeAspect="1" noMove="1" noResize="1" noEditPoints="1" noAdjustHandles="1" noChangeArrowheads="1" noChangeShapeType="1" noTextEdit="1"/>
                </p:cNvSpPr>
                <p:nvPr/>
              </p:nvSpPr>
              <p:spPr>
                <a:xfrm>
                  <a:off x="262657" y="3669457"/>
                  <a:ext cx="11826562" cy="584775"/>
                </a:xfrm>
                <a:prstGeom prst="rect">
                  <a:avLst/>
                </a:prstGeom>
                <a:blipFill>
                  <a:blip r:embed="rId3"/>
                  <a:stretch>
                    <a:fillRect l="-215" r="-751" b="-20833"/>
                  </a:stretch>
                </a:blipFill>
              </p:spPr>
              <p:txBody>
                <a:bodyPr/>
                <a:lstStyle/>
                <a:p>
                  <a:r>
                    <a:rPr lang="es-CO">
                      <a:noFill/>
                    </a:rPr>
                    <a:t> </a:t>
                  </a:r>
                </a:p>
              </p:txBody>
            </p:sp>
          </mc:Fallback>
        </mc:AlternateContent>
        <p:sp>
          <p:nvSpPr>
            <p:cNvPr id="3" name="Rectángulo 2">
              <a:extLst>
                <a:ext uri="{FF2B5EF4-FFF2-40B4-BE49-F238E27FC236}">
                  <a16:creationId xmlns:a16="http://schemas.microsoft.com/office/drawing/2014/main" id="{7251FE43-5B8B-7570-2307-FADF683C5EB0}"/>
                </a:ext>
              </a:extLst>
            </p:cNvPr>
            <p:cNvSpPr/>
            <p:nvPr/>
          </p:nvSpPr>
          <p:spPr>
            <a:xfrm>
              <a:off x="6718061" y="3716698"/>
              <a:ext cx="1084521" cy="584775"/>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E4221793-7331-AFE3-06EF-E54527FFDAF7}"/>
                </a:ext>
              </a:extLst>
            </p:cNvPr>
            <p:cNvSpPr txBox="1"/>
            <p:nvPr/>
          </p:nvSpPr>
          <p:spPr>
            <a:xfrm>
              <a:off x="6592186" y="4311330"/>
              <a:ext cx="1190847" cy="338554"/>
            </a:xfrm>
            <a:prstGeom prst="rect">
              <a:avLst/>
            </a:prstGeom>
            <a:noFill/>
          </p:spPr>
          <p:txBody>
            <a:bodyPr wrap="square" rtlCol="0">
              <a:spAutoFit/>
            </a:bodyPr>
            <a:lstStyle/>
            <a:p>
              <a:pPr algn="ctr"/>
              <a:r>
                <a:rPr lang="es-CO" sz="1600" dirty="0">
                  <a:latin typeface="Helvetica" pitchFamily="2" charset="0"/>
                </a:rPr>
                <a:t>Interacción</a:t>
              </a:r>
              <a:endParaRPr lang="es-CO" sz="1000" dirty="0">
                <a:latin typeface="Helvetica" pitchFamily="2" charset="0"/>
              </a:endParaRPr>
            </a:p>
          </p:txBody>
        </p:sp>
      </p:grpSp>
      <p:grpSp>
        <p:nvGrpSpPr>
          <p:cNvPr id="35" name="Grupo 34">
            <a:extLst>
              <a:ext uri="{FF2B5EF4-FFF2-40B4-BE49-F238E27FC236}">
                <a16:creationId xmlns:a16="http://schemas.microsoft.com/office/drawing/2014/main" id="{D9B4DAAE-9FB8-2754-CA38-0AB12E37ECAD}"/>
              </a:ext>
            </a:extLst>
          </p:cNvPr>
          <p:cNvGrpSpPr/>
          <p:nvPr/>
        </p:nvGrpSpPr>
        <p:grpSpPr>
          <a:xfrm>
            <a:off x="1669572" y="1068727"/>
            <a:ext cx="8400198" cy="1980952"/>
            <a:chOff x="1658202" y="1221366"/>
            <a:chExt cx="8400198" cy="1980952"/>
          </a:xfrm>
        </p:grpSpPr>
        <p:sp>
          <p:nvSpPr>
            <p:cNvPr id="8" name="CuadroTexto 7">
              <a:extLst>
                <a:ext uri="{FF2B5EF4-FFF2-40B4-BE49-F238E27FC236}">
                  <a16:creationId xmlns:a16="http://schemas.microsoft.com/office/drawing/2014/main" id="{6E7D731F-4358-6B1B-2080-7F52CFBA25AB}"/>
                </a:ext>
              </a:extLst>
            </p:cNvPr>
            <p:cNvSpPr txBox="1"/>
            <p:nvPr/>
          </p:nvSpPr>
          <p:spPr>
            <a:xfrm>
              <a:off x="7185891" y="1985928"/>
              <a:ext cx="2872509" cy="584775"/>
            </a:xfrm>
            <a:prstGeom prst="rect">
              <a:avLst/>
            </a:prstGeom>
            <a:noFill/>
          </p:spPr>
          <p:txBody>
            <a:bodyPr wrap="square" rtlCol="0">
              <a:spAutoFit/>
            </a:bodyPr>
            <a:lstStyle/>
            <a:p>
              <a:pPr algn="ctr"/>
              <a:r>
                <a:rPr lang="es-CO" sz="1600" dirty="0">
                  <a:latin typeface="Helvetica" pitchFamily="2" charset="0"/>
                </a:rPr>
                <a:t>Precio promedio ponderado de suministro de Gas</a:t>
              </a:r>
            </a:p>
          </p:txBody>
        </p:sp>
        <p:sp>
          <p:nvSpPr>
            <p:cNvPr id="9" name="Flecha derecha 8">
              <a:extLst>
                <a:ext uri="{FF2B5EF4-FFF2-40B4-BE49-F238E27FC236}">
                  <a16:creationId xmlns:a16="http://schemas.microsoft.com/office/drawing/2014/main" id="{F3EB7FF0-37B3-1599-41FB-7834DE8B5F78}"/>
                </a:ext>
              </a:extLst>
            </p:cNvPr>
            <p:cNvSpPr/>
            <p:nvPr/>
          </p:nvSpPr>
          <p:spPr>
            <a:xfrm>
              <a:off x="4104410" y="2232728"/>
              <a:ext cx="3081481" cy="1938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06B3515-83B9-9E5D-5972-4C59BBF8553C}"/>
                </a:ext>
              </a:extLst>
            </p:cNvPr>
            <p:cNvSpPr txBox="1"/>
            <p:nvPr/>
          </p:nvSpPr>
          <p:spPr>
            <a:xfrm>
              <a:off x="1658202" y="1974069"/>
              <a:ext cx="2446208" cy="523220"/>
            </a:xfrm>
            <a:prstGeom prst="rect">
              <a:avLst/>
            </a:prstGeom>
            <a:noFill/>
          </p:spPr>
          <p:txBody>
            <a:bodyPr wrap="square" rtlCol="0">
              <a:spAutoFit/>
            </a:bodyPr>
            <a:lstStyle/>
            <a:p>
              <a:pPr algn="ctr"/>
              <a:r>
                <a:rPr lang="es-CO" sz="1600" dirty="0">
                  <a:latin typeface="Helvetica" pitchFamily="2" charset="0"/>
                </a:rPr>
                <a:t>Importación de gas</a:t>
              </a:r>
            </a:p>
            <a:p>
              <a:pPr algn="ctr"/>
              <a:r>
                <a:rPr lang="es-CO" sz="1200" dirty="0">
                  <a:latin typeface="Helvetica" pitchFamily="2" charset="0"/>
                </a:rPr>
                <a:t>(Shock de abastecimiento 2024)</a:t>
              </a:r>
            </a:p>
          </p:txBody>
        </p:sp>
        <p:sp>
          <p:nvSpPr>
            <p:cNvPr id="11" name="CuadroTexto 10">
              <a:extLst>
                <a:ext uri="{FF2B5EF4-FFF2-40B4-BE49-F238E27FC236}">
                  <a16:creationId xmlns:a16="http://schemas.microsoft.com/office/drawing/2014/main" id="{0778E030-7A60-9E47-EA77-6F21BB2BAB36}"/>
                </a:ext>
              </a:extLst>
            </p:cNvPr>
            <p:cNvSpPr txBox="1"/>
            <p:nvPr/>
          </p:nvSpPr>
          <p:spPr>
            <a:xfrm>
              <a:off x="5400602" y="2863764"/>
              <a:ext cx="775336" cy="338554"/>
            </a:xfrm>
            <a:prstGeom prst="rect">
              <a:avLst/>
            </a:prstGeom>
            <a:noFill/>
          </p:spPr>
          <p:txBody>
            <a:bodyPr wrap="square" rtlCol="0">
              <a:spAutoFit/>
            </a:bodyPr>
            <a:lstStyle>
              <a:defPPr>
                <a:defRPr lang="es-CO"/>
              </a:defPPr>
              <a:lvl1pPr algn="ctr">
                <a:defRPr sz="1600">
                  <a:latin typeface="Helvetica" pitchFamily="2" charset="0"/>
                </a:defRPr>
              </a:lvl1pPr>
            </a:lstStyle>
            <a:p>
              <a:r>
                <a:rPr lang="es-CO" dirty="0"/>
                <a:t>Zona</a:t>
              </a:r>
            </a:p>
          </p:txBody>
        </p:sp>
        <p:sp>
          <p:nvSpPr>
            <p:cNvPr id="12" name="CuadroTexto 11">
              <a:extLst>
                <a:ext uri="{FF2B5EF4-FFF2-40B4-BE49-F238E27FC236}">
                  <a16:creationId xmlns:a16="http://schemas.microsoft.com/office/drawing/2014/main" id="{1713CE90-F997-E712-262B-5D832D096E63}"/>
                </a:ext>
              </a:extLst>
            </p:cNvPr>
            <p:cNvSpPr txBox="1"/>
            <p:nvPr/>
          </p:nvSpPr>
          <p:spPr>
            <a:xfrm>
              <a:off x="5262694" y="1221366"/>
              <a:ext cx="887768" cy="338554"/>
            </a:xfrm>
            <a:prstGeom prst="rect">
              <a:avLst/>
            </a:prstGeom>
            <a:noFill/>
          </p:spPr>
          <p:txBody>
            <a:bodyPr wrap="square" rtlCol="0">
              <a:spAutoFit/>
            </a:bodyPr>
            <a:lstStyle>
              <a:defPPr>
                <a:defRPr lang="es-CO"/>
              </a:defPPr>
              <a:lvl1pPr algn="ctr">
                <a:defRPr sz="1600">
                  <a:latin typeface="Helvetica" pitchFamily="2" charset="0"/>
                </a:defRPr>
              </a:lvl1pPr>
            </a:lstStyle>
            <a:p>
              <a:r>
                <a:rPr lang="es-CO" dirty="0"/>
                <a:t>Tiempo</a:t>
              </a:r>
            </a:p>
          </p:txBody>
        </p:sp>
        <p:cxnSp>
          <p:nvCxnSpPr>
            <p:cNvPr id="14" name="Conector angular 13">
              <a:extLst>
                <a:ext uri="{FF2B5EF4-FFF2-40B4-BE49-F238E27FC236}">
                  <a16:creationId xmlns:a16="http://schemas.microsoft.com/office/drawing/2014/main" id="{B2313024-3BE7-F6B5-5B80-B2C43804B0FF}"/>
                </a:ext>
              </a:extLst>
            </p:cNvPr>
            <p:cNvCxnSpPr>
              <a:cxnSpLocks/>
              <a:stCxn id="11" idx="1"/>
              <a:endCxn id="10" idx="2"/>
            </p:cNvCxnSpPr>
            <p:nvPr/>
          </p:nvCxnSpPr>
          <p:spPr>
            <a:xfrm rot="10800000">
              <a:off x="2881306" y="2497289"/>
              <a:ext cx="2519296" cy="53575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angular 19">
              <a:extLst>
                <a:ext uri="{FF2B5EF4-FFF2-40B4-BE49-F238E27FC236}">
                  <a16:creationId xmlns:a16="http://schemas.microsoft.com/office/drawing/2014/main" id="{960CFC30-7D15-39CC-0FAF-6EE244D9FBDD}"/>
                </a:ext>
              </a:extLst>
            </p:cNvPr>
            <p:cNvCxnSpPr>
              <a:cxnSpLocks/>
              <a:stCxn id="11" idx="3"/>
              <a:endCxn id="8" idx="2"/>
            </p:cNvCxnSpPr>
            <p:nvPr/>
          </p:nvCxnSpPr>
          <p:spPr>
            <a:xfrm flipV="1">
              <a:off x="6175938" y="2570703"/>
              <a:ext cx="2446208" cy="46233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ector angular 21">
              <a:extLst>
                <a:ext uri="{FF2B5EF4-FFF2-40B4-BE49-F238E27FC236}">
                  <a16:creationId xmlns:a16="http://schemas.microsoft.com/office/drawing/2014/main" id="{54C01636-7961-983D-18CB-C7BB59F693B7}"/>
                </a:ext>
              </a:extLst>
            </p:cNvPr>
            <p:cNvCxnSpPr>
              <a:cxnSpLocks/>
              <a:stCxn id="12" idx="1"/>
              <a:endCxn id="10" idx="0"/>
            </p:cNvCxnSpPr>
            <p:nvPr/>
          </p:nvCxnSpPr>
          <p:spPr>
            <a:xfrm rot="10800000" flipV="1">
              <a:off x="2881306" y="1390643"/>
              <a:ext cx="2381388" cy="58342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ector angular 25">
              <a:extLst>
                <a:ext uri="{FF2B5EF4-FFF2-40B4-BE49-F238E27FC236}">
                  <a16:creationId xmlns:a16="http://schemas.microsoft.com/office/drawing/2014/main" id="{CA1345D0-79DC-ECEA-DB06-905CFBF1C179}"/>
                </a:ext>
              </a:extLst>
            </p:cNvPr>
            <p:cNvCxnSpPr>
              <a:stCxn id="12" idx="3"/>
              <a:endCxn id="8" idx="0"/>
            </p:cNvCxnSpPr>
            <p:nvPr/>
          </p:nvCxnSpPr>
          <p:spPr>
            <a:xfrm>
              <a:off x="6150462" y="1390643"/>
              <a:ext cx="2471684" cy="59528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32" name="Conector recto 31">
            <a:extLst>
              <a:ext uri="{FF2B5EF4-FFF2-40B4-BE49-F238E27FC236}">
                <a16:creationId xmlns:a16="http://schemas.microsoft.com/office/drawing/2014/main" id="{899E1A8B-B9B1-F1FD-43F5-56DA5B16C962}"/>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 name="Título 1">
            <a:extLst>
              <a:ext uri="{FF2B5EF4-FFF2-40B4-BE49-F238E27FC236}">
                <a16:creationId xmlns:a16="http://schemas.microsoft.com/office/drawing/2014/main" id="{F5F1CEAD-8379-02D7-2947-79238E444C95}"/>
              </a:ext>
            </a:extLst>
          </p:cNvPr>
          <p:cNvSpPr>
            <a:spLocks noGrp="1"/>
          </p:cNvSpPr>
          <p:nvPr>
            <p:ph type="title"/>
          </p:nvPr>
        </p:nvSpPr>
        <p:spPr>
          <a:xfrm>
            <a:off x="177596" y="-109012"/>
            <a:ext cx="10515600" cy="1325563"/>
          </a:xfrm>
        </p:spPr>
        <p:txBody>
          <a:bodyPr vert="horz" lIns="91440" tIns="45720" rIns="91440" bIns="45720" rtlCol="0" anchor="ctr">
            <a:normAutofit/>
          </a:bodyPr>
          <a:lstStyle/>
          <a:p>
            <a:r>
              <a:rPr lang="es-CO" b="1" dirty="0">
                <a:latin typeface="Helvetica" pitchFamily="2" charset="0"/>
              </a:rPr>
              <a:t>Especificación del modelo</a:t>
            </a:r>
          </a:p>
        </p:txBody>
      </p:sp>
      <p:sp>
        <p:nvSpPr>
          <p:cNvPr id="33" name="Marcador de número de diapositiva 32">
            <a:extLst>
              <a:ext uri="{FF2B5EF4-FFF2-40B4-BE49-F238E27FC236}">
                <a16:creationId xmlns:a16="http://schemas.microsoft.com/office/drawing/2014/main" id="{92BA2251-053E-BC56-542A-68E9AA851AFA}"/>
              </a:ext>
            </a:extLst>
          </p:cNvPr>
          <p:cNvSpPr>
            <a:spLocks noGrp="1"/>
          </p:cNvSpPr>
          <p:nvPr>
            <p:ph type="sldNum" sz="quarter" idx="12"/>
          </p:nvPr>
        </p:nvSpPr>
        <p:spPr/>
        <p:txBody>
          <a:bodyPr/>
          <a:lstStyle/>
          <a:p>
            <a:fld id="{72FAFA1E-961C-CF42-BCA4-EC41787F6480}" type="slidenum">
              <a:rPr lang="es-CO" smtClean="0"/>
              <a:t>8</a:t>
            </a:fld>
            <a:endParaRPr lang="es-CO"/>
          </a:p>
        </p:txBody>
      </p:sp>
      <p:pic>
        <p:nvPicPr>
          <p:cNvPr id="34" name="Picture 2" descr="Historia, misión y símbolos | Universidad de los Andes">
            <a:extLst>
              <a:ext uri="{FF2B5EF4-FFF2-40B4-BE49-F238E27FC236}">
                <a16:creationId xmlns:a16="http://schemas.microsoft.com/office/drawing/2014/main" id="{0CFCBB25-29C4-5E52-DB7C-5FF417A12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BBBAC4F8-6B58-219D-4BB8-D109A59C11CD}"/>
              </a:ext>
            </a:extLst>
          </p:cNvPr>
          <p:cNvSpPr/>
          <p:nvPr/>
        </p:nvSpPr>
        <p:spPr>
          <a:xfrm>
            <a:off x="458086" y="5103628"/>
            <a:ext cx="3657694" cy="245073"/>
          </a:xfrm>
          <a:prstGeom prst="rect">
            <a:avLst/>
          </a:prstGeom>
          <a:solidFill>
            <a:srgbClr val="FF0000">
              <a:alpha val="22000"/>
            </a:srgbClr>
          </a:solid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63223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3112C9B-58AA-79DE-C78A-7D04AE2DF6D7}"/>
                  </a:ext>
                </a:extLst>
              </p:cNvPr>
              <p:cNvSpPr txBox="1"/>
              <p:nvPr/>
            </p:nvSpPr>
            <p:spPr>
              <a:xfrm>
                <a:off x="107642" y="1312727"/>
                <a:ext cx="1211048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2400" i="1" smtClean="0">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419" sz="2400" b="0" i="1" smtClean="0">
                                  <a:latin typeface="Cambria Math" panose="02040503050406030204" pitchFamily="18" charset="0"/>
                                </a:rPr>
                                <m:t>𝑖</m:t>
                              </m:r>
                              <m:r>
                                <a:rPr lang="es-419" sz="2400" b="0" i="1" smtClean="0">
                                  <a:latin typeface="Cambria Math" panose="02040503050406030204" pitchFamily="18" charset="0"/>
                                </a:rPr>
                                <m:t>𝑧</m:t>
                              </m:r>
                              <m:r>
                                <a:rPr lang="es-CO" sz="2400" i="1">
                                  <a:latin typeface="Cambria Math" panose="02040503050406030204" pitchFamily="18" charset="0"/>
                                </a:rPr>
                                <m:t>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419" sz="2400" b="0" i="1" smtClean="0">
                                  <a:latin typeface="Cambria Math" panose="02040503050406030204" pitchFamily="18" charset="0"/>
                                </a:rPr>
                                <m:t>𝑧</m:t>
                              </m:r>
                            </m:sub>
                          </m:sSub>
                          <m:r>
                            <a:rPr lang="es-CO" sz="2400" i="0">
                              <a:latin typeface="Cambria Math" panose="02040503050406030204" pitchFamily="18" charset="0"/>
                            </a:rPr>
                            <m:t>=0, </m:t>
                          </m:r>
                          <m:r>
                            <a:rPr lang="es-CO" sz="2400" i="1">
                              <a:latin typeface="Cambria Math" panose="02040503050406030204" pitchFamily="18" charset="0"/>
                            </a:rPr>
                            <m:t>𝑡</m:t>
                          </m:r>
                          <m:r>
                            <a:rPr lang="es-CO" sz="2400" i="0">
                              <a:latin typeface="Cambria Math" panose="02040503050406030204" pitchFamily="18" charset="0"/>
                            </a:rPr>
                            <m:t>=1</m:t>
                          </m:r>
                        </m:e>
                      </m:d>
                      <m:r>
                        <a:rPr lang="es-CO" sz="2400" i="0">
                          <a:latin typeface="Cambria Math" panose="02040503050406030204" pitchFamily="18" charset="0"/>
                        </a:rPr>
                        <m:t>−</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419" sz="2400" b="0" i="1" smtClean="0">
                                  <a:latin typeface="Cambria Math" panose="02040503050406030204" pitchFamily="18" charset="0"/>
                                </a:rPr>
                                <m:t>𝑖</m:t>
                              </m:r>
                              <m:r>
                                <a:rPr lang="es-419" sz="2400" b="0" i="1" smtClean="0">
                                  <a:latin typeface="Cambria Math" panose="02040503050406030204" pitchFamily="18" charset="0"/>
                                </a:rPr>
                                <m:t>𝑧</m:t>
                              </m:r>
                              <m:r>
                                <a:rPr lang="es-CO" sz="2400" i="1">
                                  <a:latin typeface="Cambria Math" panose="02040503050406030204" pitchFamily="18" charset="0"/>
                                </a:rPr>
                                <m:t>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419" sz="2400" b="0" i="1" smtClean="0">
                                  <a:latin typeface="Cambria Math" panose="02040503050406030204" pitchFamily="18" charset="0"/>
                                </a:rPr>
                                <m:t>𝑧</m:t>
                              </m:r>
                            </m:sub>
                          </m:sSub>
                          <m:r>
                            <a:rPr lang="es-CO" sz="2400" i="0">
                              <a:latin typeface="Cambria Math" panose="02040503050406030204" pitchFamily="18" charset="0"/>
                            </a:rPr>
                            <m:t>=0, </m:t>
                          </m:r>
                          <m:r>
                            <a:rPr lang="es-CO" sz="2400" i="1">
                              <a:latin typeface="Cambria Math" panose="02040503050406030204" pitchFamily="18" charset="0"/>
                            </a:rPr>
                            <m:t>𝑡</m:t>
                          </m:r>
                          <m:r>
                            <a:rPr lang="es-CO" sz="2400" i="0">
                              <a:latin typeface="Cambria Math" panose="02040503050406030204" pitchFamily="18" charset="0"/>
                            </a:rPr>
                            <m:t>=0</m:t>
                          </m:r>
                        </m:e>
                      </m:d>
                      <m:r>
                        <a:rPr lang="es-CO" sz="2400" i="0">
                          <a:latin typeface="Cambria Math" panose="02040503050406030204" pitchFamily="18" charset="0"/>
                        </a:rPr>
                        <m:t>= </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419" sz="2400" b="0" i="1" smtClean="0">
                                  <a:latin typeface="Cambria Math" panose="02040503050406030204" pitchFamily="18" charset="0"/>
                                </a:rPr>
                                <m:t>𝑖</m:t>
                              </m:r>
                              <m:r>
                                <a:rPr lang="es-419" sz="2400" b="0" i="1" smtClean="0">
                                  <a:latin typeface="Cambria Math" panose="02040503050406030204" pitchFamily="18" charset="0"/>
                                </a:rPr>
                                <m:t>𝑧</m:t>
                              </m:r>
                              <m:r>
                                <a:rPr lang="es-CO" sz="2400" i="1">
                                  <a:latin typeface="Cambria Math" panose="02040503050406030204" pitchFamily="18" charset="0"/>
                                </a:rPr>
                                <m:t>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419" sz="2400" b="0" i="1" smtClean="0">
                                  <a:latin typeface="Cambria Math" panose="02040503050406030204" pitchFamily="18" charset="0"/>
                                </a:rPr>
                                <m:t>𝑧</m:t>
                              </m:r>
                            </m:sub>
                          </m:sSub>
                          <m:r>
                            <a:rPr lang="es-CO" sz="2400" i="0">
                              <a:latin typeface="Cambria Math" panose="02040503050406030204" pitchFamily="18" charset="0"/>
                            </a:rPr>
                            <m:t>=1, </m:t>
                          </m:r>
                          <m:r>
                            <a:rPr lang="es-CO" sz="2400" i="1">
                              <a:latin typeface="Cambria Math" panose="02040503050406030204" pitchFamily="18" charset="0"/>
                            </a:rPr>
                            <m:t>𝑡</m:t>
                          </m:r>
                          <m:r>
                            <a:rPr lang="es-CO" sz="2400" i="0">
                              <a:latin typeface="Cambria Math" panose="02040503050406030204" pitchFamily="18" charset="0"/>
                            </a:rPr>
                            <m:t>=1</m:t>
                          </m:r>
                        </m:e>
                      </m:d>
                      <m:r>
                        <a:rPr lang="es-CO" sz="2400" i="0">
                          <a:latin typeface="Cambria Math" panose="02040503050406030204" pitchFamily="18" charset="0"/>
                        </a:rPr>
                        <m:t>−</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419" sz="2400" b="0" i="1" smtClean="0">
                                  <a:latin typeface="Cambria Math" panose="02040503050406030204" pitchFamily="18" charset="0"/>
                                </a:rPr>
                                <m:t>𝑖</m:t>
                              </m:r>
                              <m:r>
                                <a:rPr lang="es-419" sz="2400" b="0" i="1" smtClean="0">
                                  <a:latin typeface="Cambria Math" panose="02040503050406030204" pitchFamily="18" charset="0"/>
                                </a:rPr>
                                <m:t>𝑧</m:t>
                              </m:r>
                              <m:r>
                                <a:rPr lang="es-CO" sz="2400" i="1">
                                  <a:latin typeface="Cambria Math" panose="02040503050406030204" pitchFamily="18" charset="0"/>
                                </a:rPr>
                                <m:t>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419" sz="2400" b="0" i="1" smtClean="0">
                                  <a:latin typeface="Cambria Math" panose="02040503050406030204" pitchFamily="18" charset="0"/>
                                </a:rPr>
                                <m:t>𝑧</m:t>
                              </m:r>
                            </m:sub>
                          </m:sSub>
                          <m:r>
                            <a:rPr lang="es-CO" sz="2400" i="0">
                              <a:latin typeface="Cambria Math" panose="02040503050406030204" pitchFamily="18" charset="0"/>
                            </a:rPr>
                            <m:t>=1, </m:t>
                          </m:r>
                          <m:r>
                            <a:rPr lang="es-CO" sz="2400" i="1">
                              <a:latin typeface="Cambria Math" panose="02040503050406030204" pitchFamily="18" charset="0"/>
                            </a:rPr>
                            <m:t>𝑡</m:t>
                          </m:r>
                          <m:r>
                            <a:rPr lang="es-CO" sz="2400" i="0">
                              <a:latin typeface="Cambria Math" panose="02040503050406030204" pitchFamily="18" charset="0"/>
                            </a:rPr>
                            <m:t>=0</m:t>
                          </m:r>
                        </m:e>
                      </m:d>
                      <m:r>
                        <a:rPr lang="es-CO" sz="2400" i="0">
                          <a:latin typeface="Cambria Math" panose="02040503050406030204" pitchFamily="18" charset="0"/>
                        </a:rPr>
                        <m:t> </m:t>
                      </m:r>
                    </m:oMath>
                  </m:oMathPara>
                </a14:m>
                <a:endParaRPr lang="es-CO" sz="2400" dirty="0"/>
              </a:p>
            </p:txBody>
          </p:sp>
        </mc:Choice>
        <mc:Fallback>
          <p:sp>
            <p:nvSpPr>
              <p:cNvPr id="6" name="CuadroTexto 5">
                <a:extLst>
                  <a:ext uri="{FF2B5EF4-FFF2-40B4-BE49-F238E27FC236}">
                    <a16:creationId xmlns:a16="http://schemas.microsoft.com/office/drawing/2014/main" id="{13112C9B-58AA-79DE-C78A-7D04AE2DF6D7}"/>
                  </a:ext>
                </a:extLst>
              </p:cNvPr>
              <p:cNvSpPr txBox="1">
                <a:spLocks noRot="1" noChangeAspect="1" noMove="1" noResize="1" noEditPoints="1" noAdjustHandles="1" noChangeArrowheads="1" noChangeShapeType="1" noTextEdit="1"/>
              </p:cNvSpPr>
              <p:nvPr/>
            </p:nvSpPr>
            <p:spPr>
              <a:xfrm>
                <a:off x="107642" y="1312727"/>
                <a:ext cx="12110484" cy="461665"/>
              </a:xfrm>
              <a:prstGeom prst="rect">
                <a:avLst/>
              </a:prstGeom>
              <a:blipFill>
                <a:blip r:embed="rId2"/>
                <a:stretch>
                  <a:fillRect r="-419" b="-18919"/>
                </a:stretch>
              </a:blipFill>
            </p:spPr>
            <p:txBody>
              <a:bodyPr/>
              <a:lstStyle/>
              <a:p>
                <a:r>
                  <a:rPr lang="es-CO">
                    <a:noFill/>
                  </a:rPr>
                  <a:t> </a:t>
                </a:r>
              </a:p>
            </p:txBody>
          </p:sp>
        </mc:Fallback>
      </mc:AlternateContent>
      <p:sp>
        <p:nvSpPr>
          <p:cNvPr id="7" name="Marcador de contenido 2">
            <a:extLst>
              <a:ext uri="{FF2B5EF4-FFF2-40B4-BE49-F238E27FC236}">
                <a16:creationId xmlns:a16="http://schemas.microsoft.com/office/drawing/2014/main" id="{72384049-9B76-DFFF-3D25-91C3ACFF0DE1}"/>
              </a:ext>
            </a:extLst>
          </p:cNvPr>
          <p:cNvSpPr>
            <a:spLocks noGrp="1"/>
          </p:cNvSpPr>
          <p:nvPr>
            <p:ph idx="1"/>
          </p:nvPr>
        </p:nvSpPr>
        <p:spPr>
          <a:xfrm>
            <a:off x="473151" y="2204670"/>
            <a:ext cx="5183986" cy="3909051"/>
          </a:xfrm>
        </p:spPr>
        <p:txBody>
          <a:bodyPr>
            <a:normAutofit fontScale="92500"/>
          </a:bodyPr>
          <a:lstStyle/>
          <a:p>
            <a:pPr marL="457200" lvl="1" indent="0" algn="just">
              <a:buNone/>
            </a:pPr>
            <a:r>
              <a:rPr lang="es-419" sz="2200" b="1" dirty="0">
                <a:latin typeface="Helvetica" pitchFamily="2" charset="0"/>
              </a:rPr>
              <a:t>Explicación:</a:t>
            </a:r>
          </a:p>
          <a:p>
            <a:pPr marL="457200" lvl="1" indent="0" algn="just">
              <a:buNone/>
            </a:pPr>
            <a:r>
              <a:rPr lang="es-ES" sz="2200" dirty="0">
                <a:latin typeface="Helvetica" pitchFamily="2" charset="0"/>
              </a:rPr>
              <a:t>El supuesto de tendencias paralelas establece que, en ausencia de la importación de gas, el cambio en los precios esperados del suministro de gas en la zona tratada (Interior) habría sido igual al cambio observado en la zona de control (Caribe).</a:t>
            </a:r>
          </a:p>
          <a:p>
            <a:pPr marL="457200" lvl="1" indent="0" algn="just">
              <a:buNone/>
            </a:pPr>
            <a:endParaRPr lang="es-ES" sz="2200" dirty="0">
              <a:latin typeface="Helvetica" pitchFamily="2" charset="0"/>
            </a:endParaRPr>
          </a:p>
          <a:p>
            <a:pPr marL="457200" lvl="1" indent="0" algn="just">
              <a:buNone/>
            </a:pPr>
            <a:r>
              <a:rPr lang="es-ES" sz="2200" dirty="0">
                <a:latin typeface="Helvetica" pitchFamily="2" charset="0"/>
              </a:rPr>
              <a:t>Es decir, cualquier diferencia posterior a la introducción del gas importado puede interpretarse como el efecto causal del tratamiento.</a:t>
            </a:r>
            <a:endParaRPr lang="es-419" sz="2200" dirty="0">
              <a:latin typeface="Helvetica" pitchFamily="2" charset="0"/>
            </a:endParaRPr>
          </a:p>
        </p:txBody>
      </p:sp>
      <p:pic>
        <p:nvPicPr>
          <p:cNvPr id="9" name="Imagen 8" descr="Gráfico&#10;&#10;El contenido generado por IA puede ser incorrecto.">
            <a:extLst>
              <a:ext uri="{FF2B5EF4-FFF2-40B4-BE49-F238E27FC236}">
                <a16:creationId xmlns:a16="http://schemas.microsoft.com/office/drawing/2014/main" id="{3C771B07-2ED1-3ABF-6268-1136F162300A}"/>
              </a:ext>
            </a:extLst>
          </p:cNvPr>
          <p:cNvPicPr>
            <a:picLocks noChangeAspect="1"/>
          </p:cNvPicPr>
          <p:nvPr/>
        </p:nvPicPr>
        <p:blipFill>
          <a:blip r:embed="rId3"/>
          <a:stretch>
            <a:fillRect/>
          </a:stretch>
        </p:blipFill>
        <p:spPr>
          <a:xfrm>
            <a:off x="6162884" y="2994975"/>
            <a:ext cx="5460270" cy="2700265"/>
          </a:xfrm>
          <a:prstGeom prst="rect">
            <a:avLst/>
          </a:prstGeom>
        </p:spPr>
      </p:pic>
      <p:cxnSp>
        <p:nvCxnSpPr>
          <p:cNvPr id="10" name="Conector recto 9">
            <a:extLst>
              <a:ext uri="{FF2B5EF4-FFF2-40B4-BE49-F238E27FC236}">
                <a16:creationId xmlns:a16="http://schemas.microsoft.com/office/drawing/2014/main" id="{826D2FC7-B879-228F-AAE9-D02CDF0FB544}"/>
              </a:ext>
            </a:extLst>
          </p:cNvPr>
          <p:cNvCxnSpPr>
            <a:cxnSpLocks/>
          </p:cNvCxnSpPr>
          <p:nvPr/>
        </p:nvCxnSpPr>
        <p:spPr>
          <a:xfrm>
            <a:off x="317241" y="733640"/>
            <a:ext cx="11658563"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4" name="Título 1">
            <a:extLst>
              <a:ext uri="{FF2B5EF4-FFF2-40B4-BE49-F238E27FC236}">
                <a16:creationId xmlns:a16="http://schemas.microsoft.com/office/drawing/2014/main" id="{E792B44E-7EFC-19AF-7E28-B01E4091ECB5}"/>
              </a:ext>
            </a:extLst>
          </p:cNvPr>
          <p:cNvSpPr>
            <a:spLocks noGrp="1"/>
          </p:cNvSpPr>
          <p:nvPr>
            <p:ph type="title"/>
          </p:nvPr>
        </p:nvSpPr>
        <p:spPr>
          <a:xfrm>
            <a:off x="205563" y="-102236"/>
            <a:ext cx="10515600" cy="1325563"/>
          </a:xfrm>
        </p:spPr>
        <p:txBody>
          <a:bodyPr vert="horz" lIns="91440" tIns="45720" rIns="91440" bIns="45720" rtlCol="0" anchor="ctr">
            <a:normAutofit/>
          </a:bodyPr>
          <a:lstStyle/>
          <a:p>
            <a:r>
              <a:rPr lang="es-CO" b="1" dirty="0">
                <a:latin typeface="Helvetica" pitchFamily="2" charset="0"/>
              </a:rPr>
              <a:t>Supuesto de identificación</a:t>
            </a:r>
          </a:p>
        </p:txBody>
      </p:sp>
      <p:sp>
        <p:nvSpPr>
          <p:cNvPr id="11" name="Marcador de número de diapositiva 10">
            <a:extLst>
              <a:ext uri="{FF2B5EF4-FFF2-40B4-BE49-F238E27FC236}">
                <a16:creationId xmlns:a16="http://schemas.microsoft.com/office/drawing/2014/main" id="{7B69BF8B-8F4A-DC7C-DAAE-99DD42184DB8}"/>
              </a:ext>
            </a:extLst>
          </p:cNvPr>
          <p:cNvSpPr>
            <a:spLocks noGrp="1"/>
          </p:cNvSpPr>
          <p:nvPr>
            <p:ph type="sldNum" sz="quarter" idx="12"/>
          </p:nvPr>
        </p:nvSpPr>
        <p:spPr/>
        <p:txBody>
          <a:bodyPr/>
          <a:lstStyle/>
          <a:p>
            <a:fld id="{72FAFA1E-961C-CF42-BCA4-EC41787F6480}" type="slidenum">
              <a:rPr lang="es-CO" smtClean="0"/>
              <a:t>9</a:t>
            </a:fld>
            <a:endParaRPr lang="es-CO"/>
          </a:p>
        </p:txBody>
      </p:sp>
      <p:pic>
        <p:nvPicPr>
          <p:cNvPr id="12" name="Picture 2" descr="Historia, misión y símbolos | Universidad de los Andes">
            <a:extLst>
              <a:ext uri="{FF2B5EF4-FFF2-40B4-BE49-F238E27FC236}">
                <a16:creationId xmlns:a16="http://schemas.microsoft.com/office/drawing/2014/main" id="{7E7DE031-E2EA-4A3B-2DEE-FBACC8990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91569"/>
            <a:ext cx="1542607" cy="8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246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533</TotalTime>
  <Words>905</Words>
  <Application>Microsoft Macintosh PowerPoint</Application>
  <PresentationFormat>Panorámica</PresentationFormat>
  <Paragraphs>98</Paragraphs>
  <Slides>10</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Aptos</vt:lpstr>
      <vt:lpstr>Aptos Display</vt:lpstr>
      <vt:lpstr>Arial</vt:lpstr>
      <vt:lpstr>Cambria Math</vt:lpstr>
      <vt:lpstr>Courier New</vt:lpstr>
      <vt:lpstr>Helvetica</vt:lpstr>
      <vt:lpstr>Wingdings</vt:lpstr>
      <vt:lpstr>Tema de Office</vt:lpstr>
      <vt:lpstr>EVALUACIÓN DE IMPACTO ECONÓMICO DEL  GAS NATURAL IMPORTADO</vt:lpstr>
      <vt:lpstr>Presentación de PowerPoint</vt:lpstr>
      <vt:lpstr>Presentación de PowerPoint</vt:lpstr>
      <vt:lpstr>Pregunta de investigación</vt:lpstr>
      <vt:lpstr>Presentación de PowerPoint</vt:lpstr>
      <vt:lpstr>Presentación de PowerPoint</vt:lpstr>
      <vt:lpstr>Presentación de PowerPoint</vt:lpstr>
      <vt:lpstr>Especificación del modelo</vt:lpstr>
      <vt:lpstr>Supuesto de identificación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Viafara</dc:creator>
  <cp:lastModifiedBy>Jorge Viafara</cp:lastModifiedBy>
  <cp:revision>5</cp:revision>
  <dcterms:created xsi:type="dcterms:W3CDTF">2025-09-27T01:37:50Z</dcterms:created>
  <dcterms:modified xsi:type="dcterms:W3CDTF">2025-10-06T12:31:07Z</dcterms:modified>
</cp:coreProperties>
</file>