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"/>
  </p:notesMasterIdLst>
  <p:handoutMasterIdLst>
    <p:handoutMasterId r:id="rId4"/>
  </p:handoutMasterIdLst>
  <p:sldIdLst>
    <p:sldId id="390" r:id="rId2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C52F0A-4381-4048-86DF-567F01407B4F}" v="45" dt="2022-04-12T17:10:16.7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15" autoAdjust="0"/>
    <p:restoredTop sz="94660"/>
  </p:normalViewPr>
  <p:slideViewPr>
    <p:cSldViewPr snapToGrid="0">
      <p:cViewPr>
        <p:scale>
          <a:sx n="98" d="100"/>
          <a:sy n="98" d="100"/>
        </p:scale>
        <p:origin x="870" y="6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rk, George W Civ USAF USAFA DF/DFEC" userId="1fb5875a-4594-4db2-80fb-f0db3de11280" providerId="ADAL" clId="{EEC52F0A-4381-4048-86DF-567F01407B4F}"/>
    <pc:docChg chg="undo custSel modSld">
      <pc:chgData name="York, George W Civ USAF USAFA DF/DFEC" userId="1fb5875a-4594-4db2-80fb-f0db3de11280" providerId="ADAL" clId="{EEC52F0A-4381-4048-86DF-567F01407B4F}" dt="2022-04-12T17:11:28.554" v="412" actId="167"/>
      <pc:docMkLst>
        <pc:docMk/>
      </pc:docMkLst>
      <pc:sldChg chg="addSp delSp modSp mod">
        <pc:chgData name="York, George W Civ USAF USAFA DF/DFEC" userId="1fb5875a-4594-4db2-80fb-f0db3de11280" providerId="ADAL" clId="{EEC52F0A-4381-4048-86DF-567F01407B4F}" dt="2022-04-12T17:11:28.554" v="412" actId="167"/>
        <pc:sldMkLst>
          <pc:docMk/>
          <pc:sldMk cId="3416515774" sldId="390"/>
        </pc:sldMkLst>
        <pc:spChg chg="del">
          <ac:chgData name="York, George W Civ USAF USAFA DF/DFEC" userId="1fb5875a-4594-4db2-80fb-f0db3de11280" providerId="ADAL" clId="{EEC52F0A-4381-4048-86DF-567F01407B4F}" dt="2022-04-12T16:44:02.445" v="51" actId="478"/>
          <ac:spMkLst>
            <pc:docMk/>
            <pc:sldMk cId="3416515774" sldId="390"/>
            <ac:spMk id="3" creationId="{EB08ACF1-E08C-4BEA-8AF5-D87B63163844}"/>
          </ac:spMkLst>
        </pc:spChg>
        <pc:spChg chg="del">
          <ac:chgData name="York, George W Civ USAF USAFA DF/DFEC" userId="1fb5875a-4594-4db2-80fb-f0db3de11280" providerId="ADAL" clId="{EEC52F0A-4381-4048-86DF-567F01407B4F}" dt="2022-04-12T16:45:45.245" v="69" actId="478"/>
          <ac:spMkLst>
            <pc:docMk/>
            <pc:sldMk cId="3416515774" sldId="390"/>
            <ac:spMk id="5" creationId="{F2C69A48-A708-4737-B2E1-B91F36EA9432}"/>
          </ac:spMkLst>
        </pc:spChg>
        <pc:spChg chg="add mod ord">
          <ac:chgData name="York, George W Civ USAF USAFA DF/DFEC" userId="1fb5875a-4594-4db2-80fb-f0db3de11280" providerId="ADAL" clId="{EEC52F0A-4381-4048-86DF-567F01407B4F}" dt="2022-04-12T16:49:06.205" v="98" actId="1076"/>
          <ac:spMkLst>
            <pc:docMk/>
            <pc:sldMk cId="3416515774" sldId="390"/>
            <ac:spMk id="7" creationId="{6EA29404-1408-4446-A536-37142C70205F}"/>
          </ac:spMkLst>
        </pc:spChg>
        <pc:spChg chg="add mod">
          <ac:chgData name="York, George W Civ USAF USAFA DF/DFEC" userId="1fb5875a-4594-4db2-80fb-f0db3de11280" providerId="ADAL" clId="{EEC52F0A-4381-4048-86DF-567F01407B4F}" dt="2022-04-12T16:54:06.513" v="156" actId="1076"/>
          <ac:spMkLst>
            <pc:docMk/>
            <pc:sldMk cId="3416515774" sldId="390"/>
            <ac:spMk id="18" creationId="{987539B4-6338-47CF-8124-1C673A28505F}"/>
          </ac:spMkLst>
        </pc:spChg>
        <pc:spChg chg="mod">
          <ac:chgData name="York, George W Civ USAF USAFA DF/DFEC" userId="1fb5875a-4594-4db2-80fb-f0db3de11280" providerId="ADAL" clId="{EEC52F0A-4381-4048-86DF-567F01407B4F}" dt="2022-04-12T16:58:32.216" v="208" actId="1076"/>
          <ac:spMkLst>
            <pc:docMk/>
            <pc:sldMk cId="3416515774" sldId="390"/>
            <ac:spMk id="30" creationId="{00000000-0000-0000-0000-000000000000}"/>
          </ac:spMkLst>
        </pc:spChg>
        <pc:spChg chg="mod">
          <ac:chgData name="York, George W Civ USAF USAFA DF/DFEC" userId="1fb5875a-4594-4db2-80fb-f0db3de11280" providerId="ADAL" clId="{EEC52F0A-4381-4048-86DF-567F01407B4F}" dt="2022-04-12T17:01:54.870" v="249" actId="1076"/>
          <ac:spMkLst>
            <pc:docMk/>
            <pc:sldMk cId="3416515774" sldId="390"/>
            <ac:spMk id="143" creationId="{00000000-0000-0000-0000-000000000000}"/>
          </ac:spMkLst>
        </pc:spChg>
        <pc:spChg chg="mod">
          <ac:chgData name="York, George W Civ USAF USAFA DF/DFEC" userId="1fb5875a-4594-4db2-80fb-f0db3de11280" providerId="ADAL" clId="{EEC52F0A-4381-4048-86DF-567F01407B4F}" dt="2022-04-12T17:01:50.530" v="248" actId="20577"/>
          <ac:spMkLst>
            <pc:docMk/>
            <pc:sldMk cId="3416515774" sldId="390"/>
            <ac:spMk id="148" creationId="{00000000-0000-0000-0000-000000000000}"/>
          </ac:spMkLst>
        </pc:spChg>
        <pc:spChg chg="mod">
          <ac:chgData name="York, George W Civ USAF USAFA DF/DFEC" userId="1fb5875a-4594-4db2-80fb-f0db3de11280" providerId="ADAL" clId="{EEC52F0A-4381-4048-86DF-567F01407B4F}" dt="2022-04-12T17:05:53.604" v="315" actId="20577"/>
          <ac:spMkLst>
            <pc:docMk/>
            <pc:sldMk cId="3416515774" sldId="390"/>
            <ac:spMk id="160" creationId="{34319FEC-62FC-4533-B322-13BB151EE936}"/>
          </ac:spMkLst>
        </pc:spChg>
        <pc:spChg chg="mod ord">
          <ac:chgData name="York, George W Civ USAF USAFA DF/DFEC" userId="1fb5875a-4594-4db2-80fb-f0db3de11280" providerId="ADAL" clId="{EEC52F0A-4381-4048-86DF-567F01407B4F}" dt="2022-04-12T16:57:13.202" v="176" actId="166"/>
          <ac:spMkLst>
            <pc:docMk/>
            <pc:sldMk cId="3416515774" sldId="390"/>
            <ac:spMk id="162" creationId="{0180380B-A4F9-4F0D-966D-7F1FC1F9B29A}"/>
          </ac:spMkLst>
        </pc:spChg>
        <pc:spChg chg="mod">
          <ac:chgData name="York, George W Civ USAF USAFA DF/DFEC" userId="1fb5875a-4594-4db2-80fb-f0db3de11280" providerId="ADAL" clId="{EEC52F0A-4381-4048-86DF-567F01407B4F}" dt="2022-04-12T16:41:39.053" v="0" actId="1076"/>
          <ac:spMkLst>
            <pc:docMk/>
            <pc:sldMk cId="3416515774" sldId="390"/>
            <ac:spMk id="163" creationId="{47F61A86-CD47-4821-A55B-E7F5835F3611}"/>
          </ac:spMkLst>
        </pc:spChg>
        <pc:spChg chg="mod">
          <ac:chgData name="York, George W Civ USAF USAFA DF/DFEC" userId="1fb5875a-4594-4db2-80fb-f0db3de11280" providerId="ADAL" clId="{EEC52F0A-4381-4048-86DF-567F01407B4F}" dt="2022-04-12T16:49:06.205" v="98" actId="1076"/>
          <ac:spMkLst>
            <pc:docMk/>
            <pc:sldMk cId="3416515774" sldId="390"/>
            <ac:spMk id="169" creationId="{F92D90D9-B54D-44EF-B100-BFA48FFB3B2C}"/>
          </ac:spMkLst>
        </pc:spChg>
        <pc:spChg chg="mod">
          <ac:chgData name="York, George W Civ USAF USAFA DF/DFEC" userId="1fb5875a-4594-4db2-80fb-f0db3de11280" providerId="ADAL" clId="{EEC52F0A-4381-4048-86DF-567F01407B4F}" dt="2022-04-12T17:09:04.819" v="396" actId="1076"/>
          <ac:spMkLst>
            <pc:docMk/>
            <pc:sldMk cId="3416515774" sldId="390"/>
            <ac:spMk id="170" creationId="{EF76A9EF-79DC-4531-8035-5F16B983B11B}"/>
          </ac:spMkLst>
        </pc:spChg>
        <pc:spChg chg="add mod">
          <ac:chgData name="York, George W Civ USAF USAFA DF/DFEC" userId="1fb5875a-4594-4db2-80fb-f0db3de11280" providerId="ADAL" clId="{EEC52F0A-4381-4048-86DF-567F01407B4F}" dt="2022-04-12T16:41:44.117" v="2" actId="1076"/>
          <ac:spMkLst>
            <pc:docMk/>
            <pc:sldMk cId="3416515774" sldId="390"/>
            <ac:spMk id="171" creationId="{67005973-6FE0-40B9-B106-06C0E7C01726}"/>
          </ac:spMkLst>
        </pc:spChg>
        <pc:spChg chg="add mod">
          <ac:chgData name="York, George W Civ USAF USAFA DF/DFEC" userId="1fb5875a-4594-4db2-80fb-f0db3de11280" providerId="ADAL" clId="{EEC52F0A-4381-4048-86DF-567F01407B4F}" dt="2022-04-12T16:41:59.554" v="13" actId="1076"/>
          <ac:spMkLst>
            <pc:docMk/>
            <pc:sldMk cId="3416515774" sldId="390"/>
            <ac:spMk id="172" creationId="{AA6A0382-FD87-4E4F-BA50-F0C9E45882E0}"/>
          </ac:spMkLst>
        </pc:spChg>
        <pc:spChg chg="add mod">
          <ac:chgData name="York, George W Civ USAF USAFA DF/DFEC" userId="1fb5875a-4594-4db2-80fb-f0db3de11280" providerId="ADAL" clId="{EEC52F0A-4381-4048-86DF-567F01407B4F}" dt="2022-04-12T16:47:44.266" v="85" actId="1076"/>
          <ac:spMkLst>
            <pc:docMk/>
            <pc:sldMk cId="3416515774" sldId="390"/>
            <ac:spMk id="187" creationId="{A19897B2-2207-4207-AF29-695657656CE0}"/>
          </ac:spMkLst>
        </pc:spChg>
        <pc:spChg chg="add mod">
          <ac:chgData name="York, George W Civ USAF USAFA DF/DFEC" userId="1fb5875a-4594-4db2-80fb-f0db3de11280" providerId="ADAL" clId="{EEC52F0A-4381-4048-86DF-567F01407B4F}" dt="2022-04-12T16:49:45.613" v="106" actId="20577"/>
          <ac:spMkLst>
            <pc:docMk/>
            <pc:sldMk cId="3416515774" sldId="390"/>
            <ac:spMk id="194" creationId="{A65B0AE0-E2DA-4E11-8A89-01726F2C9011}"/>
          </ac:spMkLst>
        </pc:spChg>
        <pc:spChg chg="add mod">
          <ac:chgData name="York, George W Civ USAF USAFA DF/DFEC" userId="1fb5875a-4594-4db2-80fb-f0db3de11280" providerId="ADAL" clId="{EEC52F0A-4381-4048-86DF-567F01407B4F}" dt="2022-04-12T16:49:57.777" v="109" actId="20577"/>
          <ac:spMkLst>
            <pc:docMk/>
            <pc:sldMk cId="3416515774" sldId="390"/>
            <ac:spMk id="197" creationId="{28D97647-ED80-4294-86CC-16DEB27FC927}"/>
          </ac:spMkLst>
        </pc:spChg>
        <pc:spChg chg="add mod">
          <ac:chgData name="York, George W Civ USAF USAFA DF/DFEC" userId="1fb5875a-4594-4db2-80fb-f0db3de11280" providerId="ADAL" clId="{EEC52F0A-4381-4048-86DF-567F01407B4F}" dt="2022-04-12T16:53:42.704" v="153" actId="255"/>
          <ac:spMkLst>
            <pc:docMk/>
            <pc:sldMk cId="3416515774" sldId="390"/>
            <ac:spMk id="200" creationId="{7DCF5C6C-D752-4021-92DA-30960D2508B8}"/>
          </ac:spMkLst>
        </pc:spChg>
        <pc:spChg chg="add mod">
          <ac:chgData name="York, George W Civ USAF USAFA DF/DFEC" userId="1fb5875a-4594-4db2-80fb-f0db3de11280" providerId="ADAL" clId="{EEC52F0A-4381-4048-86DF-567F01407B4F}" dt="2022-04-12T16:53:59.045" v="155" actId="1076"/>
          <ac:spMkLst>
            <pc:docMk/>
            <pc:sldMk cId="3416515774" sldId="390"/>
            <ac:spMk id="201" creationId="{BABF0F57-74F1-4755-AE26-DEF01443D82F}"/>
          </ac:spMkLst>
        </pc:spChg>
        <pc:spChg chg="add mod">
          <ac:chgData name="York, George W Civ USAF USAFA DF/DFEC" userId="1fb5875a-4594-4db2-80fb-f0db3de11280" providerId="ADAL" clId="{EEC52F0A-4381-4048-86DF-567F01407B4F}" dt="2022-04-12T16:57:04.626" v="174" actId="1076"/>
          <ac:spMkLst>
            <pc:docMk/>
            <pc:sldMk cId="3416515774" sldId="390"/>
            <ac:spMk id="207" creationId="{48ABF5BC-65AB-452D-A272-1B1680F7C880}"/>
          </ac:spMkLst>
        </pc:spChg>
        <pc:spChg chg="mod">
          <ac:chgData name="York, George W Civ USAF USAFA DF/DFEC" userId="1fb5875a-4594-4db2-80fb-f0db3de11280" providerId="ADAL" clId="{EEC52F0A-4381-4048-86DF-567F01407B4F}" dt="2022-04-12T16:42:10.265" v="14" actId="20577"/>
          <ac:spMkLst>
            <pc:docMk/>
            <pc:sldMk cId="3416515774" sldId="390"/>
            <ac:spMk id="222" creationId="{00000000-0000-0000-0000-000000000000}"/>
          </ac:spMkLst>
        </pc:spChg>
        <pc:spChg chg="add mod">
          <ac:chgData name="York, George W Civ USAF USAFA DF/DFEC" userId="1fb5875a-4594-4db2-80fb-f0db3de11280" providerId="ADAL" clId="{EEC52F0A-4381-4048-86DF-567F01407B4F}" dt="2022-04-12T16:57:52.176" v="183" actId="1076"/>
          <ac:spMkLst>
            <pc:docMk/>
            <pc:sldMk cId="3416515774" sldId="390"/>
            <ac:spMk id="223" creationId="{65369131-D151-4C67-BF10-5E6FAEBC7EAA}"/>
          </ac:spMkLst>
        </pc:spChg>
        <pc:spChg chg="add del mod">
          <ac:chgData name="York, George W Civ USAF USAFA DF/DFEC" userId="1fb5875a-4594-4db2-80fb-f0db3de11280" providerId="ADAL" clId="{EEC52F0A-4381-4048-86DF-567F01407B4F}" dt="2022-04-12T17:08:13.209" v="373" actId="478"/>
          <ac:spMkLst>
            <pc:docMk/>
            <pc:sldMk cId="3416515774" sldId="390"/>
            <ac:spMk id="224" creationId="{846280E0-699A-46F0-B415-91696E433C46}"/>
          </ac:spMkLst>
        </pc:spChg>
        <pc:spChg chg="mod">
          <ac:chgData name="York, George W Civ USAF USAFA DF/DFEC" userId="1fb5875a-4594-4db2-80fb-f0db3de11280" providerId="ADAL" clId="{EEC52F0A-4381-4048-86DF-567F01407B4F}" dt="2022-04-12T16:56:53.966" v="172" actId="1076"/>
          <ac:spMkLst>
            <pc:docMk/>
            <pc:sldMk cId="3416515774" sldId="390"/>
            <ac:spMk id="226" creationId="{00000000-0000-0000-0000-000000000000}"/>
          </ac:spMkLst>
        </pc:spChg>
        <pc:spChg chg="mod">
          <ac:chgData name="York, George W Civ USAF USAFA DF/DFEC" userId="1fb5875a-4594-4db2-80fb-f0db3de11280" providerId="ADAL" clId="{EEC52F0A-4381-4048-86DF-567F01407B4F}" dt="2022-04-12T16:48:20.966" v="93" actId="1076"/>
          <ac:spMkLst>
            <pc:docMk/>
            <pc:sldMk cId="3416515774" sldId="390"/>
            <ac:spMk id="227" creationId="{00000000-0000-0000-0000-000000000000}"/>
          </ac:spMkLst>
        </pc:spChg>
        <pc:spChg chg="add mod">
          <ac:chgData name="York, George W Civ USAF USAFA DF/DFEC" userId="1fb5875a-4594-4db2-80fb-f0db3de11280" providerId="ADAL" clId="{EEC52F0A-4381-4048-86DF-567F01407B4F}" dt="2022-04-12T17:02:30.468" v="257" actId="1076"/>
          <ac:spMkLst>
            <pc:docMk/>
            <pc:sldMk cId="3416515774" sldId="390"/>
            <ac:spMk id="228" creationId="{8953EA30-1597-4A84-973E-DA80E81DA034}"/>
          </ac:spMkLst>
        </pc:spChg>
        <pc:spChg chg="mod">
          <ac:chgData name="York, George W Civ USAF USAFA DF/DFEC" userId="1fb5875a-4594-4db2-80fb-f0db3de11280" providerId="ADAL" clId="{EEC52F0A-4381-4048-86DF-567F01407B4F}" dt="2022-04-12T16:48:18.447" v="92" actId="1076"/>
          <ac:spMkLst>
            <pc:docMk/>
            <pc:sldMk cId="3416515774" sldId="390"/>
            <ac:spMk id="229" creationId="{00000000-0000-0000-0000-000000000000}"/>
          </ac:spMkLst>
        </pc:spChg>
        <pc:spChg chg="add mod">
          <ac:chgData name="York, George W Civ USAF USAFA DF/DFEC" userId="1fb5875a-4594-4db2-80fb-f0db3de11280" providerId="ADAL" clId="{EEC52F0A-4381-4048-86DF-567F01407B4F}" dt="2022-04-12T17:02:33.810" v="258" actId="1076"/>
          <ac:spMkLst>
            <pc:docMk/>
            <pc:sldMk cId="3416515774" sldId="390"/>
            <ac:spMk id="230" creationId="{304DAB2A-EE63-4424-8372-4D6B2650C451}"/>
          </ac:spMkLst>
        </pc:spChg>
        <pc:spChg chg="mod">
          <ac:chgData name="York, George W Civ USAF USAFA DF/DFEC" userId="1fb5875a-4594-4db2-80fb-f0db3de11280" providerId="ADAL" clId="{EEC52F0A-4381-4048-86DF-567F01407B4F}" dt="2022-04-12T17:05:04.255" v="300" actId="1076"/>
          <ac:spMkLst>
            <pc:docMk/>
            <pc:sldMk cId="3416515774" sldId="390"/>
            <ac:spMk id="231" creationId="{00000000-0000-0000-0000-000000000000}"/>
          </ac:spMkLst>
        </pc:spChg>
        <pc:spChg chg="mod">
          <ac:chgData name="York, George W Civ USAF USAFA DF/DFEC" userId="1fb5875a-4594-4db2-80fb-f0db3de11280" providerId="ADAL" clId="{EEC52F0A-4381-4048-86DF-567F01407B4F}" dt="2022-04-12T16:49:06.205" v="98" actId="1076"/>
          <ac:spMkLst>
            <pc:docMk/>
            <pc:sldMk cId="3416515774" sldId="390"/>
            <ac:spMk id="232" creationId="{00000000-0000-0000-0000-000000000000}"/>
          </ac:spMkLst>
        </pc:spChg>
        <pc:spChg chg="mod">
          <ac:chgData name="York, George W Civ USAF USAFA DF/DFEC" userId="1fb5875a-4594-4db2-80fb-f0db3de11280" providerId="ADAL" clId="{EEC52F0A-4381-4048-86DF-567F01407B4F}" dt="2022-04-12T16:47:29.625" v="82" actId="1076"/>
          <ac:spMkLst>
            <pc:docMk/>
            <pc:sldMk cId="3416515774" sldId="390"/>
            <ac:spMk id="233" creationId="{00000000-0000-0000-0000-000000000000}"/>
          </ac:spMkLst>
        </pc:spChg>
        <pc:spChg chg="mod">
          <ac:chgData name="York, George W Civ USAF USAFA DF/DFEC" userId="1fb5875a-4594-4db2-80fb-f0db3de11280" providerId="ADAL" clId="{EEC52F0A-4381-4048-86DF-567F01407B4F}" dt="2022-04-12T16:51:20.264" v="135" actId="1076"/>
          <ac:spMkLst>
            <pc:docMk/>
            <pc:sldMk cId="3416515774" sldId="390"/>
            <ac:spMk id="234" creationId="{00000000-0000-0000-0000-000000000000}"/>
          </ac:spMkLst>
        </pc:spChg>
        <pc:spChg chg="mod">
          <ac:chgData name="York, George W Civ USAF USAFA DF/DFEC" userId="1fb5875a-4594-4db2-80fb-f0db3de11280" providerId="ADAL" clId="{EEC52F0A-4381-4048-86DF-567F01407B4F}" dt="2022-04-12T16:50:05.071" v="110" actId="20577"/>
          <ac:spMkLst>
            <pc:docMk/>
            <pc:sldMk cId="3416515774" sldId="390"/>
            <ac:spMk id="236" creationId="{00000000-0000-0000-0000-000000000000}"/>
          </ac:spMkLst>
        </pc:spChg>
        <pc:spChg chg="mod">
          <ac:chgData name="York, George W Civ USAF USAFA DF/DFEC" userId="1fb5875a-4594-4db2-80fb-f0db3de11280" providerId="ADAL" clId="{EEC52F0A-4381-4048-86DF-567F01407B4F}" dt="2022-04-12T16:50:56.255" v="132" actId="1076"/>
          <ac:spMkLst>
            <pc:docMk/>
            <pc:sldMk cId="3416515774" sldId="390"/>
            <ac:spMk id="238" creationId="{00000000-0000-0000-0000-000000000000}"/>
          </ac:spMkLst>
        </pc:spChg>
        <pc:spChg chg="mod">
          <ac:chgData name="York, George W Civ USAF USAFA DF/DFEC" userId="1fb5875a-4594-4db2-80fb-f0db3de11280" providerId="ADAL" clId="{EEC52F0A-4381-4048-86DF-567F01407B4F}" dt="2022-04-12T16:47:33.600" v="83" actId="1076"/>
          <ac:spMkLst>
            <pc:docMk/>
            <pc:sldMk cId="3416515774" sldId="390"/>
            <ac:spMk id="239" creationId="{00000000-0000-0000-0000-000000000000}"/>
          </ac:spMkLst>
        </pc:spChg>
        <pc:spChg chg="mod ord">
          <ac:chgData name="York, George W Civ USAF USAFA DF/DFEC" userId="1fb5875a-4594-4db2-80fb-f0db3de11280" providerId="ADAL" clId="{EEC52F0A-4381-4048-86DF-567F01407B4F}" dt="2022-04-12T17:11:21.302" v="411" actId="167"/>
          <ac:spMkLst>
            <pc:docMk/>
            <pc:sldMk cId="3416515774" sldId="390"/>
            <ac:spMk id="240" creationId="{00000000-0000-0000-0000-000000000000}"/>
          </ac:spMkLst>
        </pc:spChg>
        <pc:spChg chg="mod">
          <ac:chgData name="York, George W Civ USAF USAFA DF/DFEC" userId="1fb5875a-4594-4db2-80fb-f0db3de11280" providerId="ADAL" clId="{EEC52F0A-4381-4048-86DF-567F01407B4F}" dt="2022-04-12T16:56:50.725" v="171" actId="1076"/>
          <ac:spMkLst>
            <pc:docMk/>
            <pc:sldMk cId="3416515774" sldId="390"/>
            <ac:spMk id="242" creationId="{00000000-0000-0000-0000-000000000000}"/>
          </ac:spMkLst>
        </pc:spChg>
        <pc:spChg chg="mod">
          <ac:chgData name="York, George W Civ USAF USAFA DF/DFEC" userId="1fb5875a-4594-4db2-80fb-f0db3de11280" providerId="ADAL" clId="{EEC52F0A-4381-4048-86DF-567F01407B4F}" dt="2022-04-12T16:57:41.437" v="181" actId="1076"/>
          <ac:spMkLst>
            <pc:docMk/>
            <pc:sldMk cId="3416515774" sldId="390"/>
            <ac:spMk id="243" creationId="{00000000-0000-0000-0000-000000000000}"/>
          </ac:spMkLst>
        </pc:spChg>
        <pc:spChg chg="mod">
          <ac:chgData name="York, George W Civ USAF USAFA DF/DFEC" userId="1fb5875a-4594-4db2-80fb-f0db3de11280" providerId="ADAL" clId="{EEC52F0A-4381-4048-86DF-567F01407B4F}" dt="2022-04-12T17:02:24.349" v="256" actId="1076"/>
          <ac:spMkLst>
            <pc:docMk/>
            <pc:sldMk cId="3416515774" sldId="390"/>
            <ac:spMk id="244" creationId="{00000000-0000-0000-0000-000000000000}"/>
          </ac:spMkLst>
        </pc:spChg>
        <pc:spChg chg="mod">
          <ac:chgData name="York, George W Civ USAF USAFA DF/DFEC" userId="1fb5875a-4594-4db2-80fb-f0db3de11280" providerId="ADAL" clId="{EEC52F0A-4381-4048-86DF-567F01407B4F}" dt="2022-04-12T17:00:46.907" v="236" actId="1076"/>
          <ac:spMkLst>
            <pc:docMk/>
            <pc:sldMk cId="3416515774" sldId="390"/>
            <ac:spMk id="245" creationId="{00000000-0000-0000-0000-000000000000}"/>
          </ac:spMkLst>
        </pc:spChg>
        <pc:spChg chg="mod">
          <ac:chgData name="York, George W Civ USAF USAFA DF/DFEC" userId="1fb5875a-4594-4db2-80fb-f0db3de11280" providerId="ADAL" clId="{EEC52F0A-4381-4048-86DF-567F01407B4F}" dt="2022-04-12T17:00:12.461" v="221" actId="1076"/>
          <ac:spMkLst>
            <pc:docMk/>
            <pc:sldMk cId="3416515774" sldId="390"/>
            <ac:spMk id="246" creationId="{00000000-0000-0000-0000-000000000000}"/>
          </ac:spMkLst>
        </pc:spChg>
        <pc:spChg chg="add mod">
          <ac:chgData name="York, George W Civ USAF USAFA DF/DFEC" userId="1fb5875a-4594-4db2-80fb-f0db3de11280" providerId="ADAL" clId="{EEC52F0A-4381-4048-86DF-567F01407B4F}" dt="2022-04-12T17:00:12.461" v="221" actId="1076"/>
          <ac:spMkLst>
            <pc:docMk/>
            <pc:sldMk cId="3416515774" sldId="390"/>
            <ac:spMk id="252" creationId="{1376497A-9560-4EE7-9EFB-4C16CED348F0}"/>
          </ac:spMkLst>
        </pc:spChg>
        <pc:spChg chg="add mod">
          <ac:chgData name="York, George W Civ USAF USAFA DF/DFEC" userId="1fb5875a-4594-4db2-80fb-f0db3de11280" providerId="ADAL" clId="{EEC52F0A-4381-4048-86DF-567F01407B4F}" dt="2022-04-12T17:00:22.974" v="232" actId="20577"/>
          <ac:spMkLst>
            <pc:docMk/>
            <pc:sldMk cId="3416515774" sldId="390"/>
            <ac:spMk id="255" creationId="{84C8A656-C8C7-40DE-AB7D-AA9118210377}"/>
          </ac:spMkLst>
        </pc:spChg>
        <pc:spChg chg="add mod">
          <ac:chgData name="York, George W Civ USAF USAFA DF/DFEC" userId="1fb5875a-4594-4db2-80fb-f0db3de11280" providerId="ADAL" clId="{EEC52F0A-4381-4048-86DF-567F01407B4F}" dt="2022-04-12T17:01:01.427" v="239" actId="1076"/>
          <ac:spMkLst>
            <pc:docMk/>
            <pc:sldMk cId="3416515774" sldId="390"/>
            <ac:spMk id="259" creationId="{A1FC83DE-205A-41FC-A236-1B0ADE2ED929}"/>
          </ac:spMkLst>
        </pc:spChg>
        <pc:spChg chg="add del mod">
          <ac:chgData name="York, George W Civ USAF USAFA DF/DFEC" userId="1fb5875a-4594-4db2-80fb-f0db3de11280" providerId="ADAL" clId="{EEC52F0A-4381-4048-86DF-567F01407B4F}" dt="2022-04-12T17:06:02.383" v="316" actId="478"/>
          <ac:spMkLst>
            <pc:docMk/>
            <pc:sldMk cId="3416515774" sldId="390"/>
            <ac:spMk id="260" creationId="{D02D0D6F-A661-4625-8735-5C6BF53CB5A6}"/>
          </ac:spMkLst>
        </pc:spChg>
        <pc:spChg chg="add mod ord">
          <ac:chgData name="York, George W Civ USAF USAFA DF/DFEC" userId="1fb5875a-4594-4db2-80fb-f0db3de11280" providerId="ADAL" clId="{EEC52F0A-4381-4048-86DF-567F01407B4F}" dt="2022-04-12T17:03:55.959" v="271" actId="166"/>
          <ac:spMkLst>
            <pc:docMk/>
            <pc:sldMk cId="3416515774" sldId="390"/>
            <ac:spMk id="261" creationId="{7131B2AF-67D3-45AC-9E41-618D3B308D55}"/>
          </ac:spMkLst>
        </pc:spChg>
        <pc:spChg chg="add mod ord">
          <ac:chgData name="York, George W Civ USAF USAFA DF/DFEC" userId="1fb5875a-4594-4db2-80fb-f0db3de11280" providerId="ADAL" clId="{EEC52F0A-4381-4048-86DF-567F01407B4F}" dt="2022-04-12T17:03:51.993" v="270" actId="166"/>
          <ac:spMkLst>
            <pc:docMk/>
            <pc:sldMk cId="3416515774" sldId="390"/>
            <ac:spMk id="269" creationId="{13C5F92F-39C0-4BD8-8E64-DCDFEC0281AF}"/>
          </ac:spMkLst>
        </pc:spChg>
        <pc:spChg chg="add mod">
          <ac:chgData name="York, George W Civ USAF USAFA DF/DFEC" userId="1fb5875a-4594-4db2-80fb-f0db3de11280" providerId="ADAL" clId="{EEC52F0A-4381-4048-86DF-567F01407B4F}" dt="2022-04-12T17:04:52.460" v="298" actId="1076"/>
          <ac:spMkLst>
            <pc:docMk/>
            <pc:sldMk cId="3416515774" sldId="390"/>
            <ac:spMk id="270" creationId="{9724EDB6-00CE-4546-A289-0767AC4A71D8}"/>
          </ac:spMkLst>
        </pc:spChg>
        <pc:spChg chg="add mod">
          <ac:chgData name="York, George W Civ USAF USAFA DF/DFEC" userId="1fb5875a-4594-4db2-80fb-f0db3de11280" providerId="ADAL" clId="{EEC52F0A-4381-4048-86DF-567F01407B4F}" dt="2022-04-12T17:05:33.336" v="307" actId="14100"/>
          <ac:spMkLst>
            <pc:docMk/>
            <pc:sldMk cId="3416515774" sldId="390"/>
            <ac:spMk id="271" creationId="{4319F221-1F47-41AA-AFA2-2227A730FC76}"/>
          </ac:spMkLst>
        </pc:spChg>
        <pc:spChg chg="add mod">
          <ac:chgData name="York, George W Civ USAF USAFA DF/DFEC" userId="1fb5875a-4594-4db2-80fb-f0db3de11280" providerId="ADAL" clId="{EEC52F0A-4381-4048-86DF-567F01407B4F}" dt="2022-04-12T17:06:56.386" v="327" actId="1076"/>
          <ac:spMkLst>
            <pc:docMk/>
            <pc:sldMk cId="3416515774" sldId="390"/>
            <ac:spMk id="274" creationId="{8A9DF16F-EEE6-4A75-A428-1E812E89C467}"/>
          </ac:spMkLst>
        </pc:spChg>
        <pc:spChg chg="add mod">
          <ac:chgData name="York, George W Civ USAF USAFA DF/DFEC" userId="1fb5875a-4594-4db2-80fb-f0db3de11280" providerId="ADAL" clId="{EEC52F0A-4381-4048-86DF-567F01407B4F}" dt="2022-04-12T17:07:08.915" v="330" actId="20577"/>
          <ac:spMkLst>
            <pc:docMk/>
            <pc:sldMk cId="3416515774" sldId="390"/>
            <ac:spMk id="277" creationId="{CC3058E3-4CCC-4C4B-A9DC-A5BA0BFFBE04}"/>
          </ac:spMkLst>
        </pc:spChg>
        <pc:spChg chg="add mod">
          <ac:chgData name="York, George W Civ USAF USAFA DF/DFEC" userId="1fb5875a-4594-4db2-80fb-f0db3de11280" providerId="ADAL" clId="{EEC52F0A-4381-4048-86DF-567F01407B4F}" dt="2022-04-12T17:08:21.131" v="375" actId="1076"/>
          <ac:spMkLst>
            <pc:docMk/>
            <pc:sldMk cId="3416515774" sldId="390"/>
            <ac:spMk id="278" creationId="{C51B761A-BE9D-42B1-8BF1-510A803B21A8}"/>
          </ac:spMkLst>
        </pc:spChg>
        <pc:spChg chg="add mod">
          <ac:chgData name="York, George W Civ USAF USAFA DF/DFEC" userId="1fb5875a-4594-4db2-80fb-f0db3de11280" providerId="ADAL" clId="{EEC52F0A-4381-4048-86DF-567F01407B4F}" dt="2022-04-12T17:08:58.731" v="394" actId="1076"/>
          <ac:spMkLst>
            <pc:docMk/>
            <pc:sldMk cId="3416515774" sldId="390"/>
            <ac:spMk id="279" creationId="{C97CEF08-EB4D-42CC-A5E7-08D66724C10A}"/>
          </ac:spMkLst>
        </pc:spChg>
        <pc:spChg chg="add mod">
          <ac:chgData name="York, George W Civ USAF USAFA DF/DFEC" userId="1fb5875a-4594-4db2-80fb-f0db3de11280" providerId="ADAL" clId="{EEC52F0A-4381-4048-86DF-567F01407B4F}" dt="2022-04-12T17:09:19.858" v="400" actId="1076"/>
          <ac:spMkLst>
            <pc:docMk/>
            <pc:sldMk cId="3416515774" sldId="390"/>
            <ac:spMk id="281" creationId="{0AED3B7C-1EAE-424B-AC72-3C2FB1CA4A32}"/>
          </ac:spMkLst>
        </pc:spChg>
        <pc:spChg chg="add mod">
          <ac:chgData name="York, George W Civ USAF USAFA DF/DFEC" userId="1fb5875a-4594-4db2-80fb-f0db3de11280" providerId="ADAL" clId="{EEC52F0A-4381-4048-86DF-567F01407B4F}" dt="2022-04-12T17:10:39.702" v="410" actId="1076"/>
          <ac:spMkLst>
            <pc:docMk/>
            <pc:sldMk cId="3416515774" sldId="390"/>
            <ac:spMk id="282" creationId="{CE927B96-20D9-4993-A13E-86860A14200E}"/>
          </ac:spMkLst>
        </pc:spChg>
        <pc:picChg chg="del mod">
          <ac:chgData name="York, George W Civ USAF USAFA DF/DFEC" userId="1fb5875a-4594-4db2-80fb-f0db3de11280" providerId="ADAL" clId="{EEC52F0A-4381-4048-86DF-567F01407B4F}" dt="2022-04-12T16:43:55.084" v="50" actId="478"/>
          <ac:picMkLst>
            <pc:docMk/>
            <pc:sldMk cId="3416515774" sldId="390"/>
            <ac:picMk id="11" creationId="{00000000-0000-0000-0000-000000000000}"/>
          </ac:picMkLst>
        </pc:picChg>
        <pc:picChg chg="add mod">
          <ac:chgData name="York, George W Civ USAF USAFA DF/DFEC" userId="1fb5875a-4594-4db2-80fb-f0db3de11280" providerId="ADAL" clId="{EEC52F0A-4381-4048-86DF-567F01407B4F}" dt="2022-04-12T16:47:22.254" v="81" actId="1076"/>
          <ac:picMkLst>
            <pc:docMk/>
            <pc:sldMk cId="3416515774" sldId="390"/>
            <ac:picMk id="173" creationId="{151598FE-D1A7-4B97-8B28-CDC6B36BD066}"/>
          </ac:picMkLst>
        </pc:picChg>
        <pc:picChg chg="add mod">
          <ac:chgData name="York, George W Civ USAF USAFA DF/DFEC" userId="1fb5875a-4594-4db2-80fb-f0db3de11280" providerId="ADAL" clId="{EEC52F0A-4381-4048-86DF-567F01407B4F}" dt="2022-04-12T16:55:53.920" v="164" actId="1076"/>
          <ac:picMkLst>
            <pc:docMk/>
            <pc:sldMk cId="3416515774" sldId="390"/>
            <ac:picMk id="174" creationId="{F93A9617-CC80-4CFB-817B-566AD7451367}"/>
          </ac:picMkLst>
        </pc:picChg>
        <pc:picChg chg="add mod ord">
          <ac:chgData name="York, George W Civ USAF USAFA DF/DFEC" userId="1fb5875a-4594-4db2-80fb-f0db3de11280" providerId="ADAL" clId="{EEC52F0A-4381-4048-86DF-567F01407B4F}" dt="2022-04-12T17:11:28.554" v="412" actId="167"/>
          <ac:picMkLst>
            <pc:docMk/>
            <pc:sldMk cId="3416515774" sldId="390"/>
            <ac:picMk id="175" creationId="{35D46210-12ED-49C2-857C-0F4CBB8FC5AE}"/>
          </ac:picMkLst>
        </pc:picChg>
        <pc:picChg chg="add mod">
          <ac:chgData name="York, George W Civ USAF USAFA DF/DFEC" userId="1fb5875a-4594-4db2-80fb-f0db3de11280" providerId="ADAL" clId="{EEC52F0A-4381-4048-86DF-567F01407B4F}" dt="2022-04-12T17:05:38.096" v="309" actId="1076"/>
          <ac:picMkLst>
            <pc:docMk/>
            <pc:sldMk cId="3416515774" sldId="390"/>
            <ac:picMk id="176" creationId="{309D3B59-9DF6-4633-B1F4-1967147954B3}"/>
          </ac:picMkLst>
        </pc:picChg>
        <pc:cxnChg chg="add">
          <ac:chgData name="York, George W Civ USAF USAFA DF/DFEC" userId="1fb5875a-4594-4db2-80fb-f0db3de11280" providerId="ADAL" clId="{EEC52F0A-4381-4048-86DF-567F01407B4F}" dt="2022-04-12T16:56:43.437" v="169" actId="11529"/>
          <ac:cxnSpMkLst>
            <pc:docMk/>
            <pc:sldMk cId="3416515774" sldId="390"/>
            <ac:cxnSpMk id="20" creationId="{E50453FF-1B4B-4FC7-81CB-9EB7295778EC}"/>
          </ac:cxnSpMkLst>
        </pc:cxnChg>
        <pc:cxnChg chg="add">
          <ac:chgData name="York, George W Civ USAF USAFA DF/DFEC" userId="1fb5875a-4594-4db2-80fb-f0db3de11280" providerId="ADAL" clId="{EEC52F0A-4381-4048-86DF-567F01407B4F}" dt="2022-04-12T17:06:21.713" v="317" actId="11529"/>
          <ac:cxnSpMkLst>
            <pc:docMk/>
            <pc:sldMk cId="3416515774" sldId="390"/>
            <ac:cxnSpMk id="24" creationId="{90E45FB6-7D91-4C9C-97E2-E4A8FAA6A2D6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6:47:08.878" v="80" actId="14100"/>
          <ac:cxnSpMkLst>
            <pc:docMk/>
            <pc:sldMk cId="3416515774" sldId="390"/>
            <ac:cxnSpMk id="177" creationId="{ABBCFCC4-4E13-44DA-9522-144B721811EB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6:47:08.878" v="80" actId="14100"/>
          <ac:cxnSpMkLst>
            <pc:docMk/>
            <pc:sldMk cId="3416515774" sldId="390"/>
            <ac:cxnSpMk id="178" creationId="{9021B01D-FBC1-4DAA-B6CF-B7393A1B8005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6:48:08.547" v="89" actId="1076"/>
          <ac:cxnSpMkLst>
            <pc:docMk/>
            <pc:sldMk cId="3416515774" sldId="390"/>
            <ac:cxnSpMk id="188" creationId="{5B3B90D3-8EB5-40DD-B505-BF6ADB3E648B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6:48:08.547" v="89" actId="1076"/>
          <ac:cxnSpMkLst>
            <pc:docMk/>
            <pc:sldMk cId="3416515774" sldId="390"/>
            <ac:cxnSpMk id="189" creationId="{A1658AA4-5938-41A5-998E-1A59B0B0F677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6:48:15.541" v="91" actId="1076"/>
          <ac:cxnSpMkLst>
            <pc:docMk/>
            <pc:sldMk cId="3416515774" sldId="390"/>
            <ac:cxnSpMk id="190" creationId="{A8EC53DC-9901-4285-8F32-444CD2D4F930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6:48:15.541" v="91" actId="1076"/>
          <ac:cxnSpMkLst>
            <pc:docMk/>
            <pc:sldMk cId="3416515774" sldId="390"/>
            <ac:cxnSpMk id="191" creationId="{8A8288DF-40FC-4DD3-AD11-3352D2876B3D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6:49:06.205" v="98" actId="1076"/>
          <ac:cxnSpMkLst>
            <pc:docMk/>
            <pc:sldMk cId="3416515774" sldId="390"/>
            <ac:cxnSpMk id="192" creationId="{F538AB58-7E6A-409E-AFEE-A55B074F75CE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6:49:06.205" v="98" actId="1076"/>
          <ac:cxnSpMkLst>
            <pc:docMk/>
            <pc:sldMk cId="3416515774" sldId="390"/>
            <ac:cxnSpMk id="193" creationId="{2A5BAA3F-7E42-4746-916B-E1DAA325B92A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6:49:20.815" v="100" actId="1076"/>
          <ac:cxnSpMkLst>
            <pc:docMk/>
            <pc:sldMk cId="3416515774" sldId="390"/>
            <ac:cxnSpMk id="195" creationId="{684D3A98-35E8-40A0-B838-7414D05864B1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6:49:24.895" v="101" actId="14100"/>
          <ac:cxnSpMkLst>
            <pc:docMk/>
            <pc:sldMk cId="3416515774" sldId="390"/>
            <ac:cxnSpMk id="196" creationId="{2A2C23A1-E27E-4A23-B44B-3F78B32AB3ED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6:51:13.843" v="134" actId="1076"/>
          <ac:cxnSpMkLst>
            <pc:docMk/>
            <pc:sldMk cId="3416515774" sldId="390"/>
            <ac:cxnSpMk id="198" creationId="{031124A9-7323-4143-BE5A-12A87D4746E6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6:51:13.843" v="134" actId="1076"/>
          <ac:cxnSpMkLst>
            <pc:docMk/>
            <pc:sldMk cId="3416515774" sldId="390"/>
            <ac:cxnSpMk id="199" creationId="{83771592-B144-42DE-87E7-ADA230526AFE}"/>
          </ac:cxnSpMkLst>
        </pc:cxnChg>
        <pc:cxnChg chg="add del mod">
          <ac:chgData name="York, George W Civ USAF USAFA DF/DFEC" userId="1fb5875a-4594-4db2-80fb-f0db3de11280" providerId="ADAL" clId="{EEC52F0A-4381-4048-86DF-567F01407B4F}" dt="2022-04-12T16:57:30.672" v="178" actId="21"/>
          <ac:cxnSpMkLst>
            <pc:docMk/>
            <pc:sldMk cId="3416515774" sldId="390"/>
            <ac:cxnSpMk id="202" creationId="{BEE1951F-1E69-4181-835F-B354D0A9C7E7}"/>
          </ac:cxnSpMkLst>
        </pc:cxnChg>
        <pc:cxnChg chg="add del mod">
          <ac:chgData name="York, George W Civ USAF USAFA DF/DFEC" userId="1fb5875a-4594-4db2-80fb-f0db3de11280" providerId="ADAL" clId="{EEC52F0A-4381-4048-86DF-567F01407B4F}" dt="2022-04-12T16:57:30.672" v="178" actId="21"/>
          <ac:cxnSpMkLst>
            <pc:docMk/>
            <pc:sldMk cId="3416515774" sldId="390"/>
            <ac:cxnSpMk id="203" creationId="{F1E408EB-4CDB-47DA-92C0-869CF729CCE0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6:55:46.265" v="162" actId="1076"/>
          <ac:cxnSpMkLst>
            <pc:docMk/>
            <pc:sldMk cId="3416515774" sldId="390"/>
            <ac:cxnSpMk id="204" creationId="{F5BB9C36-B831-4207-B2DE-D828E7F21520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6:56:50.725" v="171" actId="1076"/>
          <ac:cxnSpMkLst>
            <pc:docMk/>
            <pc:sldMk cId="3416515774" sldId="390"/>
            <ac:cxnSpMk id="205" creationId="{F7858DA8-6DE5-4DB4-A24D-B5D436577FEA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6:56:50.725" v="171" actId="1076"/>
          <ac:cxnSpMkLst>
            <pc:docMk/>
            <pc:sldMk cId="3416515774" sldId="390"/>
            <ac:cxnSpMk id="206" creationId="{376E4B03-412B-4524-BBCA-3D628F76F7CB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6:57:38.516" v="180" actId="1076"/>
          <ac:cxnSpMkLst>
            <pc:docMk/>
            <pc:sldMk cId="3416515774" sldId="390"/>
            <ac:cxnSpMk id="208" creationId="{814B894D-1371-4C9B-9F35-4A894E3237C7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6:57:38.516" v="180" actId="1076"/>
          <ac:cxnSpMkLst>
            <pc:docMk/>
            <pc:sldMk cId="3416515774" sldId="390"/>
            <ac:cxnSpMk id="209" creationId="{E1BC25F6-43D4-435D-9C5C-061F13358D73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7:00:12.461" v="221" actId="1076"/>
          <ac:cxnSpMkLst>
            <pc:docMk/>
            <pc:sldMk cId="3416515774" sldId="390"/>
            <ac:cxnSpMk id="253" creationId="{67066F75-D07B-4B1C-9906-53F3C2B26E8D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7:00:12.461" v="221" actId="1076"/>
          <ac:cxnSpMkLst>
            <pc:docMk/>
            <pc:sldMk cId="3416515774" sldId="390"/>
            <ac:cxnSpMk id="254" creationId="{DD2A6E5C-C174-4F6A-A36A-EE940B99CC22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7:00:12.461" v="221" actId="1076"/>
          <ac:cxnSpMkLst>
            <pc:docMk/>
            <pc:sldMk cId="3416515774" sldId="390"/>
            <ac:cxnSpMk id="256" creationId="{46B85E2F-480B-4C7C-873C-8F153C2B1A36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7:00:12.461" v="221" actId="1076"/>
          <ac:cxnSpMkLst>
            <pc:docMk/>
            <pc:sldMk cId="3416515774" sldId="390"/>
            <ac:cxnSpMk id="257" creationId="{3E9B85C2-6F2E-4E62-ABAE-69285E45E9EE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7:00:43.974" v="235" actId="1076"/>
          <ac:cxnSpMkLst>
            <pc:docMk/>
            <pc:sldMk cId="3416515774" sldId="390"/>
            <ac:cxnSpMk id="258" creationId="{33E58C1D-C7EA-4DE2-B3CE-028CE66152F7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7:02:10.016" v="253" actId="1076"/>
          <ac:cxnSpMkLst>
            <pc:docMk/>
            <pc:sldMk cId="3416515774" sldId="390"/>
            <ac:cxnSpMk id="262" creationId="{23FBC77B-29BC-42D8-961F-11311443649A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7:02:10.016" v="253" actId="1076"/>
          <ac:cxnSpMkLst>
            <pc:docMk/>
            <pc:sldMk cId="3416515774" sldId="390"/>
            <ac:cxnSpMk id="263" creationId="{3E491593-4CC4-4BEE-B6B8-9FB853B2D748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7:02:21.481" v="255" actId="1076"/>
          <ac:cxnSpMkLst>
            <pc:docMk/>
            <pc:sldMk cId="3416515774" sldId="390"/>
            <ac:cxnSpMk id="264" creationId="{ED1A6045-CEF1-4535-A022-56A97BE2BA5F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7:02:49.170" v="259" actId="1076"/>
          <ac:cxnSpMkLst>
            <pc:docMk/>
            <pc:sldMk cId="3416515774" sldId="390"/>
            <ac:cxnSpMk id="265" creationId="{D8B576AF-AC5D-4AD3-B15E-D1FC7172C009}"/>
          </ac:cxnSpMkLst>
        </pc:cxnChg>
        <pc:cxnChg chg="add del mod">
          <ac:chgData name="York, George W Civ USAF USAFA DF/DFEC" userId="1fb5875a-4594-4db2-80fb-f0db3de11280" providerId="ADAL" clId="{EEC52F0A-4381-4048-86DF-567F01407B4F}" dt="2022-04-12T17:02:57.889" v="261" actId="478"/>
          <ac:cxnSpMkLst>
            <pc:docMk/>
            <pc:sldMk cId="3416515774" sldId="390"/>
            <ac:cxnSpMk id="266" creationId="{0C62C070-C46D-4560-948F-748BC4F12719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7:03:15.954" v="263" actId="1076"/>
          <ac:cxnSpMkLst>
            <pc:docMk/>
            <pc:sldMk cId="3416515774" sldId="390"/>
            <ac:cxnSpMk id="267" creationId="{BDDF9C5F-F23F-4C01-89D6-8465ED5F4EC2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7:03:19.455" v="264" actId="14100"/>
          <ac:cxnSpMkLst>
            <pc:docMk/>
            <pc:sldMk cId="3416515774" sldId="390"/>
            <ac:cxnSpMk id="268" creationId="{7DB564A6-E323-4A89-A444-FB607BCFC7C2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7:05:18.146" v="302" actId="1076"/>
          <ac:cxnSpMkLst>
            <pc:docMk/>
            <pc:sldMk cId="3416515774" sldId="390"/>
            <ac:cxnSpMk id="272" creationId="{CF6B4A98-9FB8-4D0F-8445-1DF71E87735B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7:05:18.146" v="302" actId="1076"/>
          <ac:cxnSpMkLst>
            <pc:docMk/>
            <pc:sldMk cId="3416515774" sldId="390"/>
            <ac:cxnSpMk id="273" creationId="{7CB87F36-B6E4-4D38-B10E-CE262E161CC4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7:06:43.474" v="322" actId="1076"/>
          <ac:cxnSpMkLst>
            <pc:docMk/>
            <pc:sldMk cId="3416515774" sldId="390"/>
            <ac:cxnSpMk id="275" creationId="{84841EFD-7CA7-495B-885A-6C1B3CE99688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7:07:13.238" v="331" actId="14100"/>
          <ac:cxnSpMkLst>
            <pc:docMk/>
            <pc:sldMk cId="3416515774" sldId="390"/>
            <ac:cxnSpMk id="276" creationId="{8F9CEC0D-4838-463F-9E9B-F3D646D1FEF3}"/>
          </ac:cxnSpMkLst>
        </pc:cxnChg>
        <pc:cxnChg chg="add mod">
          <ac:chgData name="York, George W Civ USAF USAFA DF/DFEC" userId="1fb5875a-4594-4db2-80fb-f0db3de11280" providerId="ADAL" clId="{EEC52F0A-4381-4048-86DF-567F01407B4F}" dt="2022-04-12T17:09:01.999" v="395" actId="14100"/>
          <ac:cxnSpMkLst>
            <pc:docMk/>
            <pc:sldMk cId="3416515774" sldId="390"/>
            <ac:cxnSpMk id="280" creationId="{19FF6B6C-8C23-4740-B7B6-FA9F9F90BE47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106548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567F1F5-194A-4EF4-8702-89EFF55C2E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44E03DF-8FF9-4CC1-81A9-7D65C03EA82B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12 April 2022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3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1B54694-5A4F-4DDE-A246-90E7B842FB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0DCB877-6D3E-4BCA-8EC7-D4670F81984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12 April 2022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98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A63687-7E6C-4DE0-9BEB-8789448141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43D8F38-5EEC-4D31-B27F-2563D8A07911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12 April 2022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7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96941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12 April 2022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018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83EF015-741B-43DE-8A3A-BDAB099213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E6BC4E5-C517-43F2-870E-64EFEEF1198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12 April 2022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48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4E23353-4FEE-4528-8A35-E06682B0B9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C7A53D6-9E1F-476B-811C-8B0D7D6C129D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12 April 2022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554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8D331FD-6F1F-4D9B-AF9A-483E3CAF76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620B285-4050-43FA-AADB-0920DF539A7F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12 April 2022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4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FF413A6-C1B6-4F62-8CFB-187CFCE215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EA175A4-5690-4F6B-983E-B173AF56C5D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12 April 2022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932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4B30F739-B175-493E-BCB7-A2F184EDE3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FB5E55D-52CC-4139-85F7-657F2B75D19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12 April 2022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9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AA4FB6B9-BF17-439A-AF11-BF4CD9B977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85EA206-6CCF-4F3A-B44D-6D7AD10113F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12 April 2022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730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49A2477-CE7E-45C6-B43D-4B971EC74F5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98E6776-D5C5-46E4-88B5-BCF57C743C8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12 April 2022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45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b="1" i="1">
                <a:solidFill>
                  <a:srgbClr val="000000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>
                <a:solidFill>
                  <a:srgbClr val="000000"/>
                </a:solidFill>
                <a:latin typeface="Century Schoolbook" pitchFamily="18" charset="0"/>
              </a:rPr>
              <a:t>l</a:t>
            </a:r>
            <a:r>
              <a:rPr lang="en-US" sz="1600" b="1" i="1" dirty="0">
                <a:solidFill>
                  <a:srgbClr val="000000"/>
                </a:solidFill>
                <a:latin typeface="Century Schoolbook" pitchFamily="18" charset="0"/>
              </a:rPr>
              <a:t>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 New Roman" pitchFamily="18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49C0791-D0EA-4F3B-9503-D0DBAFE8CE0E}" type="slidenum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9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01" y="76202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19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Picture 174">
            <a:extLst>
              <a:ext uri="{FF2B5EF4-FFF2-40B4-BE49-F238E27FC236}">
                <a16:creationId xmlns:a16="http://schemas.microsoft.com/office/drawing/2014/main" id="{35D46210-12ED-49C2-857C-0F4CBB8FC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095" y="4354865"/>
            <a:ext cx="1257300" cy="638175"/>
          </a:xfrm>
          <a:prstGeom prst="rect">
            <a:avLst/>
          </a:prstGeom>
        </p:spPr>
      </p:pic>
      <p:sp>
        <p:nvSpPr>
          <p:cNvPr id="240" name="TextBox 239"/>
          <p:cNvSpPr txBox="1"/>
          <p:nvPr/>
        </p:nvSpPr>
        <p:spPr>
          <a:xfrm>
            <a:off x="4802764" y="4175701"/>
            <a:ext cx="28454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3495" y="57308"/>
            <a:ext cx="6781800" cy="1143000"/>
          </a:xfrm>
        </p:spPr>
        <p:txBody>
          <a:bodyPr/>
          <a:lstStyle/>
          <a:p>
            <a:r>
              <a:rPr lang="en-US" dirty="0"/>
              <a:t>Interpolation </a:t>
            </a:r>
            <a:br>
              <a:rPr lang="en-US" dirty="0"/>
            </a:br>
            <a:r>
              <a:rPr lang="en-US" dirty="0"/>
              <a:t>Block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693" y="3778002"/>
            <a:ext cx="1257300" cy="638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09" y="579263"/>
            <a:ext cx="1257300" cy="638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044" y="2090641"/>
            <a:ext cx="1257300" cy="63817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auto">
          <a:xfrm>
            <a:off x="1777035" y="1437794"/>
            <a:ext cx="1060560" cy="36738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1774391" y="1652949"/>
            <a:ext cx="74104" cy="61844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H="1">
            <a:off x="1774391" y="1714793"/>
            <a:ext cx="69770" cy="60671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1892686" y="1391460"/>
            <a:ext cx="849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Phase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1566969" y="1576470"/>
            <a:ext cx="207422" cy="0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2640345" y="467600"/>
            <a:ext cx="0" cy="138837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3911942" y="5238208"/>
            <a:ext cx="239719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Interpolated Value</a:t>
            </a:r>
          </a:p>
          <a:p>
            <a:pPr algn="ctr">
              <a:spcBef>
                <a:spcPts val="0"/>
              </a:spcBef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Base + (Next – Base) * Offset</a:t>
            </a:r>
          </a:p>
        </p:txBody>
      </p:sp>
      <p:cxnSp>
        <p:nvCxnSpPr>
          <p:cNvPr id="3076" name="Straight Arrow Connector 3075"/>
          <p:cNvCxnSpPr/>
          <p:nvPr/>
        </p:nvCxnSpPr>
        <p:spPr bwMode="auto">
          <a:xfrm flipH="1">
            <a:off x="2328128" y="1138030"/>
            <a:ext cx="2668" cy="312813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85" name="Straight Arrow Connector 3084"/>
          <p:cNvCxnSpPr/>
          <p:nvPr/>
        </p:nvCxnSpPr>
        <p:spPr bwMode="auto">
          <a:xfrm>
            <a:off x="2039273" y="413103"/>
            <a:ext cx="3338" cy="296533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91" name="Straight Connector 3090"/>
          <p:cNvCxnSpPr/>
          <p:nvPr/>
        </p:nvCxnSpPr>
        <p:spPr bwMode="auto">
          <a:xfrm flipH="1">
            <a:off x="1330033" y="406610"/>
            <a:ext cx="709240" cy="6493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93" name="Straight Connector 3092"/>
          <p:cNvCxnSpPr/>
          <p:nvPr/>
        </p:nvCxnSpPr>
        <p:spPr bwMode="auto">
          <a:xfrm flipH="1">
            <a:off x="1309435" y="401068"/>
            <a:ext cx="20598" cy="1570023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96" name="TextBox 3095"/>
          <p:cNvSpPr txBox="1"/>
          <p:nvPr/>
        </p:nvSpPr>
        <p:spPr>
          <a:xfrm>
            <a:off x="2777355" y="1468129"/>
            <a:ext cx="513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Q4.4</a:t>
            </a:r>
          </a:p>
        </p:txBody>
      </p:sp>
      <p:cxnSp>
        <p:nvCxnSpPr>
          <p:cNvPr id="57" name="Straight Connector 56"/>
          <p:cNvCxnSpPr/>
          <p:nvPr/>
        </p:nvCxnSpPr>
        <p:spPr bwMode="auto">
          <a:xfrm flipH="1">
            <a:off x="1981086" y="520520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1830701" y="380092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cxnSp>
        <p:nvCxnSpPr>
          <p:cNvPr id="3100" name="Straight Arrow Connector 3099"/>
          <p:cNvCxnSpPr>
            <a:stCxn id="12" idx="2"/>
          </p:cNvCxnSpPr>
          <p:nvPr/>
        </p:nvCxnSpPr>
        <p:spPr bwMode="auto">
          <a:xfrm flipH="1">
            <a:off x="2307049" y="1805178"/>
            <a:ext cx="266" cy="420543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H="1">
            <a:off x="2255322" y="1855369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2104937" y="173320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cxnSp>
        <p:nvCxnSpPr>
          <p:cNvPr id="65" name="Straight Connector 64"/>
          <p:cNvCxnSpPr/>
          <p:nvPr/>
        </p:nvCxnSpPr>
        <p:spPr bwMode="auto">
          <a:xfrm flipH="1" flipV="1">
            <a:off x="1309435" y="1971091"/>
            <a:ext cx="1009425" cy="9578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/>
          <p:nvPr/>
        </p:nvCxnSpPr>
        <p:spPr bwMode="auto">
          <a:xfrm flipH="1">
            <a:off x="2268343" y="1246166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TextBox 70"/>
          <p:cNvSpPr txBox="1"/>
          <p:nvPr/>
        </p:nvSpPr>
        <p:spPr>
          <a:xfrm>
            <a:off x="2117958" y="112400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cxnSp>
        <p:nvCxnSpPr>
          <p:cNvPr id="72" name="Straight Connector 71"/>
          <p:cNvCxnSpPr/>
          <p:nvPr/>
        </p:nvCxnSpPr>
        <p:spPr bwMode="auto">
          <a:xfrm flipH="1">
            <a:off x="2588010" y="503143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4" name="Group 73"/>
          <p:cNvGrpSpPr/>
          <p:nvPr/>
        </p:nvGrpSpPr>
        <p:grpSpPr>
          <a:xfrm>
            <a:off x="1027869" y="2874773"/>
            <a:ext cx="1513663" cy="460691"/>
            <a:chOff x="494486" y="2512639"/>
            <a:chExt cx="1513663" cy="460691"/>
          </a:xfrm>
        </p:grpSpPr>
        <p:sp>
          <p:nvSpPr>
            <p:cNvPr id="75" name="Rectangle 74"/>
            <p:cNvSpPr/>
            <p:nvPr/>
          </p:nvSpPr>
          <p:spPr bwMode="auto">
            <a:xfrm>
              <a:off x="926969" y="2605946"/>
              <a:ext cx="1060560" cy="36738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76" name="Straight Connector 75"/>
            <p:cNvCxnSpPr/>
            <p:nvPr/>
          </p:nvCxnSpPr>
          <p:spPr bwMode="auto">
            <a:xfrm>
              <a:off x="924325" y="2821101"/>
              <a:ext cx="74104" cy="61844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Straight Connector 76"/>
            <p:cNvCxnSpPr/>
            <p:nvPr/>
          </p:nvCxnSpPr>
          <p:spPr bwMode="auto">
            <a:xfrm flipH="1">
              <a:off x="924325" y="2882945"/>
              <a:ext cx="69770" cy="60671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8" name="TextBox 77"/>
            <p:cNvSpPr txBox="1"/>
            <p:nvPr/>
          </p:nvSpPr>
          <p:spPr>
            <a:xfrm>
              <a:off x="982227" y="2563915"/>
              <a:ext cx="1025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Index.Offset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79" name="Straight Arrow Connector 78"/>
            <p:cNvCxnSpPr/>
            <p:nvPr/>
          </p:nvCxnSpPr>
          <p:spPr bwMode="auto">
            <a:xfrm>
              <a:off x="716903" y="2744622"/>
              <a:ext cx="207422" cy="0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0" name="TextBox 79"/>
            <p:cNvSpPr txBox="1"/>
            <p:nvPr/>
          </p:nvSpPr>
          <p:spPr>
            <a:xfrm>
              <a:off x="494486" y="2512639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cw0</a:t>
              </a:r>
            </a:p>
          </p:txBody>
        </p:sp>
      </p:grpSp>
      <p:cxnSp>
        <p:nvCxnSpPr>
          <p:cNvPr id="81" name="Straight Arrow Connector 80"/>
          <p:cNvCxnSpPr/>
          <p:nvPr/>
        </p:nvCxnSpPr>
        <p:spPr bwMode="auto">
          <a:xfrm flipH="1">
            <a:off x="2011445" y="2668316"/>
            <a:ext cx="2668" cy="312813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2460672" y="2998415"/>
            <a:ext cx="513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Q4.4</a:t>
            </a:r>
          </a:p>
        </p:txBody>
      </p:sp>
      <p:cxnSp>
        <p:nvCxnSpPr>
          <p:cNvPr id="83" name="Straight Arrow Connector 82"/>
          <p:cNvCxnSpPr>
            <a:stCxn id="75" idx="2"/>
          </p:cNvCxnSpPr>
          <p:nvPr/>
        </p:nvCxnSpPr>
        <p:spPr bwMode="auto">
          <a:xfrm flipH="1">
            <a:off x="1990366" y="3335464"/>
            <a:ext cx="266" cy="561369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4" name="Straight Connector 83"/>
          <p:cNvCxnSpPr/>
          <p:nvPr/>
        </p:nvCxnSpPr>
        <p:spPr bwMode="auto">
          <a:xfrm flipH="1">
            <a:off x="1938639" y="3385655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1788254" y="326348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cxnSp>
        <p:nvCxnSpPr>
          <p:cNvPr id="86" name="Straight Connector 85"/>
          <p:cNvCxnSpPr/>
          <p:nvPr/>
        </p:nvCxnSpPr>
        <p:spPr bwMode="auto">
          <a:xfrm flipH="1">
            <a:off x="721898" y="3535721"/>
            <a:ext cx="2653553" cy="14898"/>
          </a:xfrm>
          <a:prstGeom prst="line">
            <a:avLst/>
          </a:prstGeom>
          <a:solidFill>
            <a:srgbClr val="0C2D8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 flipH="1">
            <a:off x="1951660" y="2776452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TextBox 87"/>
          <p:cNvSpPr txBox="1"/>
          <p:nvPr/>
        </p:nvSpPr>
        <p:spPr>
          <a:xfrm>
            <a:off x="1801275" y="265428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cxnSp>
        <p:nvCxnSpPr>
          <p:cNvPr id="94" name="Straight Arrow Connector 93"/>
          <p:cNvCxnSpPr/>
          <p:nvPr/>
        </p:nvCxnSpPr>
        <p:spPr bwMode="auto">
          <a:xfrm>
            <a:off x="1730391" y="2048610"/>
            <a:ext cx="6292" cy="181117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5" name="Straight Connector 94"/>
          <p:cNvCxnSpPr/>
          <p:nvPr/>
        </p:nvCxnSpPr>
        <p:spPr bwMode="auto">
          <a:xfrm flipH="1">
            <a:off x="1023662" y="2048362"/>
            <a:ext cx="709240" cy="6493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/>
          <p:nvPr/>
        </p:nvCxnSpPr>
        <p:spPr bwMode="auto">
          <a:xfrm flipH="1">
            <a:off x="1004015" y="2048362"/>
            <a:ext cx="23265" cy="1502257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Straight Connector 96"/>
          <p:cNvCxnSpPr/>
          <p:nvPr/>
        </p:nvCxnSpPr>
        <p:spPr bwMode="auto">
          <a:xfrm flipH="1">
            <a:off x="970778" y="2303768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TextBox 97"/>
          <p:cNvSpPr txBox="1"/>
          <p:nvPr/>
        </p:nvSpPr>
        <p:spPr>
          <a:xfrm>
            <a:off x="818339" y="217121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cxnSp>
        <p:nvCxnSpPr>
          <p:cNvPr id="104" name="Straight Arrow Connector 103"/>
          <p:cNvCxnSpPr/>
          <p:nvPr/>
        </p:nvCxnSpPr>
        <p:spPr bwMode="auto">
          <a:xfrm>
            <a:off x="2577948" y="3623807"/>
            <a:ext cx="6711" cy="254137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5" name="Straight Connector 104"/>
          <p:cNvCxnSpPr/>
          <p:nvPr/>
        </p:nvCxnSpPr>
        <p:spPr bwMode="auto">
          <a:xfrm flipH="1">
            <a:off x="1930324" y="3654330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6" name="TextBox 105"/>
          <p:cNvSpPr txBox="1"/>
          <p:nvPr/>
        </p:nvSpPr>
        <p:spPr>
          <a:xfrm>
            <a:off x="1755314" y="351583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950594" y="3543170"/>
            <a:ext cx="590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537598" y="3515829"/>
            <a:ext cx="371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‘1’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438364" y="4093267"/>
            <a:ext cx="1060560" cy="36738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39403" y="4200995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Mux</a:t>
            </a:r>
          </a:p>
        </p:txBody>
      </p:sp>
      <p:cxnSp>
        <p:nvCxnSpPr>
          <p:cNvPr id="115" name="Straight Arrow Connector 114"/>
          <p:cNvCxnSpPr/>
          <p:nvPr/>
        </p:nvCxnSpPr>
        <p:spPr bwMode="auto">
          <a:xfrm>
            <a:off x="228298" y="4231943"/>
            <a:ext cx="207422" cy="0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6" name="TextBox 115"/>
          <p:cNvSpPr txBox="1"/>
          <p:nvPr/>
        </p:nvSpPr>
        <p:spPr>
          <a:xfrm>
            <a:off x="5881" y="3999960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cw1</a:t>
            </a:r>
          </a:p>
        </p:txBody>
      </p:sp>
      <p:cxnSp>
        <p:nvCxnSpPr>
          <p:cNvPr id="117" name="Straight Arrow Connector 116"/>
          <p:cNvCxnSpPr/>
          <p:nvPr/>
        </p:nvCxnSpPr>
        <p:spPr bwMode="auto">
          <a:xfrm flipH="1">
            <a:off x="815003" y="3550619"/>
            <a:ext cx="3336" cy="542648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2" name="Straight Connector 121"/>
          <p:cNvCxnSpPr/>
          <p:nvPr/>
        </p:nvCxnSpPr>
        <p:spPr bwMode="auto">
          <a:xfrm flipH="1">
            <a:off x="743880" y="3759278"/>
            <a:ext cx="139275" cy="118107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3" name="TextBox 122"/>
          <p:cNvSpPr txBox="1"/>
          <p:nvPr/>
        </p:nvSpPr>
        <p:spPr>
          <a:xfrm>
            <a:off x="588353" y="3627578"/>
            <a:ext cx="268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cxnSp>
        <p:nvCxnSpPr>
          <p:cNvPr id="124" name="Straight Arrow Connector 123"/>
          <p:cNvCxnSpPr/>
          <p:nvPr/>
        </p:nvCxnSpPr>
        <p:spPr bwMode="auto">
          <a:xfrm>
            <a:off x="1209553" y="3934529"/>
            <a:ext cx="0" cy="165575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8" name="TextBox 127"/>
          <p:cNvSpPr txBox="1"/>
          <p:nvPr/>
        </p:nvSpPr>
        <p:spPr>
          <a:xfrm>
            <a:off x="1072346" y="4046929"/>
            <a:ext cx="371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70163" y="4045713"/>
            <a:ext cx="371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92439" y="3648064"/>
            <a:ext cx="590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</a:t>
            </a:r>
          </a:p>
        </p:txBody>
      </p:sp>
      <p:cxnSp>
        <p:nvCxnSpPr>
          <p:cNvPr id="47" name="Straight Connector 46"/>
          <p:cNvCxnSpPr>
            <a:stCxn id="10" idx="2"/>
          </p:cNvCxnSpPr>
          <p:nvPr/>
        </p:nvCxnSpPr>
        <p:spPr bwMode="auto">
          <a:xfrm flipH="1">
            <a:off x="1639693" y="4416177"/>
            <a:ext cx="628650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 flipV="1">
            <a:off x="1639693" y="3925063"/>
            <a:ext cx="0" cy="491114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 flipH="1">
            <a:off x="1206197" y="3925063"/>
            <a:ext cx="433497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4" name="Straight Connector 143"/>
          <p:cNvCxnSpPr/>
          <p:nvPr/>
        </p:nvCxnSpPr>
        <p:spPr bwMode="auto">
          <a:xfrm flipH="1">
            <a:off x="3092652" y="3677216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5" name="TextBox 144"/>
          <p:cNvSpPr txBox="1"/>
          <p:nvPr/>
        </p:nvSpPr>
        <p:spPr>
          <a:xfrm>
            <a:off x="2917642" y="353871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3129597" y="3570510"/>
            <a:ext cx="590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Offset</a:t>
            </a:r>
          </a:p>
        </p:txBody>
      </p:sp>
      <p:cxnSp>
        <p:nvCxnSpPr>
          <p:cNvPr id="147" name="Straight Arrow Connector 146"/>
          <p:cNvCxnSpPr/>
          <p:nvPr/>
        </p:nvCxnSpPr>
        <p:spPr bwMode="auto">
          <a:xfrm>
            <a:off x="3142174" y="3558061"/>
            <a:ext cx="5061" cy="346516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9" name="Straight Arrow Connector 148"/>
          <p:cNvCxnSpPr/>
          <p:nvPr/>
        </p:nvCxnSpPr>
        <p:spPr bwMode="auto">
          <a:xfrm>
            <a:off x="2265004" y="4671717"/>
            <a:ext cx="6287" cy="377117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0" name="Straight Arrow Connector 149"/>
          <p:cNvCxnSpPr/>
          <p:nvPr/>
        </p:nvCxnSpPr>
        <p:spPr bwMode="auto">
          <a:xfrm flipH="1">
            <a:off x="2263101" y="5566014"/>
            <a:ext cx="4627" cy="320018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51" name="Straight Connector 150"/>
          <p:cNvCxnSpPr/>
          <p:nvPr/>
        </p:nvCxnSpPr>
        <p:spPr bwMode="auto">
          <a:xfrm flipH="1">
            <a:off x="2197600" y="4830963"/>
            <a:ext cx="139275" cy="118107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2" name="TextBox 151"/>
          <p:cNvSpPr txBox="1"/>
          <p:nvPr/>
        </p:nvSpPr>
        <p:spPr>
          <a:xfrm>
            <a:off x="2042073" y="4699263"/>
            <a:ext cx="268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cxnSp>
        <p:nvCxnSpPr>
          <p:cNvPr id="154" name="Straight Connector 153"/>
          <p:cNvCxnSpPr/>
          <p:nvPr/>
        </p:nvCxnSpPr>
        <p:spPr bwMode="auto">
          <a:xfrm flipH="1">
            <a:off x="2213277" y="5670089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5" name="TextBox 154"/>
          <p:cNvSpPr txBox="1"/>
          <p:nvPr/>
        </p:nvSpPr>
        <p:spPr>
          <a:xfrm>
            <a:off x="2038267" y="553158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2073035" y="4993040"/>
            <a:ext cx="5735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Addr</a:t>
            </a:r>
            <a:endParaRPr lang="en-US" sz="10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1" name="Rectangle 160"/>
          <p:cNvSpPr/>
          <p:nvPr/>
        </p:nvSpPr>
        <p:spPr bwMode="auto">
          <a:xfrm>
            <a:off x="1760904" y="5054352"/>
            <a:ext cx="1060560" cy="5022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2023074" y="515647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BRAM</a:t>
            </a:r>
          </a:p>
        </p:txBody>
      </p:sp>
      <p:cxnSp>
        <p:nvCxnSpPr>
          <p:cNvPr id="165" name="Straight Arrow Connector 164"/>
          <p:cNvCxnSpPr/>
          <p:nvPr/>
        </p:nvCxnSpPr>
        <p:spPr bwMode="auto">
          <a:xfrm>
            <a:off x="1550838" y="5193028"/>
            <a:ext cx="207422" cy="0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6" name="TextBox 165"/>
          <p:cNvSpPr txBox="1"/>
          <p:nvPr/>
        </p:nvSpPr>
        <p:spPr>
          <a:xfrm>
            <a:off x="1435533" y="4965107"/>
            <a:ext cx="332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‘1’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2058493" y="5339259"/>
            <a:ext cx="5735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1685071" y="5060871"/>
            <a:ext cx="5735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</a:t>
            </a:r>
          </a:p>
        </p:txBody>
      </p:sp>
      <p:cxnSp>
        <p:nvCxnSpPr>
          <p:cNvPr id="67" name="Straight Connector 66"/>
          <p:cNvCxnSpPr>
            <a:stCxn id="114" idx="2"/>
          </p:cNvCxnSpPr>
          <p:nvPr/>
        </p:nvCxnSpPr>
        <p:spPr bwMode="auto">
          <a:xfrm flipH="1">
            <a:off x="970778" y="4477994"/>
            <a:ext cx="2022" cy="193723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>
            <a:off x="970778" y="4671717"/>
            <a:ext cx="1312717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03" name="Group 102"/>
          <p:cNvGrpSpPr/>
          <p:nvPr/>
        </p:nvGrpSpPr>
        <p:grpSpPr>
          <a:xfrm>
            <a:off x="46001" y="5874047"/>
            <a:ext cx="1518564" cy="907898"/>
            <a:chOff x="76389" y="5372837"/>
            <a:chExt cx="1518564" cy="907898"/>
          </a:xfrm>
        </p:grpSpPr>
        <p:cxnSp>
          <p:nvCxnSpPr>
            <p:cNvPr id="119" name="Straight Arrow Connector 118"/>
            <p:cNvCxnSpPr/>
            <p:nvPr/>
          </p:nvCxnSpPr>
          <p:spPr bwMode="auto">
            <a:xfrm flipH="1">
              <a:off x="1010456" y="5865989"/>
              <a:ext cx="8144" cy="414746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5" name="Straight Connector 124"/>
            <p:cNvCxnSpPr/>
            <p:nvPr/>
          </p:nvCxnSpPr>
          <p:spPr bwMode="auto">
            <a:xfrm flipH="1">
              <a:off x="958729" y="6023425"/>
              <a:ext cx="103454" cy="99875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6" name="TextBox 125"/>
            <p:cNvSpPr txBox="1"/>
            <p:nvPr/>
          </p:nvSpPr>
          <p:spPr>
            <a:xfrm>
              <a:off x="783719" y="5884925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8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004015" y="5908332"/>
              <a:ext cx="590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Base</a:t>
              </a:r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76389" y="5410245"/>
              <a:ext cx="1493043" cy="460691"/>
              <a:chOff x="494486" y="2512639"/>
              <a:chExt cx="1493043" cy="460691"/>
            </a:xfrm>
          </p:grpSpPr>
          <p:sp>
            <p:nvSpPr>
              <p:cNvPr id="180" name="Rectangle 179"/>
              <p:cNvSpPr/>
              <p:nvPr/>
            </p:nvSpPr>
            <p:spPr bwMode="auto">
              <a:xfrm>
                <a:off x="926969" y="2605946"/>
                <a:ext cx="1060560" cy="36738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cxnSp>
            <p:nvCxnSpPr>
              <p:cNvPr id="181" name="Straight Connector 180"/>
              <p:cNvCxnSpPr/>
              <p:nvPr/>
            </p:nvCxnSpPr>
            <p:spPr bwMode="auto">
              <a:xfrm>
                <a:off x="924325" y="2821101"/>
                <a:ext cx="74104" cy="61844"/>
              </a:xfrm>
              <a:prstGeom prst="line">
                <a:avLst/>
              </a:prstGeom>
              <a:solidFill>
                <a:srgbClr val="0C2D8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2" name="Straight Connector 181"/>
              <p:cNvCxnSpPr/>
              <p:nvPr/>
            </p:nvCxnSpPr>
            <p:spPr bwMode="auto">
              <a:xfrm flipH="1">
                <a:off x="924325" y="2882945"/>
                <a:ext cx="69770" cy="60671"/>
              </a:xfrm>
              <a:prstGeom prst="line">
                <a:avLst/>
              </a:prstGeom>
              <a:solidFill>
                <a:srgbClr val="0C2D8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83" name="TextBox 182"/>
              <p:cNvSpPr txBox="1"/>
              <p:nvPr/>
            </p:nvSpPr>
            <p:spPr>
              <a:xfrm>
                <a:off x="1012615" y="2577144"/>
                <a:ext cx="9237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Base Value</a:t>
                </a:r>
              </a:p>
            </p:txBody>
          </p:sp>
          <p:cxnSp>
            <p:nvCxnSpPr>
              <p:cNvPr id="184" name="Straight Arrow Connector 183"/>
              <p:cNvCxnSpPr/>
              <p:nvPr/>
            </p:nvCxnSpPr>
            <p:spPr bwMode="auto">
              <a:xfrm>
                <a:off x="716903" y="2744622"/>
                <a:ext cx="207422" cy="0"/>
              </a:xfrm>
              <a:prstGeom prst="straightConnector1">
                <a:avLst/>
              </a:prstGeom>
              <a:solidFill>
                <a:srgbClr val="0C2D83"/>
              </a:solidFill>
              <a:ln w="127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85" name="TextBox 184"/>
              <p:cNvSpPr txBox="1"/>
              <p:nvPr/>
            </p:nvSpPr>
            <p:spPr>
              <a:xfrm>
                <a:off x="494486" y="2512639"/>
                <a:ext cx="4523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cw2</a:t>
                </a:r>
              </a:p>
            </p:txBody>
          </p:sp>
        </p:grpSp>
        <p:cxnSp>
          <p:nvCxnSpPr>
            <p:cNvPr id="186" name="Straight Arrow Connector 185"/>
            <p:cNvCxnSpPr/>
            <p:nvPr/>
          </p:nvCxnSpPr>
          <p:spPr bwMode="auto">
            <a:xfrm>
              <a:off x="1027280" y="5372837"/>
              <a:ext cx="3285" cy="135196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130" name="Straight Connector 129"/>
          <p:cNvCxnSpPr/>
          <p:nvPr/>
        </p:nvCxnSpPr>
        <p:spPr bwMode="auto">
          <a:xfrm flipV="1">
            <a:off x="996892" y="5871205"/>
            <a:ext cx="1724189" cy="2842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10" name="Group 209"/>
          <p:cNvGrpSpPr/>
          <p:nvPr/>
        </p:nvGrpSpPr>
        <p:grpSpPr>
          <a:xfrm>
            <a:off x="1770190" y="5871205"/>
            <a:ext cx="1518564" cy="907898"/>
            <a:chOff x="76389" y="5372837"/>
            <a:chExt cx="1518564" cy="907898"/>
          </a:xfrm>
        </p:grpSpPr>
        <p:cxnSp>
          <p:nvCxnSpPr>
            <p:cNvPr id="211" name="Straight Arrow Connector 210"/>
            <p:cNvCxnSpPr/>
            <p:nvPr/>
          </p:nvCxnSpPr>
          <p:spPr bwMode="auto">
            <a:xfrm flipH="1">
              <a:off x="1010456" y="5865989"/>
              <a:ext cx="8144" cy="414746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2" name="Straight Connector 211"/>
            <p:cNvCxnSpPr/>
            <p:nvPr/>
          </p:nvCxnSpPr>
          <p:spPr bwMode="auto">
            <a:xfrm flipH="1">
              <a:off x="958729" y="6023425"/>
              <a:ext cx="103454" cy="99875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3" name="TextBox 212"/>
            <p:cNvSpPr txBox="1"/>
            <p:nvPr/>
          </p:nvSpPr>
          <p:spPr>
            <a:xfrm>
              <a:off x="783719" y="5884925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8</a:t>
              </a: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1004015" y="5908332"/>
              <a:ext cx="590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Next</a:t>
              </a:r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76389" y="5410245"/>
              <a:ext cx="1493043" cy="460691"/>
              <a:chOff x="494486" y="2512639"/>
              <a:chExt cx="1493043" cy="460691"/>
            </a:xfrm>
          </p:grpSpPr>
          <p:sp>
            <p:nvSpPr>
              <p:cNvPr id="217" name="Rectangle 216"/>
              <p:cNvSpPr/>
              <p:nvPr/>
            </p:nvSpPr>
            <p:spPr bwMode="auto">
              <a:xfrm>
                <a:off x="926969" y="2605946"/>
                <a:ext cx="1060560" cy="36738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cxnSp>
            <p:nvCxnSpPr>
              <p:cNvPr id="218" name="Straight Connector 217"/>
              <p:cNvCxnSpPr/>
              <p:nvPr/>
            </p:nvCxnSpPr>
            <p:spPr bwMode="auto">
              <a:xfrm>
                <a:off x="924325" y="2821101"/>
                <a:ext cx="74104" cy="61844"/>
              </a:xfrm>
              <a:prstGeom prst="line">
                <a:avLst/>
              </a:prstGeom>
              <a:solidFill>
                <a:srgbClr val="0C2D8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9" name="Straight Connector 218"/>
              <p:cNvCxnSpPr/>
              <p:nvPr/>
            </p:nvCxnSpPr>
            <p:spPr bwMode="auto">
              <a:xfrm flipH="1">
                <a:off x="924325" y="2882945"/>
                <a:ext cx="69770" cy="60671"/>
              </a:xfrm>
              <a:prstGeom prst="line">
                <a:avLst/>
              </a:prstGeom>
              <a:solidFill>
                <a:srgbClr val="0C2D8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20" name="TextBox 219"/>
              <p:cNvSpPr txBox="1"/>
              <p:nvPr/>
            </p:nvSpPr>
            <p:spPr>
              <a:xfrm>
                <a:off x="1012615" y="2577144"/>
                <a:ext cx="9133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Next Value</a:t>
                </a:r>
              </a:p>
            </p:txBody>
          </p:sp>
          <p:cxnSp>
            <p:nvCxnSpPr>
              <p:cNvPr id="221" name="Straight Arrow Connector 220"/>
              <p:cNvCxnSpPr/>
              <p:nvPr/>
            </p:nvCxnSpPr>
            <p:spPr bwMode="auto">
              <a:xfrm>
                <a:off x="716903" y="2744622"/>
                <a:ext cx="207422" cy="0"/>
              </a:xfrm>
              <a:prstGeom prst="straightConnector1">
                <a:avLst/>
              </a:prstGeom>
              <a:solidFill>
                <a:srgbClr val="0C2D83"/>
              </a:solidFill>
              <a:ln w="127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22" name="TextBox 221"/>
              <p:cNvSpPr txBox="1"/>
              <p:nvPr/>
            </p:nvSpPr>
            <p:spPr>
              <a:xfrm>
                <a:off x="494486" y="2512639"/>
                <a:ext cx="4523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cw3</a:t>
                </a:r>
              </a:p>
            </p:txBody>
          </p:sp>
        </p:grpSp>
        <p:cxnSp>
          <p:nvCxnSpPr>
            <p:cNvPr id="216" name="Straight Arrow Connector 215"/>
            <p:cNvCxnSpPr/>
            <p:nvPr/>
          </p:nvCxnSpPr>
          <p:spPr bwMode="auto">
            <a:xfrm>
              <a:off x="1027280" y="5372837"/>
              <a:ext cx="3285" cy="135196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25" name="TextBox 224"/>
          <p:cNvSpPr txBox="1"/>
          <p:nvPr/>
        </p:nvSpPr>
        <p:spPr>
          <a:xfrm>
            <a:off x="3642641" y="1306401"/>
            <a:ext cx="79051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5326547" y="3600386"/>
            <a:ext cx="79051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4168501" y="1613833"/>
            <a:ext cx="28454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4784914" y="1596693"/>
            <a:ext cx="28454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sp>
        <p:nvSpPr>
          <p:cNvPr id="134" name="Rectangle 133"/>
          <p:cNvSpPr/>
          <p:nvPr/>
        </p:nvSpPr>
        <p:spPr bwMode="auto">
          <a:xfrm>
            <a:off x="3425066" y="2533650"/>
            <a:ext cx="337309" cy="2428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5030280" y="1606146"/>
            <a:ext cx="79051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Offset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5468414" y="1899850"/>
            <a:ext cx="28454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4429394" y="2461149"/>
            <a:ext cx="28454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4720849" y="3276490"/>
            <a:ext cx="37996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13</a:t>
            </a:r>
          </a:p>
        </p:txBody>
      </p:sp>
      <p:sp>
        <p:nvSpPr>
          <p:cNvPr id="235" name="Rectangle 234"/>
          <p:cNvSpPr/>
          <p:nvPr/>
        </p:nvSpPr>
        <p:spPr bwMode="auto">
          <a:xfrm>
            <a:off x="4118614" y="3280587"/>
            <a:ext cx="402659" cy="2428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4183964" y="3273620"/>
            <a:ext cx="513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Q9.4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4379865" y="1299293"/>
            <a:ext cx="84687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4177527" y="3571731"/>
            <a:ext cx="1031749" cy="600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delta*offset</a:t>
            </a:r>
          </a:p>
          <a:p>
            <a:pPr algn="ctr">
              <a:spcBef>
                <a:spcPts val="0"/>
              </a:spcBef>
            </a:pPr>
            <a:r>
              <a:rPr lang="en-US" sz="11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Remove ‘0’ &amp; truncate</a:t>
            </a:r>
          </a:p>
        </p:txBody>
      </p:sp>
      <p:sp>
        <p:nvSpPr>
          <p:cNvPr id="239" name="TextBox 238"/>
          <p:cNvSpPr txBox="1"/>
          <p:nvPr/>
        </p:nvSpPr>
        <p:spPr>
          <a:xfrm>
            <a:off x="3834948" y="2408782"/>
            <a:ext cx="57624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delta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2404369" y="374587"/>
            <a:ext cx="77675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Switches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5822310" y="3875078"/>
            <a:ext cx="28454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5108328" y="4929804"/>
            <a:ext cx="28454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6950491" y="2378763"/>
            <a:ext cx="28454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sp>
        <p:nvSpPr>
          <p:cNvPr id="245" name="TextBox 244"/>
          <p:cNvSpPr txBox="1"/>
          <p:nvPr/>
        </p:nvSpPr>
        <p:spPr>
          <a:xfrm>
            <a:off x="8211002" y="1066100"/>
            <a:ext cx="77675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Switches</a:t>
            </a:r>
          </a:p>
        </p:txBody>
      </p:sp>
      <p:sp>
        <p:nvSpPr>
          <p:cNvPr id="246" name="Rectangle 245"/>
          <p:cNvSpPr/>
          <p:nvPr/>
        </p:nvSpPr>
        <p:spPr bwMode="auto">
          <a:xfrm>
            <a:off x="8398705" y="1535047"/>
            <a:ext cx="403401" cy="2428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7" name="Rectangle 246"/>
          <p:cNvSpPr/>
          <p:nvPr/>
        </p:nvSpPr>
        <p:spPr bwMode="auto">
          <a:xfrm>
            <a:off x="8238575" y="2099329"/>
            <a:ext cx="403401" cy="2428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8" name="Rectangle 247"/>
          <p:cNvSpPr/>
          <p:nvPr/>
        </p:nvSpPr>
        <p:spPr bwMode="auto">
          <a:xfrm>
            <a:off x="7307014" y="3399879"/>
            <a:ext cx="403401" cy="2428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9" name="Rectangle 248"/>
          <p:cNvSpPr/>
          <p:nvPr/>
        </p:nvSpPr>
        <p:spPr bwMode="auto">
          <a:xfrm>
            <a:off x="6524298" y="3401988"/>
            <a:ext cx="486609" cy="25234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50" name="Rectangle 249"/>
          <p:cNvSpPr/>
          <p:nvPr/>
        </p:nvSpPr>
        <p:spPr bwMode="auto">
          <a:xfrm>
            <a:off x="7342899" y="4577862"/>
            <a:ext cx="403401" cy="2428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7753056" y="2897476"/>
            <a:ext cx="68820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Amplify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247541" y="2040438"/>
            <a:ext cx="28454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8510314" y="2017818"/>
            <a:ext cx="513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Q8.0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132162" y="5270106"/>
            <a:ext cx="1635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BRAM is assumed to be signed. If not, convert from unsigned to sign after reading value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5049551" y="5946886"/>
            <a:ext cx="3373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8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WARNING: Our VHDL does signed multiplies, not unsigned multiplies</a:t>
            </a:r>
          </a:p>
          <a:p>
            <a:pPr>
              <a:spcBef>
                <a:spcPts val="0"/>
              </a:spcBef>
            </a:pPr>
            <a:r>
              <a:rPr lang="en-US" sz="8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a value is unsigned, like Offset and Amplify,</a:t>
            </a:r>
          </a:p>
          <a:p>
            <a:pPr>
              <a:spcBef>
                <a:spcPts val="0"/>
              </a:spcBef>
            </a:pPr>
            <a:r>
              <a:rPr lang="en-US" sz="8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will need to fool the multiply by appending a ‘0’ to the MSB,</a:t>
            </a:r>
          </a:p>
          <a:p>
            <a:pPr>
              <a:spcBef>
                <a:spcPts val="0"/>
              </a:spcBef>
            </a:pPr>
            <a:r>
              <a:rPr lang="en-US" sz="8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then remove the MSB from the answer. If both inputs are unsigned, you’ll need to remove two ‘00’s from the MSB of the answer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3339632" y="194824"/>
            <a:ext cx="254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8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WARNING: This data flow is assumed for “signed” sine wave, not “unsigned”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9E5ED9A-5952-453F-BFDC-B2B9BC97D45C}"/>
              </a:ext>
            </a:extLst>
          </p:cNvPr>
          <p:cNvSpPr txBox="1"/>
          <p:nvPr/>
        </p:nvSpPr>
        <p:spPr>
          <a:xfrm>
            <a:off x="2347841" y="5538922"/>
            <a:ext cx="513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Q8.0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34319FEC-62FC-4533-B322-13BB151EE936}"/>
              </a:ext>
            </a:extLst>
          </p:cNvPr>
          <p:cNvSpPr txBox="1"/>
          <p:nvPr/>
        </p:nvSpPr>
        <p:spPr>
          <a:xfrm>
            <a:off x="7241552" y="3247155"/>
            <a:ext cx="662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Q17.0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7F61A86-CD47-4821-A55B-E7F5835F3611}"/>
              </a:ext>
            </a:extLst>
          </p:cNvPr>
          <p:cNvSpPr txBox="1"/>
          <p:nvPr/>
        </p:nvSpPr>
        <p:spPr>
          <a:xfrm>
            <a:off x="3798924" y="1124000"/>
            <a:ext cx="513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Q8.0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F92D90D9-B54D-44EF-B100-BFA48FFB3B2C}"/>
              </a:ext>
            </a:extLst>
          </p:cNvPr>
          <p:cNvSpPr txBox="1"/>
          <p:nvPr/>
        </p:nvSpPr>
        <p:spPr>
          <a:xfrm>
            <a:off x="5155742" y="1439075"/>
            <a:ext cx="513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Q0.4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F76A9EF-79DC-4531-8035-5F16B983B11B}"/>
              </a:ext>
            </a:extLst>
          </p:cNvPr>
          <p:cNvSpPr txBox="1"/>
          <p:nvPr/>
        </p:nvSpPr>
        <p:spPr>
          <a:xfrm>
            <a:off x="6309137" y="4083367"/>
            <a:ext cx="778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 or 16 MSBs?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7005973-6FE0-40B9-B106-06C0E7C01726}"/>
              </a:ext>
            </a:extLst>
          </p:cNvPr>
          <p:cNvSpPr txBox="1"/>
          <p:nvPr/>
        </p:nvSpPr>
        <p:spPr>
          <a:xfrm>
            <a:off x="4535618" y="1111587"/>
            <a:ext cx="513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Q8.0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A6A0382-FD87-4E4F-BA50-F0C9E45882E0}"/>
              </a:ext>
            </a:extLst>
          </p:cNvPr>
          <p:cNvSpPr txBox="1"/>
          <p:nvPr/>
        </p:nvSpPr>
        <p:spPr>
          <a:xfrm>
            <a:off x="1503232" y="5595726"/>
            <a:ext cx="626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signed</a:t>
            </a:r>
          </a:p>
        </p:txBody>
      </p:sp>
      <p:pic>
        <p:nvPicPr>
          <p:cNvPr id="173" name="Picture 172">
            <a:extLst>
              <a:ext uri="{FF2B5EF4-FFF2-40B4-BE49-F238E27FC236}">
                <a16:creationId xmlns:a16="http://schemas.microsoft.com/office/drawing/2014/main" id="{151598FE-D1A7-4B97-8B28-CDC6B36BD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494" y="1845222"/>
            <a:ext cx="1257300" cy="638175"/>
          </a:xfrm>
          <a:prstGeom prst="rect">
            <a:avLst/>
          </a:prstGeom>
        </p:spPr>
      </p:pic>
      <p:pic>
        <p:nvPicPr>
          <p:cNvPr id="174" name="Picture 173">
            <a:extLst>
              <a:ext uri="{FF2B5EF4-FFF2-40B4-BE49-F238E27FC236}">
                <a16:creationId xmlns:a16="http://schemas.microsoft.com/office/drawing/2014/main" id="{F93A9617-CC80-4CFB-817B-566AD7451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247" y="2685754"/>
            <a:ext cx="1257300" cy="638175"/>
          </a:xfrm>
          <a:prstGeom prst="rect">
            <a:avLst/>
          </a:prstGeom>
        </p:spPr>
      </p:pic>
      <p:pic>
        <p:nvPicPr>
          <p:cNvPr id="176" name="Picture 175">
            <a:extLst>
              <a:ext uri="{FF2B5EF4-FFF2-40B4-BE49-F238E27FC236}">
                <a16:creationId xmlns:a16="http://schemas.microsoft.com/office/drawing/2014/main" id="{309D3B59-9DF6-4633-B1F4-196714795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775" y="2669449"/>
            <a:ext cx="1257300" cy="638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A29404-1408-4446-A536-37142C70205F}"/>
              </a:ext>
            </a:extLst>
          </p:cNvPr>
          <p:cNvSpPr txBox="1"/>
          <p:nvPr/>
        </p:nvSpPr>
        <p:spPr>
          <a:xfrm>
            <a:off x="4882294" y="2263203"/>
            <a:ext cx="1055097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Append ‘0’ </a:t>
            </a:r>
            <a:r>
              <a:rPr lang="en-US" sz="1000" dirty="0" err="1"/>
              <a:t>MSb</a:t>
            </a:r>
            <a:endParaRPr lang="en-US" sz="1000" dirty="0"/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ABBCFCC4-4E13-44DA-9522-144B721811EB}"/>
              </a:ext>
            </a:extLst>
          </p:cNvPr>
          <p:cNvCxnSpPr>
            <a:cxnSpLocks/>
          </p:cNvCxnSpPr>
          <p:nvPr/>
        </p:nvCxnSpPr>
        <p:spPr bwMode="auto">
          <a:xfrm flipH="1">
            <a:off x="4359136" y="2565478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9021B01D-FBC1-4DAA-B6CF-B7393A1B8005}"/>
              </a:ext>
            </a:extLst>
          </p:cNvPr>
          <p:cNvCxnSpPr>
            <a:cxnSpLocks/>
          </p:cNvCxnSpPr>
          <p:nvPr/>
        </p:nvCxnSpPr>
        <p:spPr bwMode="auto">
          <a:xfrm>
            <a:off x="4408658" y="2446323"/>
            <a:ext cx="5061" cy="346516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A19897B2-2207-4207-AF29-695657656CE0}"/>
              </a:ext>
            </a:extLst>
          </p:cNvPr>
          <p:cNvSpPr txBox="1"/>
          <p:nvPr/>
        </p:nvSpPr>
        <p:spPr>
          <a:xfrm>
            <a:off x="3505408" y="2416232"/>
            <a:ext cx="513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Q8.0</a:t>
            </a:r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5B3B90D3-8EB5-40DD-B505-BF6ADB3E648B}"/>
              </a:ext>
            </a:extLst>
          </p:cNvPr>
          <p:cNvCxnSpPr>
            <a:cxnSpLocks/>
          </p:cNvCxnSpPr>
          <p:nvPr/>
        </p:nvCxnSpPr>
        <p:spPr bwMode="auto">
          <a:xfrm flipH="1">
            <a:off x="4076381" y="1738947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A1658AA4-5938-41A5-998E-1A59B0B0F677}"/>
              </a:ext>
            </a:extLst>
          </p:cNvPr>
          <p:cNvCxnSpPr>
            <a:cxnSpLocks/>
          </p:cNvCxnSpPr>
          <p:nvPr/>
        </p:nvCxnSpPr>
        <p:spPr bwMode="auto">
          <a:xfrm>
            <a:off x="4125903" y="1619792"/>
            <a:ext cx="5061" cy="346516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A8EC53DC-9901-4285-8F32-444CD2D4F930}"/>
              </a:ext>
            </a:extLst>
          </p:cNvPr>
          <p:cNvCxnSpPr>
            <a:cxnSpLocks/>
          </p:cNvCxnSpPr>
          <p:nvPr/>
        </p:nvCxnSpPr>
        <p:spPr bwMode="auto">
          <a:xfrm flipH="1">
            <a:off x="4664417" y="1725783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8A8288DF-40FC-4DD3-AD11-3352D2876B3D}"/>
              </a:ext>
            </a:extLst>
          </p:cNvPr>
          <p:cNvCxnSpPr>
            <a:cxnSpLocks/>
          </p:cNvCxnSpPr>
          <p:nvPr/>
        </p:nvCxnSpPr>
        <p:spPr bwMode="auto">
          <a:xfrm>
            <a:off x="4713939" y="1606628"/>
            <a:ext cx="5061" cy="346516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F538AB58-7E6A-409E-AFEE-A55B074F75CE}"/>
              </a:ext>
            </a:extLst>
          </p:cNvPr>
          <p:cNvCxnSpPr>
            <a:cxnSpLocks/>
          </p:cNvCxnSpPr>
          <p:nvPr/>
        </p:nvCxnSpPr>
        <p:spPr bwMode="auto">
          <a:xfrm flipH="1">
            <a:off x="5343351" y="2023559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2A5BAA3F-7E42-4746-916B-E1DAA325B92A}"/>
              </a:ext>
            </a:extLst>
          </p:cNvPr>
          <p:cNvCxnSpPr>
            <a:cxnSpLocks/>
          </p:cNvCxnSpPr>
          <p:nvPr/>
        </p:nvCxnSpPr>
        <p:spPr bwMode="auto">
          <a:xfrm>
            <a:off x="5392873" y="1904404"/>
            <a:ext cx="5061" cy="346516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A65B0AE0-E2DA-4E11-8A89-01726F2C9011}"/>
              </a:ext>
            </a:extLst>
          </p:cNvPr>
          <p:cNvSpPr txBox="1"/>
          <p:nvPr/>
        </p:nvSpPr>
        <p:spPr>
          <a:xfrm>
            <a:off x="5061992" y="2521264"/>
            <a:ext cx="28454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684D3A98-35E8-40A0-B838-7414D05864B1}"/>
              </a:ext>
            </a:extLst>
          </p:cNvPr>
          <p:cNvCxnSpPr>
            <a:cxnSpLocks/>
          </p:cNvCxnSpPr>
          <p:nvPr/>
        </p:nvCxnSpPr>
        <p:spPr bwMode="auto">
          <a:xfrm flipH="1">
            <a:off x="4943211" y="2574039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2A2C23A1-E27E-4A23-B44B-3F78B32AB3ED}"/>
              </a:ext>
            </a:extLst>
          </p:cNvPr>
          <p:cNvCxnSpPr>
            <a:cxnSpLocks/>
          </p:cNvCxnSpPr>
          <p:nvPr/>
        </p:nvCxnSpPr>
        <p:spPr bwMode="auto">
          <a:xfrm>
            <a:off x="4989025" y="2509424"/>
            <a:ext cx="8769" cy="291976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28D97647-ED80-4294-86CC-16DEB27FC927}"/>
              </a:ext>
            </a:extLst>
          </p:cNvPr>
          <p:cNvSpPr txBox="1"/>
          <p:nvPr/>
        </p:nvSpPr>
        <p:spPr>
          <a:xfrm>
            <a:off x="5239026" y="2522491"/>
            <a:ext cx="513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Q1.4</a:t>
            </a: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031124A9-7323-4143-BE5A-12A87D4746E6}"/>
              </a:ext>
            </a:extLst>
          </p:cNvPr>
          <p:cNvCxnSpPr>
            <a:cxnSpLocks/>
          </p:cNvCxnSpPr>
          <p:nvPr/>
        </p:nvCxnSpPr>
        <p:spPr bwMode="auto">
          <a:xfrm flipH="1">
            <a:off x="4652083" y="3344434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83771592-B144-42DE-87E7-ADA230526AFE}"/>
              </a:ext>
            </a:extLst>
          </p:cNvPr>
          <p:cNvCxnSpPr>
            <a:cxnSpLocks/>
          </p:cNvCxnSpPr>
          <p:nvPr/>
        </p:nvCxnSpPr>
        <p:spPr bwMode="auto">
          <a:xfrm>
            <a:off x="4697897" y="3279819"/>
            <a:ext cx="8769" cy="291976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87539B4-6338-47CF-8124-1C673A28505F}"/>
              </a:ext>
            </a:extLst>
          </p:cNvPr>
          <p:cNvSpPr/>
          <p:nvPr/>
        </p:nvSpPr>
        <p:spPr bwMode="auto">
          <a:xfrm>
            <a:off x="7074941" y="2983715"/>
            <a:ext cx="256967" cy="22961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X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7DCF5C6C-D752-4021-92DA-30960D2508B8}"/>
              </a:ext>
            </a:extLst>
          </p:cNvPr>
          <p:cNvSpPr/>
          <p:nvPr/>
        </p:nvSpPr>
        <p:spPr bwMode="auto">
          <a:xfrm>
            <a:off x="4284893" y="2170932"/>
            <a:ext cx="256967" cy="1887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-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BABF0F57-74F1-4755-AE26-DEF01443D82F}"/>
              </a:ext>
            </a:extLst>
          </p:cNvPr>
          <p:cNvSpPr/>
          <p:nvPr/>
        </p:nvSpPr>
        <p:spPr bwMode="auto">
          <a:xfrm>
            <a:off x="4571666" y="2993042"/>
            <a:ext cx="256967" cy="22961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X</a:t>
            </a:r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BEE1951F-1E69-4181-835F-B354D0A9C7E7}"/>
              </a:ext>
            </a:extLst>
          </p:cNvPr>
          <p:cNvCxnSpPr>
            <a:cxnSpLocks/>
          </p:cNvCxnSpPr>
          <p:nvPr/>
        </p:nvCxnSpPr>
        <p:spPr bwMode="auto">
          <a:xfrm flipH="1">
            <a:off x="4709723" y="4233290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F1E408EB-4CDB-47DA-92C0-869CF729CCE0}"/>
              </a:ext>
            </a:extLst>
          </p:cNvPr>
          <p:cNvCxnSpPr>
            <a:cxnSpLocks/>
          </p:cNvCxnSpPr>
          <p:nvPr/>
        </p:nvCxnSpPr>
        <p:spPr bwMode="auto">
          <a:xfrm>
            <a:off x="4755537" y="4168675"/>
            <a:ext cx="8769" cy="291976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F5BB9C36-B831-4207-B2DE-D828E7F21520}"/>
              </a:ext>
            </a:extLst>
          </p:cNvPr>
          <p:cNvCxnSpPr>
            <a:cxnSpLocks/>
          </p:cNvCxnSpPr>
          <p:nvPr/>
        </p:nvCxnSpPr>
        <p:spPr bwMode="auto">
          <a:xfrm>
            <a:off x="5341957" y="4176410"/>
            <a:ext cx="8769" cy="291976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F7858DA8-6DE5-4DB4-A24D-B5D436577FEA}"/>
              </a:ext>
            </a:extLst>
          </p:cNvPr>
          <p:cNvCxnSpPr>
            <a:cxnSpLocks/>
          </p:cNvCxnSpPr>
          <p:nvPr/>
        </p:nvCxnSpPr>
        <p:spPr bwMode="auto">
          <a:xfrm flipH="1">
            <a:off x="5725653" y="3952515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376E4B03-412B-4524-BBCA-3D628F76F7CB}"/>
              </a:ext>
            </a:extLst>
          </p:cNvPr>
          <p:cNvCxnSpPr>
            <a:cxnSpLocks/>
          </p:cNvCxnSpPr>
          <p:nvPr/>
        </p:nvCxnSpPr>
        <p:spPr bwMode="auto">
          <a:xfrm>
            <a:off x="5771467" y="3887900"/>
            <a:ext cx="8769" cy="291976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0453FF-1B4B-4FC7-81CB-9EB7295778EC}"/>
              </a:ext>
            </a:extLst>
          </p:cNvPr>
          <p:cNvCxnSpPr/>
          <p:nvPr/>
        </p:nvCxnSpPr>
        <p:spPr bwMode="auto">
          <a:xfrm>
            <a:off x="5341957" y="4175701"/>
            <a:ext cx="447048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48ABF5BC-65AB-452D-A272-1B1680F7C880}"/>
              </a:ext>
            </a:extLst>
          </p:cNvPr>
          <p:cNvSpPr txBox="1"/>
          <p:nvPr/>
        </p:nvSpPr>
        <p:spPr>
          <a:xfrm>
            <a:off x="5448601" y="3433555"/>
            <a:ext cx="513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Q8.0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180380B-A4F9-4F0D-966D-7F1FC1F9B29A}"/>
              </a:ext>
            </a:extLst>
          </p:cNvPr>
          <p:cNvSpPr txBox="1"/>
          <p:nvPr/>
        </p:nvSpPr>
        <p:spPr>
          <a:xfrm>
            <a:off x="4157826" y="4162183"/>
            <a:ext cx="513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Q8.0</a:t>
            </a: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814B894D-1371-4C9B-9F35-4A894E3237C7}"/>
              </a:ext>
            </a:extLst>
          </p:cNvPr>
          <p:cNvCxnSpPr>
            <a:cxnSpLocks/>
          </p:cNvCxnSpPr>
          <p:nvPr/>
        </p:nvCxnSpPr>
        <p:spPr bwMode="auto">
          <a:xfrm flipH="1">
            <a:off x="4996466" y="5002389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E1BC25F6-43D4-435D-9C5C-061F13358D73}"/>
              </a:ext>
            </a:extLst>
          </p:cNvPr>
          <p:cNvCxnSpPr>
            <a:cxnSpLocks/>
          </p:cNvCxnSpPr>
          <p:nvPr/>
        </p:nvCxnSpPr>
        <p:spPr bwMode="auto">
          <a:xfrm>
            <a:off x="5042280" y="4937774"/>
            <a:ext cx="8769" cy="291976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65369131-D151-4C67-BF10-5E6FAEBC7EAA}"/>
              </a:ext>
            </a:extLst>
          </p:cNvPr>
          <p:cNvSpPr txBox="1"/>
          <p:nvPr/>
        </p:nvSpPr>
        <p:spPr>
          <a:xfrm>
            <a:off x="5264026" y="4916029"/>
            <a:ext cx="513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Q8.0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8953EA30-1597-4A84-973E-DA80E81DA034}"/>
              </a:ext>
            </a:extLst>
          </p:cNvPr>
          <p:cNvSpPr txBox="1"/>
          <p:nvPr/>
        </p:nvSpPr>
        <p:spPr>
          <a:xfrm>
            <a:off x="5980382" y="2127180"/>
            <a:ext cx="143520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Interpolated Value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304DAB2A-EE63-4424-8372-4D6B2650C451}"/>
              </a:ext>
            </a:extLst>
          </p:cNvPr>
          <p:cNvSpPr txBox="1"/>
          <p:nvPr/>
        </p:nvSpPr>
        <p:spPr>
          <a:xfrm>
            <a:off x="6592158" y="1917033"/>
            <a:ext cx="513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Q8.0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1376497A-9560-4EE7-9EFB-4C16CED348F0}"/>
              </a:ext>
            </a:extLst>
          </p:cNvPr>
          <p:cNvSpPr/>
          <p:nvPr/>
        </p:nvSpPr>
        <p:spPr bwMode="auto">
          <a:xfrm>
            <a:off x="7657328" y="1595612"/>
            <a:ext cx="1060560" cy="36738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67066F75-D07B-4B1C-9906-53F3C2B26E8D}"/>
              </a:ext>
            </a:extLst>
          </p:cNvPr>
          <p:cNvCxnSpPr/>
          <p:nvPr/>
        </p:nvCxnSpPr>
        <p:spPr bwMode="auto">
          <a:xfrm>
            <a:off x="7654684" y="1810767"/>
            <a:ext cx="74104" cy="61844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DD2A6E5C-C174-4F6A-A36A-EE940B99CC22}"/>
              </a:ext>
            </a:extLst>
          </p:cNvPr>
          <p:cNvCxnSpPr/>
          <p:nvPr/>
        </p:nvCxnSpPr>
        <p:spPr bwMode="auto">
          <a:xfrm flipH="1">
            <a:off x="7654684" y="1872611"/>
            <a:ext cx="69770" cy="60671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id="{84C8A656-C8C7-40DE-AB7D-AA9118210377}"/>
              </a:ext>
            </a:extLst>
          </p:cNvPr>
          <p:cNvSpPr txBox="1"/>
          <p:nvPr/>
        </p:nvSpPr>
        <p:spPr>
          <a:xfrm>
            <a:off x="7772979" y="1549278"/>
            <a:ext cx="9047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Amplify By</a:t>
            </a:r>
          </a:p>
        </p:txBody>
      </p: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46B85E2F-480B-4C7C-873C-8F153C2B1A36}"/>
              </a:ext>
            </a:extLst>
          </p:cNvPr>
          <p:cNvCxnSpPr/>
          <p:nvPr/>
        </p:nvCxnSpPr>
        <p:spPr bwMode="auto">
          <a:xfrm>
            <a:off x="7447262" y="1734288"/>
            <a:ext cx="207422" cy="0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3E9B85C2-6F2E-4E62-ABAE-69285E45E9EE}"/>
              </a:ext>
            </a:extLst>
          </p:cNvPr>
          <p:cNvCxnSpPr/>
          <p:nvPr/>
        </p:nvCxnSpPr>
        <p:spPr bwMode="auto">
          <a:xfrm flipH="1">
            <a:off x="8148636" y="1403984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33E58C1D-C7EA-4DE2-B3CE-028CE66152F7}"/>
              </a:ext>
            </a:extLst>
          </p:cNvPr>
          <p:cNvCxnSpPr>
            <a:cxnSpLocks/>
          </p:cNvCxnSpPr>
          <p:nvPr/>
        </p:nvCxnSpPr>
        <p:spPr bwMode="auto">
          <a:xfrm>
            <a:off x="8192103" y="1252514"/>
            <a:ext cx="5061" cy="346516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A1FC83DE-205A-41FC-A236-1B0ADE2ED929}"/>
              </a:ext>
            </a:extLst>
          </p:cNvPr>
          <p:cNvSpPr txBox="1"/>
          <p:nvPr/>
        </p:nvSpPr>
        <p:spPr>
          <a:xfrm>
            <a:off x="7832278" y="1282031"/>
            <a:ext cx="28454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23FBC77B-29BC-42D8-961F-11311443649A}"/>
              </a:ext>
            </a:extLst>
          </p:cNvPr>
          <p:cNvCxnSpPr>
            <a:cxnSpLocks/>
          </p:cNvCxnSpPr>
          <p:nvPr/>
        </p:nvCxnSpPr>
        <p:spPr bwMode="auto">
          <a:xfrm flipH="1">
            <a:off x="8140050" y="2081049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3E491593-4CC4-4BEE-B6B8-9FB853B2D748}"/>
              </a:ext>
            </a:extLst>
          </p:cNvPr>
          <p:cNvCxnSpPr>
            <a:cxnSpLocks/>
          </p:cNvCxnSpPr>
          <p:nvPr/>
        </p:nvCxnSpPr>
        <p:spPr bwMode="auto">
          <a:xfrm>
            <a:off x="8189572" y="1961894"/>
            <a:ext cx="5061" cy="346516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ED1A6045-CEF1-4535-A022-56A97BE2BA5F}"/>
              </a:ext>
            </a:extLst>
          </p:cNvPr>
          <p:cNvCxnSpPr>
            <a:cxnSpLocks/>
          </p:cNvCxnSpPr>
          <p:nvPr/>
        </p:nvCxnSpPr>
        <p:spPr bwMode="auto">
          <a:xfrm flipH="1">
            <a:off x="6867960" y="2511375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D8B576AF-AC5D-4AD3-B15E-D1FC7172C009}"/>
              </a:ext>
            </a:extLst>
          </p:cNvPr>
          <p:cNvCxnSpPr>
            <a:cxnSpLocks/>
          </p:cNvCxnSpPr>
          <p:nvPr/>
        </p:nvCxnSpPr>
        <p:spPr bwMode="auto">
          <a:xfrm>
            <a:off x="6911770" y="2436450"/>
            <a:ext cx="5061" cy="346516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BDDF9C5F-F23F-4C01-89D6-8465ED5F4EC2}"/>
              </a:ext>
            </a:extLst>
          </p:cNvPr>
          <p:cNvCxnSpPr>
            <a:cxnSpLocks/>
          </p:cNvCxnSpPr>
          <p:nvPr/>
        </p:nvCxnSpPr>
        <p:spPr bwMode="auto">
          <a:xfrm flipH="1">
            <a:off x="7457196" y="2565619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7DB564A6-E323-4A89-A444-FB607BCFC7C2}"/>
              </a:ext>
            </a:extLst>
          </p:cNvPr>
          <p:cNvCxnSpPr>
            <a:cxnSpLocks/>
          </p:cNvCxnSpPr>
          <p:nvPr/>
        </p:nvCxnSpPr>
        <p:spPr bwMode="auto">
          <a:xfrm>
            <a:off x="7511779" y="2533650"/>
            <a:ext cx="0" cy="259330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13C5F92F-39C0-4BD8-8E64-DCDFEC0281AF}"/>
              </a:ext>
            </a:extLst>
          </p:cNvPr>
          <p:cNvSpPr txBox="1"/>
          <p:nvPr/>
        </p:nvSpPr>
        <p:spPr>
          <a:xfrm>
            <a:off x="7564158" y="2518081"/>
            <a:ext cx="28454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7131B2AF-67D3-45AC-9E41-618D3B308D55}"/>
              </a:ext>
            </a:extLst>
          </p:cNvPr>
          <p:cNvSpPr txBox="1"/>
          <p:nvPr/>
        </p:nvSpPr>
        <p:spPr>
          <a:xfrm>
            <a:off x="7385178" y="2292951"/>
            <a:ext cx="1055097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Append ‘0’ </a:t>
            </a:r>
            <a:r>
              <a:rPr lang="en-US" sz="1000" dirty="0" err="1"/>
              <a:t>MSb</a:t>
            </a:r>
            <a:endParaRPr lang="en-US" sz="1000" dirty="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724EDB6-00CE-4546-A289-0767AC4A71D8}"/>
              </a:ext>
            </a:extLst>
          </p:cNvPr>
          <p:cNvSpPr txBox="1"/>
          <p:nvPr/>
        </p:nvSpPr>
        <p:spPr>
          <a:xfrm>
            <a:off x="6692705" y="3538761"/>
            <a:ext cx="1031749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1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remove ‘0’ &amp; truncate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4319F221-1F47-41AA-AFA2-2227A730FC76}"/>
              </a:ext>
            </a:extLst>
          </p:cNvPr>
          <p:cNvSpPr txBox="1"/>
          <p:nvPr/>
        </p:nvSpPr>
        <p:spPr>
          <a:xfrm>
            <a:off x="6799507" y="3260180"/>
            <a:ext cx="36013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17</a:t>
            </a:r>
          </a:p>
        </p:txBody>
      </p: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CF6B4A98-9FB8-4D0F-8445-1DF71E87735B}"/>
              </a:ext>
            </a:extLst>
          </p:cNvPr>
          <p:cNvCxnSpPr>
            <a:cxnSpLocks/>
          </p:cNvCxnSpPr>
          <p:nvPr/>
        </p:nvCxnSpPr>
        <p:spPr bwMode="auto">
          <a:xfrm flipH="1">
            <a:off x="7144784" y="3339097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7CB87F36-B6E4-4D38-B10E-CE262E161CC4}"/>
              </a:ext>
            </a:extLst>
          </p:cNvPr>
          <p:cNvCxnSpPr>
            <a:cxnSpLocks/>
          </p:cNvCxnSpPr>
          <p:nvPr/>
        </p:nvCxnSpPr>
        <p:spPr bwMode="auto">
          <a:xfrm>
            <a:off x="7194306" y="3219942"/>
            <a:ext cx="5061" cy="346516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0E45FB6-7D91-4C9C-97E2-E4A8FAA6A2D6}"/>
              </a:ext>
            </a:extLst>
          </p:cNvPr>
          <p:cNvCxnSpPr/>
          <p:nvPr/>
        </p:nvCxnSpPr>
        <p:spPr bwMode="auto">
          <a:xfrm>
            <a:off x="7159640" y="4439182"/>
            <a:ext cx="1740520" cy="0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4" name="TextBox 273">
            <a:extLst>
              <a:ext uri="{FF2B5EF4-FFF2-40B4-BE49-F238E27FC236}">
                <a16:creationId xmlns:a16="http://schemas.microsoft.com/office/drawing/2014/main" id="{8A9DF16F-EEE6-4A75-A428-1E812E89C467}"/>
              </a:ext>
            </a:extLst>
          </p:cNvPr>
          <p:cNvSpPr txBox="1"/>
          <p:nvPr/>
        </p:nvSpPr>
        <p:spPr>
          <a:xfrm>
            <a:off x="7181423" y="3987949"/>
            <a:ext cx="38743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</a:t>
            </a:r>
          </a:p>
        </p:txBody>
      </p: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84841EFD-7CA7-495B-885A-6C1B3CE99688}"/>
              </a:ext>
            </a:extLst>
          </p:cNvPr>
          <p:cNvCxnSpPr>
            <a:cxnSpLocks/>
          </p:cNvCxnSpPr>
          <p:nvPr/>
        </p:nvCxnSpPr>
        <p:spPr bwMode="auto">
          <a:xfrm flipH="1">
            <a:off x="7119870" y="4037587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8F9CEC0D-4838-463F-9E9B-F3D646D1FEF3}"/>
              </a:ext>
            </a:extLst>
          </p:cNvPr>
          <p:cNvCxnSpPr>
            <a:cxnSpLocks/>
          </p:cNvCxnSpPr>
          <p:nvPr/>
        </p:nvCxnSpPr>
        <p:spPr bwMode="auto">
          <a:xfrm>
            <a:off x="7165684" y="3972972"/>
            <a:ext cx="1768" cy="466210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CC3058E3-4CCC-4C4B-A9DC-A5BA0BFFBE04}"/>
              </a:ext>
            </a:extLst>
          </p:cNvPr>
          <p:cNvSpPr txBox="1"/>
          <p:nvPr/>
        </p:nvSpPr>
        <p:spPr>
          <a:xfrm>
            <a:off x="7459658" y="3959018"/>
            <a:ext cx="662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Q16.0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C51B761A-BE9D-42B1-8BF1-510A803B21A8}"/>
              </a:ext>
            </a:extLst>
          </p:cNvPr>
          <p:cNvSpPr txBox="1"/>
          <p:nvPr/>
        </p:nvSpPr>
        <p:spPr>
          <a:xfrm>
            <a:off x="7023809" y="4468023"/>
            <a:ext cx="190148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Amplified_Interpolated</a:t>
            </a:r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Output</a:t>
            </a:r>
          </a:p>
          <a:p>
            <a:pPr algn="ctr">
              <a:spcBef>
                <a:spcPts val="0"/>
              </a:spcBef>
            </a:pPr>
            <a:r>
              <a:rPr lang="en-US" sz="1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signed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C97CEF08-EB4D-42CC-A5E7-08D66724C10A}"/>
              </a:ext>
            </a:extLst>
          </p:cNvPr>
          <p:cNvSpPr txBox="1"/>
          <p:nvPr/>
        </p:nvSpPr>
        <p:spPr>
          <a:xfrm>
            <a:off x="7241552" y="4945273"/>
            <a:ext cx="144783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Uninterpolated</a:t>
            </a:r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Output</a:t>
            </a:r>
          </a:p>
          <a:p>
            <a:pPr algn="ctr">
              <a:spcBef>
                <a:spcPts val="0"/>
              </a:spcBef>
            </a:pPr>
            <a:r>
              <a:rPr lang="en-US" sz="1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signed</a:t>
            </a:r>
          </a:p>
        </p:txBody>
      </p: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19FF6B6C-8C23-4740-B7B6-FA9F9F90BE47}"/>
              </a:ext>
            </a:extLst>
          </p:cNvPr>
          <p:cNvCxnSpPr>
            <a:cxnSpLocks/>
          </p:cNvCxnSpPr>
          <p:nvPr/>
        </p:nvCxnSpPr>
        <p:spPr bwMode="auto">
          <a:xfrm flipV="1">
            <a:off x="6979573" y="4913444"/>
            <a:ext cx="1907340" cy="2585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id="{0AED3B7C-1EAE-424B-AC72-3C2FB1CA4A32}"/>
              </a:ext>
            </a:extLst>
          </p:cNvPr>
          <p:cNvSpPr txBox="1"/>
          <p:nvPr/>
        </p:nvSpPr>
        <p:spPr>
          <a:xfrm>
            <a:off x="6371848" y="4779185"/>
            <a:ext cx="60772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CE927B96-20D9-4993-A13E-86860A14200E}"/>
              </a:ext>
            </a:extLst>
          </p:cNvPr>
          <p:cNvSpPr/>
          <p:nvPr/>
        </p:nvSpPr>
        <p:spPr bwMode="auto">
          <a:xfrm>
            <a:off x="2072807" y="909150"/>
            <a:ext cx="534868" cy="1887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+  -</a:t>
            </a:r>
          </a:p>
        </p:txBody>
      </p:sp>
    </p:spTree>
    <p:extLst>
      <p:ext uri="{BB962C8B-B14F-4D97-AF65-F5344CB8AC3E}">
        <p14:creationId xmlns:p14="http://schemas.microsoft.com/office/powerpoint/2010/main" val="3416515774"/>
      </p:ext>
    </p:extLst>
  </p:cSld>
  <p:clrMapOvr>
    <a:masterClrMapping/>
  </p:clrMapOvr>
</p:sld>
</file>

<file path=ppt/theme/theme1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13809</TotalTime>
  <Words>252</Words>
  <Application>Microsoft Office PowerPoint</Application>
  <PresentationFormat>On-screen Show (4:3)</PresentationFormat>
  <Paragraphs>102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Century Schoolbook</vt:lpstr>
      <vt:lpstr>Tahoma</vt:lpstr>
      <vt:lpstr>Times New Roman</vt:lpstr>
      <vt:lpstr>Wingdings</vt:lpstr>
      <vt:lpstr>1_Blank Presentation</vt:lpstr>
      <vt:lpstr>Interpolation  Block Diagram</vt:lpstr>
    </vt:vector>
  </TitlesOfParts>
  <Company>usafa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Falkinburg, Jeffrey L Capt USAF USAFA USAFA/DFEC</dc:creator>
  <cp:lastModifiedBy>York, George W Civ USAF USAFA DF/DFEC</cp:lastModifiedBy>
  <cp:revision>673</cp:revision>
  <cp:lastPrinted>2014-08-12T17:37:01Z</cp:lastPrinted>
  <dcterms:created xsi:type="dcterms:W3CDTF">2001-06-27T14:08:57Z</dcterms:created>
  <dcterms:modified xsi:type="dcterms:W3CDTF">2022-04-12T17:11:30Z</dcterms:modified>
</cp:coreProperties>
</file>