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2"/>
  </p:notesMasterIdLst>
  <p:handoutMasterIdLst>
    <p:handoutMasterId r:id="rId73"/>
  </p:handoutMasterIdLst>
  <p:sldIdLst>
    <p:sldId id="433" r:id="rId3"/>
    <p:sldId id="300" r:id="rId4"/>
    <p:sldId id="356" r:id="rId5"/>
    <p:sldId id="358" r:id="rId6"/>
    <p:sldId id="485" r:id="rId7"/>
    <p:sldId id="434" r:id="rId8"/>
    <p:sldId id="401" r:id="rId9"/>
    <p:sldId id="436" r:id="rId10"/>
    <p:sldId id="402" r:id="rId11"/>
    <p:sldId id="437" r:id="rId12"/>
    <p:sldId id="438" r:id="rId13"/>
    <p:sldId id="439" r:id="rId14"/>
    <p:sldId id="440" r:id="rId15"/>
    <p:sldId id="441" r:id="rId16"/>
    <p:sldId id="442" r:id="rId17"/>
    <p:sldId id="452" r:id="rId18"/>
    <p:sldId id="468" r:id="rId19"/>
    <p:sldId id="475" r:id="rId20"/>
    <p:sldId id="467" r:id="rId21"/>
    <p:sldId id="469" r:id="rId22"/>
    <p:sldId id="476" r:id="rId23"/>
    <p:sldId id="470" r:id="rId24"/>
    <p:sldId id="471" r:id="rId25"/>
    <p:sldId id="466" r:id="rId26"/>
    <p:sldId id="454" r:id="rId27"/>
    <p:sldId id="455" r:id="rId28"/>
    <p:sldId id="456" r:id="rId29"/>
    <p:sldId id="457" r:id="rId30"/>
    <p:sldId id="473" r:id="rId31"/>
    <p:sldId id="477" r:id="rId32"/>
    <p:sldId id="446" r:id="rId33"/>
    <p:sldId id="474" r:id="rId34"/>
    <p:sldId id="472" r:id="rId35"/>
    <p:sldId id="453" r:id="rId36"/>
    <p:sldId id="458" r:id="rId37"/>
    <p:sldId id="459" r:id="rId38"/>
    <p:sldId id="444" r:id="rId39"/>
    <p:sldId id="445" r:id="rId40"/>
    <p:sldId id="447" r:id="rId41"/>
    <p:sldId id="451" r:id="rId42"/>
    <p:sldId id="450" r:id="rId43"/>
    <p:sldId id="460" r:id="rId44"/>
    <p:sldId id="462" r:id="rId45"/>
    <p:sldId id="464" r:id="rId46"/>
    <p:sldId id="463" r:id="rId47"/>
    <p:sldId id="465" r:id="rId48"/>
    <p:sldId id="411" r:id="rId49"/>
    <p:sldId id="483" r:id="rId50"/>
    <p:sldId id="484" r:id="rId51"/>
    <p:sldId id="482" r:id="rId52"/>
    <p:sldId id="391" r:id="rId53"/>
    <p:sldId id="414" r:id="rId54"/>
    <p:sldId id="392" r:id="rId55"/>
    <p:sldId id="393" r:id="rId56"/>
    <p:sldId id="394" r:id="rId57"/>
    <p:sldId id="395" r:id="rId58"/>
    <p:sldId id="396" r:id="rId59"/>
    <p:sldId id="422" r:id="rId60"/>
    <p:sldId id="423" r:id="rId61"/>
    <p:sldId id="478" r:id="rId62"/>
    <p:sldId id="479" r:id="rId63"/>
    <p:sldId id="481" r:id="rId64"/>
    <p:sldId id="480" r:id="rId65"/>
    <p:sldId id="416" r:id="rId66"/>
    <p:sldId id="397" r:id="rId67"/>
    <p:sldId id="418" r:id="rId68"/>
    <p:sldId id="417" r:id="rId69"/>
    <p:sldId id="400" r:id="rId70"/>
    <p:sldId id="412" r:id="rId7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2/22/2017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zedboard-creating-custom-ip-cores/star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Open </a:t>
            </a:r>
            <a:r>
              <a:rPr lang="en-US" dirty="0" err="1"/>
              <a:t>Vivado</a:t>
            </a:r>
            <a:r>
              <a:rPr lang="en-US" dirty="0"/>
              <a:t> and create a new </a:t>
            </a:r>
            <a:r>
              <a:rPr lang="en-US" dirty="0" smtClean="0"/>
              <a:t>project</a:t>
            </a:r>
            <a:endParaRPr lang="en-US" b="0" dirty="0" smtClean="0"/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Adding the </a:t>
            </a:r>
            <a:r>
              <a:rPr lang="en-US" dirty="0" err="1" smtClean="0"/>
              <a:t>Lec</a:t>
            </a:r>
            <a:r>
              <a:rPr lang="en-US" dirty="0" smtClean="0"/>
              <a:t> 10 Counter to the My_Counter_IP_v1_0 project by adding the source lec18.vhd 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comments.</a:t>
            </a:r>
          </a:p>
          <a:p>
            <a:r>
              <a:rPr lang="en-US" b="0" dirty="0"/>
              <a:t>Q: In lec18.vhdl, what other library must be added?</a:t>
            </a:r>
          </a:p>
          <a:p>
            <a:r>
              <a:rPr lang="en-US" b="0" dirty="0"/>
              <a:t>Q: In lec18.vhdl, does the use work.lec18Parts.all library need to be added</a:t>
            </a:r>
            <a:r>
              <a:rPr lang="en-US" b="0" dirty="0" smtClean="0"/>
              <a:t>?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</a:t>
            </a:r>
            <a:r>
              <a:rPr lang="en-US" b="0"/>
              <a:t>In my_counter_ip_v1_0_S00_AXI.vhd</a:t>
            </a:r>
            <a:r>
              <a:rPr lang="en-US" b="0" dirty="0"/>
              <a:t>, what do the generics C_NUM_REG, C_SLV_DWIDTH 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use </a:t>
            </a:r>
            <a:r>
              <a:rPr lang="en-US" b="0" dirty="0" err="1"/>
              <a:t>ieee.numeric_std.all</a:t>
            </a:r>
            <a:r>
              <a:rPr lang="en-US" b="0" dirty="0" smtClean="0"/>
              <a:t>; 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use </a:t>
            </a:r>
            <a:r>
              <a:rPr lang="en-US" b="0" dirty="0" err="1"/>
              <a:t>ieee.numeric_std.all</a:t>
            </a:r>
            <a:r>
              <a:rPr lang="en-US" b="0" dirty="0"/>
              <a:t>;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Select </a:t>
            </a:r>
            <a:r>
              <a:rPr lang="en-US" dirty="0"/>
              <a:t>Compatibility</a:t>
            </a:r>
            <a:r>
              <a:rPr lang="en-US" b="0" dirty="0"/>
              <a:t> and 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our </a:t>
            </a:r>
            <a:r>
              <a:rPr lang="en-US" dirty="0" err="1" smtClean="0"/>
              <a:t>Lec</a:t>
            </a:r>
            <a:r>
              <a:rPr lang="en-US" dirty="0" smtClean="0"/>
              <a:t> 10 Counter IP Core</a:t>
            </a:r>
            <a:r>
              <a:rPr lang="en-US" b="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on LEDs and select </a:t>
            </a:r>
            <a:r>
              <a:rPr lang="en-US" dirty="0" smtClean="0"/>
              <a:t>Make External</a:t>
            </a:r>
            <a:r>
              <a:rPr lang="en-US" b="0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3377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8.4) </a:t>
            </a:r>
            <a:r>
              <a:rPr lang="en-US" b="0" dirty="0"/>
              <a:t>The MIG block should read </a:t>
            </a:r>
            <a:r>
              <a:rPr lang="en-US" dirty="0" smtClean="0"/>
              <a:t>my_counter_ip_0</a:t>
            </a:r>
            <a:r>
              <a:rPr lang="en-US" b="0" dirty="0"/>
              <a:t>. Place your cursor on this symbol </a:t>
            </a:r>
            <a:r>
              <a:rPr lang="en-US" dirty="0"/>
              <a:t>||</a:t>
            </a:r>
            <a:r>
              <a:rPr lang="en-US" b="0" dirty="0"/>
              <a:t> next to the </a:t>
            </a:r>
            <a:r>
              <a:rPr lang="en-US" dirty="0" smtClean="0"/>
              <a:t>LED[7:0]</a:t>
            </a:r>
            <a:r>
              <a:rPr lang="en-US" b="0" dirty="0"/>
              <a:t> port name. Your cursor will change to look like a pencil. Right click here and in the drop down list select </a:t>
            </a:r>
            <a:r>
              <a:rPr lang="en-US" dirty="0"/>
              <a:t>Make External</a:t>
            </a:r>
            <a:r>
              <a:rPr lang="en-US" b="0" dirty="0"/>
              <a:t> or left click on </a:t>
            </a:r>
            <a:r>
              <a:rPr lang="en-US" dirty="0"/>
              <a:t>||</a:t>
            </a:r>
            <a:r>
              <a:rPr lang="en-US" b="0" dirty="0"/>
              <a:t> and use the keyboard shortcut, </a:t>
            </a:r>
            <a:r>
              <a:rPr lang="en-US" b="0" i="1" dirty="0"/>
              <a:t>“</a:t>
            </a:r>
            <a:r>
              <a:rPr lang="en-US" b="0" i="1" dirty="0" err="1"/>
              <a:t>Ctrl+t</a:t>
            </a:r>
            <a:r>
              <a:rPr lang="en-US" b="0" i="1" dirty="0"/>
              <a:t>”</a:t>
            </a:r>
            <a:r>
              <a:rPr lang="en-US" b="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5" y="4530416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Lec18.xdc file.</a:t>
            </a:r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Right click on custom IP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to modify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741049" y="2347676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167587" y="5524074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31" y="2626910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524703" y="4293799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6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Lec19.c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2217615" y="5364640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64640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111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780056" y="470577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780056" y="441774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8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1" grpId="0"/>
      <p:bldP spid="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Refresh IP Catalog, Upgrade IP and then Re-Generate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3279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6276"/>
            <a:ext cx="9144000" cy="192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127850" y="2098485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Generate Design and take a coffee break while it builds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…assuming no errors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28700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 descr="http://ece.ninja/383/lecture/img/lecture18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0" y="1465944"/>
            <a:ext cx="7611593" cy="49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Lets start with the first step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step requires that </a:t>
            </a:r>
            <a:r>
              <a:rPr lang="en-US" b="0" dirty="0"/>
              <a:t>you </a:t>
            </a:r>
            <a:r>
              <a:rPr lang="en-US" b="0" dirty="0" smtClean="0"/>
              <a:t>start a </a:t>
            </a:r>
            <a:r>
              <a:rPr lang="en-US" b="0" dirty="0"/>
              <a:t>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</a:t>
            </a:r>
            <a:r>
              <a:rPr lang="en-US" b="0" dirty="0" smtClean="0"/>
              <a:t>Integrator in a new project called Lecture_18.</a:t>
            </a:r>
          </a:p>
          <a:p>
            <a:pPr marL="285750" lvl="1" indent="-285750"/>
            <a:r>
              <a:rPr lang="en-US" b="0" dirty="0" smtClean="0"/>
              <a:t>You will add a new Block Design with a </a:t>
            </a:r>
            <a:r>
              <a:rPr lang="en-US" b="0" dirty="0" err="1" smtClean="0"/>
              <a:t>MicroBlaze</a:t>
            </a:r>
            <a:r>
              <a:rPr lang="en-US" b="0" dirty="0" smtClean="0"/>
              <a:t> and </a:t>
            </a:r>
            <a:r>
              <a:rPr lang="en-US" b="0" dirty="0" err="1" smtClean="0"/>
              <a:t>axi_uartlite</a:t>
            </a:r>
            <a:r>
              <a:rPr lang="en-US" b="0" dirty="0" smtClean="0"/>
              <a:t> following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Tutorial.</a:t>
            </a:r>
          </a:p>
          <a:p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reference.digilentinc.com/learn/programmable-logic/tutorials/nexys-video-getting-started-with-microblaze/start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</a:t>
            </a:r>
            <a:r>
              <a:rPr lang="en-US" b="0" dirty="0"/>
              <a:t>step requires Create and package new custom IP </a:t>
            </a:r>
            <a:r>
              <a:rPr lang="en-US" b="0" dirty="0" smtClean="0"/>
              <a:t>(your custom hardware) </a:t>
            </a:r>
            <a:r>
              <a:rPr lang="en-US" b="0" dirty="0"/>
              <a:t>and import it into your </a:t>
            </a:r>
            <a:r>
              <a:rPr lang="en-US" b="0" dirty="0" err="1"/>
              <a:t>Vivado</a:t>
            </a:r>
            <a:r>
              <a:rPr lang="en-US" b="0" dirty="0"/>
              <a:t> </a:t>
            </a:r>
            <a:r>
              <a:rPr lang="en-US" b="0" dirty="0" smtClean="0"/>
              <a:t>design.</a:t>
            </a:r>
          </a:p>
          <a:p>
            <a:pPr marL="285750" lvl="1" indent="-285750"/>
            <a:r>
              <a:rPr lang="en-US" b="0" dirty="0" smtClean="0"/>
              <a:t>You will defined </a:t>
            </a:r>
            <a:r>
              <a:rPr lang="en-US" b="0" dirty="0"/>
              <a:t>the logical </a:t>
            </a:r>
            <a:r>
              <a:rPr lang="en-US" b="0" dirty="0" smtClean="0"/>
              <a:t>arrangement of </a:t>
            </a:r>
            <a:r>
              <a:rPr lang="en-US" b="0" dirty="0"/>
              <a:t>the component in VHDL. Your entity description will contain two types of connections; those targeted at external ports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</a:t>
            </a:r>
            <a:r>
              <a:rPr lang="en-US" b="0" dirty="0"/>
              <a:t>and those intended to be accessible to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processor. </a:t>
            </a:r>
            <a:endParaRPr lang="en-US" b="0" dirty="0" smtClean="0"/>
          </a:p>
          <a:p>
            <a:pPr marL="285750" lvl="1" indent="-285750"/>
            <a:r>
              <a:rPr lang="en-US" b="0" dirty="0" smtClean="0"/>
              <a:t>You can also use this online tutorial to help guide you.</a:t>
            </a:r>
          </a:p>
          <a:p>
            <a:pPr marL="285750" lvl="1" indent="-285750"/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reference.digilentinc.com/learn/programmable-logic/tutorials/zedboard-creating-custom-ip-cores/start</a:t>
            </a:r>
            <a:endParaRPr lang="en-US" b="0" dirty="0" smtClean="0"/>
          </a:p>
          <a:p>
            <a:pPr marL="285750" lvl="1" indent="-285750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12530</TotalTime>
  <Words>1884</Words>
  <Application>Microsoft Office PowerPoint</Application>
  <PresentationFormat>On-screen Show (4:3)</PresentationFormat>
  <Paragraphs>411</Paragraphs>
  <Slides>69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Office Theme</vt:lpstr>
      <vt:lpstr>1_Blank Presentation</vt:lpstr>
      <vt:lpstr>PowerPoint Presentation</vt:lpstr>
      <vt:lpstr>Lesson Outline</vt:lpstr>
      <vt:lpstr>MicroBlaze + Custom IP</vt:lpstr>
      <vt:lpstr>MicroBlaze + Custom IP</vt:lpstr>
      <vt:lpstr>MicroBlaze + Custom IP</vt:lpstr>
      <vt:lpstr>MicroBlaze + Custom IP</vt:lpstr>
      <vt:lpstr>MicroBlaze + Custom IP – Workflow</vt:lpstr>
      <vt:lpstr>Xilinx Vivado – IP Integrator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Xilinx Vivado – Create and Package Custom IP</vt:lpstr>
      <vt:lpstr>Updating Custom IP</vt:lpstr>
      <vt:lpstr>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MicroBlaze + Custom IP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681</cp:revision>
  <cp:lastPrinted>2014-08-12T17:37:01Z</cp:lastPrinted>
  <dcterms:created xsi:type="dcterms:W3CDTF">2001-06-27T14:08:57Z</dcterms:created>
  <dcterms:modified xsi:type="dcterms:W3CDTF">2017-02-22T21:57:33Z</dcterms:modified>
</cp:coreProperties>
</file>