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handoutMasterIdLst>
    <p:handoutMasterId r:id="rId4"/>
  </p:handoutMasterIdLst>
  <p:sldIdLst>
    <p:sldId id="390" r:id="rId2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021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5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 April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 April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 April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 April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 April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 April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 April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 April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 April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 April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 April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1" y="76202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3495" y="57308"/>
            <a:ext cx="6781800" cy="1143000"/>
          </a:xfrm>
        </p:spPr>
        <p:txBody>
          <a:bodyPr/>
          <a:lstStyle/>
          <a:p>
            <a:r>
              <a:rPr lang="en-US" dirty="0" smtClean="0"/>
              <a:t>Interpolation </a:t>
            </a:r>
            <a:br>
              <a:rPr lang="en-US" dirty="0" smtClean="0"/>
            </a:br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693" y="3778002"/>
            <a:ext cx="1257300" cy="638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339" y="1329831"/>
            <a:ext cx="6667500" cy="421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09" y="579263"/>
            <a:ext cx="1257300" cy="638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44" y="2090641"/>
            <a:ext cx="1257300" cy="6381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1777035" y="1437794"/>
            <a:ext cx="1060560" cy="36738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1774391" y="1652949"/>
            <a:ext cx="74104" cy="61844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1774391" y="1714793"/>
            <a:ext cx="69770" cy="60671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892686" y="1391460"/>
            <a:ext cx="849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Phase </a:t>
            </a: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1566969" y="1576470"/>
            <a:ext cx="207422" cy="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2640345" y="467600"/>
            <a:ext cx="0" cy="138837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4030823" y="5519361"/>
            <a:ext cx="239719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Base + (Next – Base) * Offset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076" name="Straight Arrow Connector 3075"/>
          <p:cNvCxnSpPr/>
          <p:nvPr/>
        </p:nvCxnSpPr>
        <p:spPr bwMode="auto">
          <a:xfrm flipH="1">
            <a:off x="2328128" y="1138030"/>
            <a:ext cx="2668" cy="312813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85" name="Straight Arrow Connector 3084"/>
          <p:cNvCxnSpPr/>
          <p:nvPr/>
        </p:nvCxnSpPr>
        <p:spPr bwMode="auto">
          <a:xfrm>
            <a:off x="2039273" y="413103"/>
            <a:ext cx="3338" cy="296533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91" name="Straight Connector 3090"/>
          <p:cNvCxnSpPr/>
          <p:nvPr/>
        </p:nvCxnSpPr>
        <p:spPr bwMode="auto">
          <a:xfrm flipH="1">
            <a:off x="1330033" y="406610"/>
            <a:ext cx="709240" cy="649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93" name="Straight Connector 3092"/>
          <p:cNvCxnSpPr/>
          <p:nvPr/>
        </p:nvCxnSpPr>
        <p:spPr bwMode="auto">
          <a:xfrm flipH="1">
            <a:off x="1309435" y="401068"/>
            <a:ext cx="20598" cy="157002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96" name="TextBox 3095"/>
          <p:cNvSpPr txBox="1"/>
          <p:nvPr/>
        </p:nvSpPr>
        <p:spPr>
          <a:xfrm>
            <a:off x="2777355" y="1468129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Q4.4</a:t>
            </a:r>
            <a:endParaRPr lang="en-US" sz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7" name="Straight Connector 56"/>
          <p:cNvCxnSpPr/>
          <p:nvPr/>
        </p:nvCxnSpPr>
        <p:spPr bwMode="auto">
          <a:xfrm flipH="1">
            <a:off x="1981086" y="520520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1830701" y="38009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100" name="Straight Arrow Connector 3099"/>
          <p:cNvCxnSpPr>
            <a:stCxn id="12" idx="2"/>
          </p:cNvCxnSpPr>
          <p:nvPr/>
        </p:nvCxnSpPr>
        <p:spPr bwMode="auto">
          <a:xfrm flipH="1">
            <a:off x="2307049" y="1805178"/>
            <a:ext cx="266" cy="420543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H="1">
            <a:off x="2255322" y="1855369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2104937" y="173320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5" name="Straight Connector 64"/>
          <p:cNvCxnSpPr/>
          <p:nvPr/>
        </p:nvCxnSpPr>
        <p:spPr bwMode="auto">
          <a:xfrm flipH="1" flipV="1">
            <a:off x="1309435" y="1971091"/>
            <a:ext cx="1009425" cy="9578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 flipH="1">
            <a:off x="2268343" y="1246166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2117958" y="112400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 flipH="1">
            <a:off x="2588010" y="503143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4" name="Group 73"/>
          <p:cNvGrpSpPr/>
          <p:nvPr/>
        </p:nvGrpSpPr>
        <p:grpSpPr>
          <a:xfrm>
            <a:off x="1027869" y="2874773"/>
            <a:ext cx="1513663" cy="460691"/>
            <a:chOff x="494486" y="2512639"/>
            <a:chExt cx="1513663" cy="460691"/>
          </a:xfrm>
        </p:grpSpPr>
        <p:sp>
          <p:nvSpPr>
            <p:cNvPr id="75" name="Rectangle 74"/>
            <p:cNvSpPr/>
            <p:nvPr/>
          </p:nvSpPr>
          <p:spPr bwMode="auto">
            <a:xfrm>
              <a:off x="926969" y="2605946"/>
              <a:ext cx="1060560" cy="36738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 bwMode="auto">
            <a:xfrm>
              <a:off x="924325" y="2821101"/>
              <a:ext cx="74104" cy="61844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 flipH="1">
              <a:off x="924325" y="2882945"/>
              <a:ext cx="69770" cy="60671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982227" y="2563915"/>
              <a:ext cx="1025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Index.Offset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 bwMode="auto">
            <a:xfrm>
              <a:off x="716903" y="2744622"/>
              <a:ext cx="207422" cy="0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494486" y="2512639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cw0</a:t>
              </a:r>
              <a:endParaRPr lang="en-US" sz="1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H="1">
            <a:off x="2011445" y="2668316"/>
            <a:ext cx="2668" cy="312813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460672" y="2998415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Q4.4</a:t>
            </a:r>
            <a:endParaRPr lang="en-US" sz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3" name="Straight Arrow Connector 82"/>
          <p:cNvCxnSpPr>
            <a:stCxn id="75" idx="2"/>
          </p:cNvCxnSpPr>
          <p:nvPr/>
        </p:nvCxnSpPr>
        <p:spPr bwMode="auto">
          <a:xfrm flipH="1">
            <a:off x="1990366" y="3335464"/>
            <a:ext cx="266" cy="561369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 flipH="1">
            <a:off x="1938639" y="3385655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788254" y="326348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6" name="Straight Connector 85"/>
          <p:cNvCxnSpPr/>
          <p:nvPr/>
        </p:nvCxnSpPr>
        <p:spPr bwMode="auto">
          <a:xfrm flipH="1">
            <a:off x="721898" y="3535721"/>
            <a:ext cx="2653553" cy="14898"/>
          </a:xfrm>
          <a:prstGeom prst="line">
            <a:avLst/>
          </a:prstGeom>
          <a:solidFill>
            <a:srgbClr val="0C2D8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H="1">
            <a:off x="1951660" y="2776452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1801275" y="265428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4" name="Straight Arrow Connector 93"/>
          <p:cNvCxnSpPr/>
          <p:nvPr/>
        </p:nvCxnSpPr>
        <p:spPr bwMode="auto">
          <a:xfrm>
            <a:off x="1730391" y="2048610"/>
            <a:ext cx="6292" cy="181117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 flipH="1">
            <a:off x="1023662" y="2048362"/>
            <a:ext cx="709240" cy="649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 flipH="1">
            <a:off x="1004015" y="2048362"/>
            <a:ext cx="23265" cy="1502257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 flipH="1">
            <a:off x="970778" y="2303768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TextBox 97"/>
          <p:cNvSpPr txBox="1"/>
          <p:nvPr/>
        </p:nvSpPr>
        <p:spPr>
          <a:xfrm>
            <a:off x="818339" y="217121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4" name="Straight Arrow Connector 103"/>
          <p:cNvCxnSpPr/>
          <p:nvPr/>
        </p:nvCxnSpPr>
        <p:spPr bwMode="auto">
          <a:xfrm>
            <a:off x="2577948" y="3623807"/>
            <a:ext cx="6711" cy="254137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 flipH="1">
            <a:off x="1930324" y="3654330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TextBox 105"/>
          <p:cNvSpPr txBox="1"/>
          <p:nvPr/>
        </p:nvSpPr>
        <p:spPr>
          <a:xfrm>
            <a:off x="1755314" y="351583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950594" y="3543170"/>
            <a:ext cx="590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  <a:endParaRPr lang="en-US" sz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37598" y="3515829"/>
            <a:ext cx="371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‘1’</a:t>
            </a:r>
            <a:endParaRPr lang="en-US" sz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5881" y="3999960"/>
            <a:ext cx="1493043" cy="478034"/>
            <a:chOff x="494486" y="2512639"/>
            <a:chExt cx="1493043" cy="478034"/>
          </a:xfrm>
        </p:grpSpPr>
        <p:sp>
          <p:nvSpPr>
            <p:cNvPr id="111" name="Rectangle 110"/>
            <p:cNvSpPr/>
            <p:nvPr/>
          </p:nvSpPr>
          <p:spPr bwMode="auto">
            <a:xfrm>
              <a:off x="926969" y="2605946"/>
              <a:ext cx="1060560" cy="36738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12" name="Straight Connector 111"/>
            <p:cNvCxnSpPr/>
            <p:nvPr/>
          </p:nvCxnSpPr>
          <p:spPr bwMode="auto">
            <a:xfrm>
              <a:off x="924325" y="2821101"/>
              <a:ext cx="74104" cy="61844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auto">
            <a:xfrm flipH="1">
              <a:off x="924325" y="2882945"/>
              <a:ext cx="69770" cy="60671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4" name="TextBox 113"/>
            <p:cNvSpPr txBox="1"/>
            <p:nvPr/>
          </p:nvSpPr>
          <p:spPr>
            <a:xfrm>
              <a:off x="1228008" y="27136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Mux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15" name="Straight Arrow Connector 114"/>
            <p:cNvCxnSpPr/>
            <p:nvPr/>
          </p:nvCxnSpPr>
          <p:spPr bwMode="auto">
            <a:xfrm>
              <a:off x="716903" y="2744622"/>
              <a:ext cx="207422" cy="0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6" name="TextBox 115"/>
            <p:cNvSpPr txBox="1"/>
            <p:nvPr/>
          </p:nvSpPr>
          <p:spPr>
            <a:xfrm>
              <a:off x="494486" y="2512639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cw1</a:t>
              </a:r>
              <a:endParaRPr lang="en-US" sz="1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17" name="Straight Arrow Connector 116"/>
          <p:cNvCxnSpPr/>
          <p:nvPr/>
        </p:nvCxnSpPr>
        <p:spPr bwMode="auto">
          <a:xfrm flipH="1">
            <a:off x="815003" y="3550619"/>
            <a:ext cx="3336" cy="542648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 flipH="1">
            <a:off x="743880" y="3759278"/>
            <a:ext cx="139275" cy="118107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TextBox 122"/>
          <p:cNvSpPr txBox="1"/>
          <p:nvPr/>
        </p:nvSpPr>
        <p:spPr>
          <a:xfrm>
            <a:off x="588353" y="3627578"/>
            <a:ext cx="268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4" name="Straight Arrow Connector 123"/>
          <p:cNvCxnSpPr/>
          <p:nvPr/>
        </p:nvCxnSpPr>
        <p:spPr bwMode="auto">
          <a:xfrm>
            <a:off x="1209553" y="3934529"/>
            <a:ext cx="0" cy="165575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8" name="TextBox 127"/>
          <p:cNvSpPr txBox="1"/>
          <p:nvPr/>
        </p:nvSpPr>
        <p:spPr>
          <a:xfrm>
            <a:off x="1072346" y="4046929"/>
            <a:ext cx="371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70163" y="4045713"/>
            <a:ext cx="371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92439" y="3648064"/>
            <a:ext cx="590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  <a:endParaRPr lang="en-US" sz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7" name="Straight Connector 46"/>
          <p:cNvCxnSpPr>
            <a:stCxn id="10" idx="2"/>
          </p:cNvCxnSpPr>
          <p:nvPr/>
        </p:nvCxnSpPr>
        <p:spPr bwMode="auto">
          <a:xfrm flipH="1">
            <a:off x="1639693" y="4416177"/>
            <a:ext cx="628650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V="1">
            <a:off x="1639693" y="3925063"/>
            <a:ext cx="0" cy="491114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flipH="1">
            <a:off x="1206197" y="3925063"/>
            <a:ext cx="433497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/>
          <p:cNvCxnSpPr/>
          <p:nvPr/>
        </p:nvCxnSpPr>
        <p:spPr bwMode="auto">
          <a:xfrm flipH="1">
            <a:off x="3092652" y="3677216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2917642" y="353871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129597" y="3570510"/>
            <a:ext cx="590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Offset</a:t>
            </a:r>
            <a:endParaRPr lang="en-US" sz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7" name="Straight Arrow Connector 146"/>
          <p:cNvCxnSpPr/>
          <p:nvPr/>
        </p:nvCxnSpPr>
        <p:spPr bwMode="auto">
          <a:xfrm>
            <a:off x="3142174" y="3558061"/>
            <a:ext cx="5061" cy="34651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9" name="Straight Arrow Connector 148"/>
          <p:cNvCxnSpPr/>
          <p:nvPr/>
        </p:nvCxnSpPr>
        <p:spPr bwMode="auto">
          <a:xfrm>
            <a:off x="2265004" y="4671717"/>
            <a:ext cx="6287" cy="377117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0" name="Straight Arrow Connector 149"/>
          <p:cNvCxnSpPr/>
          <p:nvPr/>
        </p:nvCxnSpPr>
        <p:spPr bwMode="auto">
          <a:xfrm flipH="1">
            <a:off x="2263101" y="5566014"/>
            <a:ext cx="4627" cy="320018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1" name="Straight Connector 150"/>
          <p:cNvCxnSpPr/>
          <p:nvPr/>
        </p:nvCxnSpPr>
        <p:spPr bwMode="auto">
          <a:xfrm flipH="1">
            <a:off x="2197600" y="4830963"/>
            <a:ext cx="139275" cy="118107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TextBox 151"/>
          <p:cNvSpPr txBox="1"/>
          <p:nvPr/>
        </p:nvSpPr>
        <p:spPr>
          <a:xfrm>
            <a:off x="2042073" y="4699263"/>
            <a:ext cx="268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4" name="Straight Connector 153"/>
          <p:cNvCxnSpPr/>
          <p:nvPr/>
        </p:nvCxnSpPr>
        <p:spPr bwMode="auto">
          <a:xfrm flipH="1">
            <a:off x="2213277" y="5670089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5" name="TextBox 154"/>
          <p:cNvSpPr txBox="1"/>
          <p:nvPr/>
        </p:nvSpPr>
        <p:spPr>
          <a:xfrm>
            <a:off x="2038267" y="553158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073035" y="4993040"/>
            <a:ext cx="57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</a:t>
            </a:r>
            <a:endParaRPr lang="en-US" sz="10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1760904" y="5054352"/>
            <a:ext cx="1060560" cy="5022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023074" y="515647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BRAM</a:t>
            </a:r>
            <a:endParaRPr lang="en-US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5" name="Straight Arrow Connector 164"/>
          <p:cNvCxnSpPr/>
          <p:nvPr/>
        </p:nvCxnSpPr>
        <p:spPr bwMode="auto">
          <a:xfrm>
            <a:off x="1550838" y="5193028"/>
            <a:ext cx="207422" cy="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6" name="TextBox 165"/>
          <p:cNvSpPr txBox="1"/>
          <p:nvPr/>
        </p:nvSpPr>
        <p:spPr>
          <a:xfrm>
            <a:off x="1435533" y="4965107"/>
            <a:ext cx="3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‘1’</a:t>
            </a:r>
            <a:endParaRPr lang="en-US" sz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058493" y="5339259"/>
            <a:ext cx="57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endParaRPr lang="en-US" sz="10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685071" y="5060871"/>
            <a:ext cx="57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</a:t>
            </a:r>
            <a:endParaRPr lang="en-US" sz="10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7" name="Straight Connector 66"/>
          <p:cNvCxnSpPr>
            <a:stCxn id="114" idx="2"/>
          </p:cNvCxnSpPr>
          <p:nvPr/>
        </p:nvCxnSpPr>
        <p:spPr bwMode="auto">
          <a:xfrm flipH="1">
            <a:off x="970778" y="4477994"/>
            <a:ext cx="2022" cy="19372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970778" y="4671717"/>
            <a:ext cx="1312717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3" name="Group 102"/>
          <p:cNvGrpSpPr/>
          <p:nvPr/>
        </p:nvGrpSpPr>
        <p:grpSpPr>
          <a:xfrm>
            <a:off x="46001" y="5874047"/>
            <a:ext cx="1518564" cy="907898"/>
            <a:chOff x="76389" y="5372837"/>
            <a:chExt cx="1518564" cy="907898"/>
          </a:xfrm>
        </p:grpSpPr>
        <p:cxnSp>
          <p:nvCxnSpPr>
            <p:cNvPr id="119" name="Straight Arrow Connector 118"/>
            <p:cNvCxnSpPr/>
            <p:nvPr/>
          </p:nvCxnSpPr>
          <p:spPr bwMode="auto">
            <a:xfrm flipH="1">
              <a:off x="1010456" y="5865989"/>
              <a:ext cx="8144" cy="41474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 bwMode="auto">
            <a:xfrm flipH="1">
              <a:off x="958729" y="6023425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Box 125"/>
            <p:cNvSpPr txBox="1"/>
            <p:nvPr/>
          </p:nvSpPr>
          <p:spPr>
            <a:xfrm>
              <a:off x="783719" y="588492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004015" y="5908332"/>
              <a:ext cx="590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Base</a:t>
              </a:r>
              <a:endPara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76389" y="5410245"/>
              <a:ext cx="1493043" cy="460691"/>
              <a:chOff x="494486" y="2512639"/>
              <a:chExt cx="1493043" cy="460691"/>
            </a:xfrm>
          </p:grpSpPr>
          <p:sp>
            <p:nvSpPr>
              <p:cNvPr id="180" name="Rectangle 179"/>
              <p:cNvSpPr/>
              <p:nvPr/>
            </p:nvSpPr>
            <p:spPr bwMode="auto">
              <a:xfrm>
                <a:off x="926969" y="2605946"/>
                <a:ext cx="1060560" cy="36738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181" name="Straight Connector 180"/>
              <p:cNvCxnSpPr/>
              <p:nvPr/>
            </p:nvCxnSpPr>
            <p:spPr bwMode="auto">
              <a:xfrm>
                <a:off x="924325" y="2821101"/>
                <a:ext cx="74104" cy="61844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2" name="Straight Connector 181"/>
              <p:cNvCxnSpPr/>
              <p:nvPr/>
            </p:nvCxnSpPr>
            <p:spPr bwMode="auto">
              <a:xfrm flipH="1">
                <a:off x="924325" y="2882945"/>
                <a:ext cx="69770" cy="60671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3" name="TextBox 182"/>
              <p:cNvSpPr txBox="1"/>
              <p:nvPr/>
            </p:nvSpPr>
            <p:spPr>
              <a:xfrm>
                <a:off x="1012615" y="2577144"/>
                <a:ext cx="9237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Base Value</a:t>
                </a:r>
                <a:endPara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cxnSp>
            <p:nvCxnSpPr>
              <p:cNvPr id="184" name="Straight Arrow Connector 183"/>
              <p:cNvCxnSpPr/>
              <p:nvPr/>
            </p:nvCxnSpPr>
            <p:spPr bwMode="auto">
              <a:xfrm>
                <a:off x="716903" y="2744622"/>
                <a:ext cx="207422" cy="0"/>
              </a:xfrm>
              <a:prstGeom prst="straightConnector1">
                <a:avLst/>
              </a:prstGeom>
              <a:solidFill>
                <a:srgbClr val="0C2D83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85" name="TextBox 184"/>
              <p:cNvSpPr txBox="1"/>
              <p:nvPr/>
            </p:nvSpPr>
            <p:spPr>
              <a:xfrm>
                <a:off x="494486" y="2512639"/>
                <a:ext cx="4523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cw2</a:t>
                </a:r>
                <a:endParaRPr lang="en-US" sz="1200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 bwMode="auto">
            <a:xfrm>
              <a:off x="1027280" y="5372837"/>
              <a:ext cx="3285" cy="13519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130" name="Straight Connector 129"/>
          <p:cNvCxnSpPr/>
          <p:nvPr/>
        </p:nvCxnSpPr>
        <p:spPr bwMode="auto">
          <a:xfrm flipV="1">
            <a:off x="996892" y="5871205"/>
            <a:ext cx="1724189" cy="2842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0" name="Group 209"/>
          <p:cNvGrpSpPr/>
          <p:nvPr/>
        </p:nvGrpSpPr>
        <p:grpSpPr>
          <a:xfrm>
            <a:off x="1770190" y="5871205"/>
            <a:ext cx="1518564" cy="907898"/>
            <a:chOff x="76389" y="5372837"/>
            <a:chExt cx="1518564" cy="907898"/>
          </a:xfrm>
        </p:grpSpPr>
        <p:cxnSp>
          <p:nvCxnSpPr>
            <p:cNvPr id="211" name="Straight Arrow Connector 210"/>
            <p:cNvCxnSpPr/>
            <p:nvPr/>
          </p:nvCxnSpPr>
          <p:spPr bwMode="auto">
            <a:xfrm flipH="1">
              <a:off x="1010456" y="5865989"/>
              <a:ext cx="8144" cy="41474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2" name="Straight Connector 211"/>
            <p:cNvCxnSpPr/>
            <p:nvPr/>
          </p:nvCxnSpPr>
          <p:spPr bwMode="auto">
            <a:xfrm flipH="1">
              <a:off x="958729" y="6023425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3" name="TextBox 212"/>
            <p:cNvSpPr txBox="1"/>
            <p:nvPr/>
          </p:nvSpPr>
          <p:spPr>
            <a:xfrm>
              <a:off x="783719" y="588492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004015" y="5908332"/>
              <a:ext cx="590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Next</a:t>
              </a:r>
              <a:endPara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76389" y="5410245"/>
              <a:ext cx="1493043" cy="460691"/>
              <a:chOff x="494486" y="2512639"/>
              <a:chExt cx="1493043" cy="460691"/>
            </a:xfrm>
          </p:grpSpPr>
          <p:sp>
            <p:nvSpPr>
              <p:cNvPr id="217" name="Rectangle 216"/>
              <p:cNvSpPr/>
              <p:nvPr/>
            </p:nvSpPr>
            <p:spPr bwMode="auto">
              <a:xfrm>
                <a:off x="926969" y="2605946"/>
                <a:ext cx="1060560" cy="36738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218" name="Straight Connector 217"/>
              <p:cNvCxnSpPr/>
              <p:nvPr/>
            </p:nvCxnSpPr>
            <p:spPr bwMode="auto">
              <a:xfrm>
                <a:off x="924325" y="2821101"/>
                <a:ext cx="74104" cy="61844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9" name="Straight Connector 218"/>
              <p:cNvCxnSpPr/>
              <p:nvPr/>
            </p:nvCxnSpPr>
            <p:spPr bwMode="auto">
              <a:xfrm flipH="1">
                <a:off x="924325" y="2882945"/>
                <a:ext cx="69770" cy="60671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20" name="TextBox 219"/>
              <p:cNvSpPr txBox="1"/>
              <p:nvPr/>
            </p:nvSpPr>
            <p:spPr>
              <a:xfrm>
                <a:off x="1012615" y="2577144"/>
                <a:ext cx="9133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Next Value</a:t>
                </a:r>
                <a:endPara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cxnSp>
            <p:nvCxnSpPr>
              <p:cNvPr id="221" name="Straight Arrow Connector 220"/>
              <p:cNvCxnSpPr/>
              <p:nvPr/>
            </p:nvCxnSpPr>
            <p:spPr bwMode="auto">
              <a:xfrm>
                <a:off x="716903" y="2744622"/>
                <a:ext cx="207422" cy="0"/>
              </a:xfrm>
              <a:prstGeom prst="straightConnector1">
                <a:avLst/>
              </a:prstGeom>
              <a:solidFill>
                <a:srgbClr val="0C2D83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22" name="TextBox 221"/>
              <p:cNvSpPr txBox="1"/>
              <p:nvPr/>
            </p:nvSpPr>
            <p:spPr>
              <a:xfrm>
                <a:off x="494486" y="2512639"/>
                <a:ext cx="4523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cw2</a:t>
                </a:r>
                <a:endParaRPr lang="en-US" sz="1200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cxnSp>
          <p:nvCxnSpPr>
            <p:cNvPr id="216" name="Straight Arrow Connector 215"/>
            <p:cNvCxnSpPr/>
            <p:nvPr/>
          </p:nvCxnSpPr>
          <p:spPr bwMode="auto">
            <a:xfrm>
              <a:off x="1027280" y="5372837"/>
              <a:ext cx="3285" cy="13519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25" name="TextBox 224"/>
          <p:cNvSpPr txBox="1"/>
          <p:nvPr/>
        </p:nvSpPr>
        <p:spPr>
          <a:xfrm>
            <a:off x="3642641" y="1306401"/>
            <a:ext cx="7905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</a:t>
            </a:r>
            <a:endParaRPr lang="en-US" sz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5397959" y="3600386"/>
            <a:ext cx="7905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</a:t>
            </a:r>
            <a:endParaRPr lang="en-US" sz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186331" y="1614046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4807065" y="1594703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3425066" y="2533650"/>
            <a:ext cx="337309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5410787" y="1299294"/>
            <a:ext cx="7905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Offset</a:t>
            </a:r>
            <a:endParaRPr lang="en-US" sz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5854645" y="1891045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4519385" y="2448213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4810934" y="3272146"/>
            <a:ext cx="3799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5" name="Rectangle 234"/>
          <p:cNvSpPr/>
          <p:nvPr/>
        </p:nvSpPr>
        <p:spPr bwMode="auto">
          <a:xfrm>
            <a:off x="4118614" y="3280587"/>
            <a:ext cx="402659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4183964" y="3273620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Q8.4</a:t>
            </a:r>
            <a:endParaRPr lang="en-US" sz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4379865" y="1299293"/>
            <a:ext cx="84687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</a:t>
            </a:r>
            <a:endParaRPr lang="en-US" sz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4244045" y="3627848"/>
            <a:ext cx="95620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delta*offset</a:t>
            </a:r>
          </a:p>
          <a:p>
            <a:pPr algn="ctr">
              <a:spcBef>
                <a:spcPts val="0"/>
              </a:spcBef>
            </a:pPr>
            <a:r>
              <a:rPr lang="en-US" sz="1100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truncate</a:t>
            </a:r>
            <a:endParaRPr lang="en-US" sz="1100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3762375" y="2488555"/>
            <a:ext cx="57624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delta</a:t>
            </a:r>
            <a:endParaRPr lang="en-US" sz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4810934" y="4123602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2404369" y="374587"/>
            <a:ext cx="77675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Switches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5885909" y="3934529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5113414" y="4962262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6945715" y="2108409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7740364" y="1329629"/>
            <a:ext cx="77675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Switches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6" name="Rectangle 245"/>
          <p:cNvSpPr/>
          <p:nvPr/>
        </p:nvSpPr>
        <p:spPr bwMode="auto">
          <a:xfrm>
            <a:off x="8238575" y="1728289"/>
            <a:ext cx="403401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7" name="Rectangle 246"/>
          <p:cNvSpPr/>
          <p:nvPr/>
        </p:nvSpPr>
        <p:spPr bwMode="auto">
          <a:xfrm>
            <a:off x="8238575" y="2099329"/>
            <a:ext cx="403401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8" name="Rectangle 247"/>
          <p:cNvSpPr/>
          <p:nvPr/>
        </p:nvSpPr>
        <p:spPr bwMode="auto">
          <a:xfrm>
            <a:off x="7307014" y="3399879"/>
            <a:ext cx="403401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9" name="Rectangle 248"/>
          <p:cNvSpPr/>
          <p:nvPr/>
        </p:nvSpPr>
        <p:spPr bwMode="auto">
          <a:xfrm>
            <a:off x="6524298" y="3401988"/>
            <a:ext cx="486609" cy="2523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0" name="Rectangle 249"/>
          <p:cNvSpPr/>
          <p:nvPr/>
        </p:nvSpPr>
        <p:spPr bwMode="auto">
          <a:xfrm>
            <a:off x="7342899" y="4577862"/>
            <a:ext cx="403401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7753056" y="2897476"/>
            <a:ext cx="68820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Amplify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51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13761</TotalTime>
  <Words>79</Words>
  <Application>Microsoft Office PowerPoint</Application>
  <PresentationFormat>On-screen Show (4:3)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Century Schoolbook</vt:lpstr>
      <vt:lpstr>Tahoma</vt:lpstr>
      <vt:lpstr>Times New Roman</vt:lpstr>
      <vt:lpstr>Wingdings</vt:lpstr>
      <vt:lpstr>1_Blank Presentation</vt:lpstr>
      <vt:lpstr>Interpolation  Block Diagram</vt:lpstr>
    </vt:vector>
  </TitlesOfParts>
  <Company>usafa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York, George W CIV USAF USAFA USAFA/DFEC</cp:lastModifiedBy>
  <cp:revision>667</cp:revision>
  <cp:lastPrinted>2014-08-12T17:37:01Z</cp:lastPrinted>
  <dcterms:created xsi:type="dcterms:W3CDTF">2001-06-27T14:08:57Z</dcterms:created>
  <dcterms:modified xsi:type="dcterms:W3CDTF">2020-04-20T14:51:02Z</dcterms:modified>
</cp:coreProperties>
</file>