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6"/>
  </p:notesMasterIdLst>
  <p:handoutMasterIdLst>
    <p:handoutMasterId r:id="rId37"/>
  </p:handoutMasterIdLst>
  <p:sldIdLst>
    <p:sldId id="299" r:id="rId3"/>
    <p:sldId id="300" r:id="rId4"/>
    <p:sldId id="349" r:id="rId5"/>
    <p:sldId id="355" r:id="rId6"/>
    <p:sldId id="356" r:id="rId7"/>
    <p:sldId id="363" r:id="rId8"/>
    <p:sldId id="364" r:id="rId9"/>
    <p:sldId id="358" r:id="rId10"/>
    <p:sldId id="359" r:id="rId11"/>
    <p:sldId id="365" r:id="rId12"/>
    <p:sldId id="366" r:id="rId13"/>
    <p:sldId id="367" r:id="rId14"/>
    <p:sldId id="368" r:id="rId15"/>
    <p:sldId id="360" r:id="rId16"/>
    <p:sldId id="361" r:id="rId17"/>
    <p:sldId id="386" r:id="rId18"/>
    <p:sldId id="384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62" r:id="rId3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7 – Finite State Machines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2</a:t>
            </a:r>
            <a:r>
              <a:rPr lang="en-US" sz="2200" dirty="0" smtClean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 smtClean="0"/>
              <a:t>T_ff</a:t>
            </a:r>
            <a:r>
              <a:rPr lang="en-US" sz="2200" dirty="0" smtClean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3</a:t>
            </a:r>
            <a:r>
              <a:rPr lang="en-US" sz="2200" dirty="0" smtClean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 smtClean="0"/>
              <a:t>Event 4</a:t>
            </a:r>
            <a:r>
              <a:rPr lang="en-US" sz="2000" dirty="0" smtClean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 smtClean="0"/>
              <a:t>Tcombo</a:t>
            </a:r>
            <a:r>
              <a:rPr lang="en-US" sz="200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5</a:t>
            </a:r>
            <a:r>
              <a:rPr lang="en-US" sz="2200" dirty="0" smtClean="0"/>
              <a:t> - When the Y values are valid, a small delay occurs while the flip flops register their new inputs, denoted </a:t>
            </a:r>
            <a:r>
              <a:rPr lang="en-US" sz="2200" dirty="0" err="1" smtClean="0"/>
              <a:t>Tsu</a:t>
            </a:r>
            <a:r>
              <a:rPr lang="en-US" sz="2200" dirty="0" smtClean="0"/>
              <a:t>. After this setup time, the FSM is ready for another clock edge.</a:t>
            </a:r>
            <a:br>
              <a:rPr lang="en-US" sz="2200" dirty="0" smtClean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DAISY System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bring in the cows.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 smtClean="0"/>
              <a:t>D</a:t>
            </a:r>
            <a:r>
              <a:rPr lang="en-US" b="0" dirty="0" smtClean="0"/>
              <a:t>airy </a:t>
            </a:r>
            <a:r>
              <a:rPr lang="en-US" u="sng" dirty="0" smtClean="0"/>
              <a:t>A</a:t>
            </a:r>
            <a:r>
              <a:rPr lang="en-US" b="0" dirty="0" smtClean="0"/>
              <a:t>utomated </a:t>
            </a:r>
            <a:r>
              <a:rPr lang="en-US" u="sng" dirty="0" smtClean="0"/>
              <a:t>I</a:t>
            </a:r>
            <a:r>
              <a:rPr lang="en-US" b="0" dirty="0" smtClean="0"/>
              <a:t>nformation </a:t>
            </a:r>
            <a:r>
              <a:rPr lang="en-US" u="sng" dirty="0" smtClean="0"/>
              <a:t>Sy</a:t>
            </a:r>
            <a:r>
              <a:rPr lang="en-US" b="0" dirty="0" smtClean="0"/>
              <a:t>stem, or DAISY for short</a:t>
            </a:r>
          </a:p>
          <a:p>
            <a:r>
              <a:rPr lang="en-US" dirty="0"/>
              <a:t>Word Statement</a:t>
            </a:r>
            <a:r>
              <a:rPr lang="en-US" b="0" dirty="0"/>
              <a:t> Cows have a RFID tag attached to their collars. When the cow passes through the cattle chute on their way into the barn, a RFID reader reads the unique ID stored on the RFID tag and logs the cow into the barn. </a:t>
            </a:r>
            <a:endParaRPr lang="en-US" b="0" dirty="0" smtClean="0"/>
          </a:p>
          <a:p>
            <a:pPr lvl="1"/>
            <a:r>
              <a:rPr lang="en-US" sz="2000" b="0" dirty="0"/>
              <a:t>The RFID system outputs a single bit: a 1 means the system has read an RFID tag and has successfully checked a cow back into the barn; a 0 means the RFID system is either still processing a tag or is not currently reading a tag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/>
              <a:t>The RFID system outputs a single bit: </a:t>
            </a:r>
          </a:p>
          <a:p>
            <a:pPr lvl="2"/>
            <a:r>
              <a:rPr lang="en-US" sz="2000" b="0" dirty="0"/>
              <a:t>Logic 1 – Cow Checked In</a:t>
            </a:r>
          </a:p>
          <a:p>
            <a:pPr lvl="2"/>
            <a:r>
              <a:rPr lang="en-US" sz="2000" b="0" dirty="0"/>
              <a:t>Logic 0 – Cow Not Processed</a:t>
            </a:r>
          </a:p>
          <a:p>
            <a:pPr lvl="1"/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ensure each cow is scanned, the flow of cows into the barn is controlled by two gates at either end of the chute. Each gate is controlled by a single bit. To lift a gate, this input must be held at logic 1; to lower a gate, the input must be held at a logic 0. The sequence of raising and lowering the gates in order to control the flow of </a:t>
            </a:r>
            <a:r>
              <a:rPr lang="en-US" b="0" dirty="0" smtClean="0"/>
              <a:t>cows.</a:t>
            </a:r>
          </a:p>
          <a:p>
            <a:pPr lvl="1"/>
            <a:r>
              <a:rPr lang="en-US" b="0" dirty="0"/>
              <a:t>Flow of cows is controlled by two gates</a:t>
            </a:r>
          </a:p>
          <a:p>
            <a:pPr lvl="2"/>
            <a:r>
              <a:rPr lang="en-US" sz="2000" b="0" dirty="0"/>
              <a:t>Logic 1 – To lift a gate </a:t>
            </a:r>
          </a:p>
          <a:p>
            <a:pPr lvl="2"/>
            <a:r>
              <a:rPr lang="en-US" sz="2000" b="0" dirty="0"/>
              <a:t>Logic 0 – To lower a gate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1</a:t>
            </a:r>
            <a:r>
              <a:rPr lang="en-US" b="0" dirty="0" smtClean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2</a:t>
            </a:r>
            <a:r>
              <a:rPr lang="en-US" b="0" dirty="0" smtClean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3</a:t>
            </a:r>
            <a:r>
              <a:rPr lang="en-US" b="0" dirty="0" smtClean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4</a:t>
            </a:r>
            <a:r>
              <a:rPr lang="en-US" b="0" dirty="0" smtClean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DAISY FSM Entity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Inputs to Daisy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004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/>
                <a:gridCol w="2710392"/>
                <a:gridCol w="2710392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88026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Memory Input Equations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How many Flip Flops do we need?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311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Solve for three (one for each flip flop) 6-input Boolean Expressions </a:t>
            </a:r>
          </a:p>
          <a:p>
            <a:pPr lvl="1"/>
            <a:r>
              <a:rPr lang="en-US" b="0" dirty="0" smtClean="0"/>
              <a:t>Using </a:t>
            </a:r>
            <a:r>
              <a:rPr lang="en-US" dirty="0" smtClean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.i 6 # .i specifies the number of inputs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/>
              <a:t>o 3 # .o specifies the number of outputs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ilb</a:t>
            </a:r>
            <a:r>
              <a:rPr lang="en-US" sz="1800" dirty="0"/>
              <a:t> Q2 Q1 Q0 R C T # This line specifies the names of the inputs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ob</a:t>
            </a:r>
            <a:r>
              <a:rPr lang="en-US" sz="1800" dirty="0"/>
              <a:t> D2 D1 D0 </a:t>
            </a:r>
            <a:r>
              <a:rPr lang="en-US" sz="1800" dirty="0" smtClean="0"/>
              <a:t>	# </a:t>
            </a:r>
            <a:r>
              <a:rPr lang="en-US" sz="1800" dirty="0"/>
              <a:t>This line specifies the names of the outputs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  <a:r>
              <a:rPr lang="en-US" sz="1800" dirty="0" smtClean="0"/>
              <a:t># </a:t>
            </a:r>
            <a:r>
              <a:rPr lang="en-US" sz="1800" dirty="0"/>
              <a:t>The first six digits (before the space)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inputs, the three after the space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outputs, both in order specified </a:t>
            </a:r>
            <a:r>
              <a:rPr lang="en-US" sz="1800" dirty="0" smtClean="0"/>
              <a:t>above.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-0- 000 # </a:t>
            </a:r>
            <a:r>
              <a:rPr lang="en-US" sz="1800" dirty="0" err="1"/>
              <a:t>WaitEnter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-1- 001 # </a:t>
            </a:r>
            <a:r>
              <a:rPr lang="en-US" sz="1800" dirty="0" err="1"/>
              <a:t>WaitEnter</a:t>
            </a:r>
            <a:r>
              <a:rPr lang="en-US" sz="1800" dirty="0"/>
              <a:t> + </a:t>
            </a:r>
            <a:r>
              <a:rPr lang="en-US" sz="1800" dirty="0" smtClean="0"/>
              <a:t>c </a:t>
            </a:r>
            <a:r>
              <a:rPr lang="en-US" sz="1800" dirty="0"/>
              <a:t>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0-- 001 # </a:t>
            </a:r>
            <a:r>
              <a:rPr lang="en-US" sz="1800" dirty="0" err="1"/>
              <a:t>WaitRead</a:t>
            </a:r>
            <a:r>
              <a:rPr lang="en-US" sz="1800" dirty="0"/>
              <a:t> + R' 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1-- 010 # </a:t>
            </a:r>
            <a:r>
              <a:rPr lang="en-US" sz="1800" dirty="0" err="1"/>
              <a:t>WaitRead</a:t>
            </a:r>
            <a:r>
              <a:rPr lang="en-US" sz="1800" dirty="0"/>
              <a:t> + R =&gt; Set30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010 </a:t>
            </a:r>
            <a:r>
              <a:rPr lang="en-US" sz="1800" dirty="0"/>
              <a:t>--- 011 # Set30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-10 011 # </a:t>
            </a:r>
            <a:r>
              <a:rPr lang="en-US" sz="1800" dirty="0" err="1"/>
              <a:t>WaitLeave</a:t>
            </a:r>
            <a:r>
              <a:rPr lang="en-US" sz="1800" dirty="0"/>
              <a:t> + T'C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-11 100 # </a:t>
            </a:r>
            <a:r>
              <a:rPr lang="en-US" sz="1800" dirty="0" err="1"/>
              <a:t>WaitLeave</a:t>
            </a:r>
            <a:r>
              <a:rPr lang="en-US" sz="1800" dirty="0"/>
              <a:t> + TC =&gt; Set3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-0- 000 # </a:t>
            </a:r>
            <a:r>
              <a:rPr lang="en-US" sz="1800" dirty="0" err="1"/>
              <a:t>WaitLeave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100 </a:t>
            </a:r>
            <a:r>
              <a:rPr lang="en-US" sz="1800" dirty="0"/>
              <a:t>--- 101 # Set3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--0 101 # Goose + T'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39306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One’s Hot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Using a One’s Hot Encoding MIEs: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D_WaitEnter</a:t>
            </a:r>
            <a:r>
              <a:rPr lang="en-US" dirty="0"/>
              <a:t> 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err="1" smtClean="0"/>
              <a:t>D_WaitRead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smtClean="0"/>
              <a:t>D_Set30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 </a:t>
            </a:r>
            <a:r>
              <a:rPr lang="en-US" dirty="0" err="1"/>
              <a:t>D_WaitLeave</a:t>
            </a:r>
            <a:r>
              <a:rPr lang="en-US" dirty="0"/>
              <a:t> = Q_Set30 + </a:t>
            </a:r>
            <a:endParaRPr lang="en-US" dirty="0" smtClean="0"/>
          </a:p>
          <a:p>
            <a:r>
              <a:rPr lang="en-US" dirty="0" err="1" smtClean="0"/>
              <a:t>Q_WaitLeave</a:t>
            </a:r>
            <a:r>
              <a:rPr lang="en-US" dirty="0" smtClean="0"/>
              <a:t> </a:t>
            </a:r>
            <a:r>
              <a:rPr lang="en-US" dirty="0"/>
              <a:t>* t' * c D_Set3 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  <a:endParaRPr lang="en-US" dirty="0" smtClean="0"/>
          </a:p>
          <a:p>
            <a:r>
              <a:rPr lang="en-US" dirty="0" err="1" smtClean="0"/>
              <a:t>D_Goose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89792"/>
              </p:ext>
            </p:extLst>
          </p:nvPr>
        </p:nvGraphicFramePr>
        <p:xfrm>
          <a:off x="506413" y="2134158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 Flip Flop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6171"/>
              </p:ext>
            </p:extLst>
          </p:nvPr>
        </p:nvGraphicFramePr>
        <p:xfrm>
          <a:off x="499847" y="278987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Q_Set3 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Q_Set30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VHDL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ece.ninja/383/lecture/img/lecture09-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329"/>
            <a:ext cx="9183305" cy="23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type of D Flip Flop is this?</a:t>
            </a:r>
          </a:p>
          <a:p>
            <a:r>
              <a:rPr lang="en-US" b="0" dirty="0" smtClean="0"/>
              <a:t>Fill in waveform!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Finite State Machine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 smtClean="0"/>
              <a:t>Moore or Mealy?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 -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Memory Input Equations (MIEs)?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Output Equations (OEs)?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</a:t>
            </a:r>
            <a:r>
              <a:rPr lang="en-US" b="0" dirty="0" smtClean="0"/>
              <a:t>required?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FSM Timing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1</a:t>
            </a:r>
            <a:r>
              <a:rPr lang="en-US" sz="2200" dirty="0" smtClean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1181</Words>
  <Application>Microsoft Office PowerPoint</Application>
  <PresentationFormat>On-screen Show (4:3)</PresentationFormat>
  <Paragraphs>300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1_Blank Presentation</vt:lpstr>
      <vt:lpstr>ECE 383 – Embedded Computer Systems II Lecture 7 – Finite State Machines</vt:lpstr>
      <vt:lpstr>Lesson Outline</vt:lpstr>
      <vt:lpstr>D Flip Flop</vt:lpstr>
      <vt:lpstr>D Flip Flop</vt:lpstr>
      <vt:lpstr>Finite State Machine</vt:lpstr>
      <vt:lpstr>Finite State Machine</vt:lpstr>
      <vt:lpstr>Finite State Machine - Design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361</cp:revision>
  <cp:lastPrinted>2014-08-12T17:37:01Z</cp:lastPrinted>
  <dcterms:created xsi:type="dcterms:W3CDTF">2001-06-27T14:08:57Z</dcterms:created>
  <dcterms:modified xsi:type="dcterms:W3CDTF">2016-02-02T02:12:48Z</dcterms:modified>
</cp:coreProperties>
</file>