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50" d="100"/>
          <a:sy n="50" d="100"/>
        </p:scale>
        <p:origin x="520" y="10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smtClean="0"/>
              <a:t>Lab2_dp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Lab2_cu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</a:t>
            </a:r>
            <a:r>
              <a:rPr lang="en-US" sz="1800" dirty="0" err="1" smtClean="0"/>
              <a:t>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0812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9824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8106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9148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flag register</a:t>
            </a:r>
            <a:endParaRPr lang="en-US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06203" y="82369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6134457" y="80729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4312884" y="467603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06283" y="448655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974056" y="448655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clk_50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BRAM_SDP</a:t>
            </a:r>
            <a:endParaRPr lang="en-US" sz="2400" b="1" dirty="0"/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DOUT</a:t>
            </a:r>
            <a:endParaRPr lang="en-US" sz="18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RDADDR</a:t>
            </a:r>
            <a:endParaRPr lang="en-US" sz="1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</a:t>
            </a:r>
            <a:r>
              <a:rPr lang="en-US" sz="1800" dirty="0" err="1" smtClean="0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>
            <a:endCxn id="376" idx="1"/>
          </p:cNvCxnSpPr>
          <p:nvPr/>
        </p:nvCxnSpPr>
        <p:spPr>
          <a:xfrm>
            <a:off x="4189614" y="8292693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691836" y="810819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929638" y="79678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7825" y="7601266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501684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831012" y="438304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388810" y="400627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0" name="TextBox 429"/>
          <p:cNvSpPr txBox="1"/>
          <p:nvPr/>
        </p:nvSpPr>
        <p:spPr>
          <a:xfrm>
            <a:off x="7691850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Din</a:t>
            </a:r>
            <a:endParaRPr lang="en-US" sz="1800" dirty="0"/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WRADDR</a:t>
            </a:r>
            <a:endParaRPr lang="en-US" sz="1800" dirty="0"/>
          </a:p>
        </p:txBody>
      </p:sp>
      <p:cxnSp>
        <p:nvCxnSpPr>
          <p:cNvPr id="498" name="Straight Connector 497"/>
          <p:cNvCxnSpPr>
            <a:stCxn id="499" idx="3"/>
            <a:endCxn id="500" idx="1"/>
          </p:cNvCxnSpPr>
          <p:nvPr/>
        </p:nvCxnSpPr>
        <p:spPr>
          <a:xfrm>
            <a:off x="14223087" y="503363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2819888" y="4848971"/>
            <a:ext cx="14031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 </a:t>
            </a:r>
            <a:r>
              <a:rPr lang="en-US" sz="1800" dirty="0"/>
              <a:t>(switch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500" name="TextBox 499"/>
          <p:cNvSpPr txBox="1"/>
          <p:nvPr/>
        </p:nvSpPr>
        <p:spPr>
          <a:xfrm>
            <a:off x="14705780" y="48489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501" name="Straight Connector 500"/>
          <p:cNvCxnSpPr>
            <a:stCxn id="502" idx="3"/>
            <a:endCxn id="503" idx="1"/>
          </p:cNvCxnSpPr>
          <p:nvPr/>
        </p:nvCxnSpPr>
        <p:spPr>
          <a:xfrm>
            <a:off x="14231860" y="47015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12820522" y="4516914"/>
            <a:ext cx="14113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</a:t>
            </a:r>
            <a:r>
              <a:rPr lang="en-US" sz="1800" dirty="0" smtClean="0"/>
              <a:t>h1 (switch)</a:t>
            </a:r>
            <a:endParaRPr lang="en-US" sz="1800" dirty="0"/>
          </a:p>
        </p:txBody>
      </p:sp>
      <p:sp>
        <p:nvSpPr>
          <p:cNvPr id="503" name="TextBox 502"/>
          <p:cNvSpPr txBox="1"/>
          <p:nvPr/>
        </p:nvSpPr>
        <p:spPr>
          <a:xfrm>
            <a:off x="14714553" y="45169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E</a:t>
            </a:r>
            <a:endParaRPr lang="en-US" sz="1800" dirty="0"/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454543" y="5021946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38" idx="2"/>
          </p:cNvCxnSpPr>
          <p:nvPr/>
        </p:nvCxnSpPr>
        <p:spPr>
          <a:xfrm>
            <a:off x="10254975" y="1739433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77782" y="1093102"/>
            <a:ext cx="95438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r>
              <a:rPr lang="en-US" sz="1800" dirty="0" smtClean="0"/>
              <a:t> (switch)</a:t>
            </a:r>
            <a:endParaRPr lang="en-US" sz="1800" dirty="0"/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3FF</a:t>
            </a:r>
            <a:endParaRPr lang="en-US" sz="1800" dirty="0"/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‘1’</a:t>
            </a:r>
            <a:endParaRPr lang="en-US" sz="1800" dirty="0">
              <a:latin typeface="Courier" pitchFamily="49" charset="0"/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2242577" y="9498816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15" name="TextBox 314"/>
          <p:cNvSpPr txBox="1"/>
          <p:nvPr/>
        </p:nvSpPr>
        <p:spPr>
          <a:xfrm>
            <a:off x="11226085" y="9514685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tr_volt</a:t>
            </a:r>
            <a:endParaRPr lang="en-US" sz="1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11934415" y="9884017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3028664" y="9884018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2308953" y="11156961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1344051" y="11156961"/>
            <a:ext cx="120277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  <a:p>
            <a:pPr algn="ctr"/>
            <a:endParaRPr lang="en-US" sz="1800" dirty="0"/>
          </a:p>
        </p:txBody>
      </p:sp>
      <p:cxnSp>
        <p:nvCxnSpPr>
          <p:cNvPr id="381" name="Straight Connector 380"/>
          <p:cNvCxnSpPr/>
          <p:nvPr/>
        </p:nvCxnSpPr>
        <p:spPr>
          <a:xfrm flipV="1">
            <a:off x="11762669" y="103412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12866852" y="1038515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318490" y="43127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3246310" y="4114058"/>
            <a:ext cx="1044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sim_live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205</Words>
  <Application>Microsoft Office PowerPoint</Application>
  <PresentationFormat>Custom</PresentationFormat>
  <Paragraphs>184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York, George W CIV USAF USAFA USAFA/DFEC</cp:lastModifiedBy>
  <cp:revision>113</cp:revision>
  <dcterms:created xsi:type="dcterms:W3CDTF">2006-08-16T00:00:00Z</dcterms:created>
  <dcterms:modified xsi:type="dcterms:W3CDTF">2020-03-11T02:57:54Z</dcterms:modified>
</cp:coreProperties>
</file>