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  <p:sldMasterId id="2147483687" r:id="rId4"/>
  </p:sldMasterIdLst>
  <p:notesMasterIdLst>
    <p:notesMasterId r:id="rId47"/>
  </p:notesMasterIdLst>
  <p:handoutMasterIdLst>
    <p:handoutMasterId r:id="rId48"/>
  </p:handoutMasterIdLst>
  <p:sldIdLst>
    <p:sldId id="299" r:id="rId5"/>
    <p:sldId id="343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8" r:id="rId15"/>
    <p:sldId id="296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34" r:id="rId35"/>
    <p:sldId id="335" r:id="rId36"/>
    <p:sldId id="337" r:id="rId37"/>
    <p:sldId id="329" r:id="rId38"/>
    <p:sldId id="330" r:id="rId39"/>
    <p:sldId id="331" r:id="rId40"/>
    <p:sldId id="332" r:id="rId41"/>
    <p:sldId id="339" r:id="rId42"/>
    <p:sldId id="340" r:id="rId43"/>
    <p:sldId id="341" r:id="rId44"/>
    <p:sldId id="342" r:id="rId45"/>
    <p:sldId id="333" r:id="rId4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3A23-4D3C-454E-B0CA-D7FECD292F7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0FE10E39-4224-441F-B571-3FA06D21C96A}">
      <dgm:prSet phldrT="[Text]" custT="1"/>
      <dgm:spPr/>
      <dgm:t>
        <a:bodyPr/>
        <a:lstStyle/>
        <a:p>
          <a:r>
            <a:rPr lang="en-US" sz="2800" dirty="0" smtClean="0"/>
            <a:t>General Purpose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A53A954C-05B7-4EEB-B218-1E33C62B4A67}" type="parTrans" cxnId="{57C735D8-0197-42FB-AC23-2B33ABE90426}">
      <dgm:prSet/>
      <dgm:spPr/>
      <dgm:t>
        <a:bodyPr/>
        <a:lstStyle/>
        <a:p>
          <a:endParaRPr lang="en-US" sz="1400"/>
        </a:p>
      </dgm:t>
    </dgm:pt>
    <dgm:pt modelId="{90B3BC17-7D59-4379-A77D-E5B02F389AC6}" type="sibTrans" cxnId="{57C735D8-0197-42FB-AC23-2B33ABE90426}">
      <dgm:prSet/>
      <dgm:spPr/>
      <dgm:t>
        <a:bodyPr/>
        <a:lstStyle/>
        <a:p>
          <a:endParaRPr lang="en-US" sz="1400"/>
        </a:p>
      </dgm:t>
    </dgm:pt>
    <dgm:pt modelId="{2F2E7BC1-F13E-4466-83FC-793324183625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F390DDDA-B979-472E-B8C6-9489EE93848B}" type="parTrans" cxnId="{D9C8937E-BF85-47C9-AD45-B18EF989C065}">
      <dgm:prSet/>
      <dgm:spPr/>
      <dgm:t>
        <a:bodyPr/>
        <a:lstStyle/>
        <a:p>
          <a:endParaRPr lang="en-US" sz="1400"/>
        </a:p>
      </dgm:t>
    </dgm:pt>
    <dgm:pt modelId="{6DD9DD51-BCBA-4800-B11D-EB8B2DEFC61D}" type="sibTrans" cxnId="{D9C8937E-BF85-47C9-AD45-B18EF989C065}">
      <dgm:prSet/>
      <dgm:spPr/>
      <dgm:t>
        <a:bodyPr/>
        <a:lstStyle/>
        <a:p>
          <a:endParaRPr lang="en-US" sz="1400"/>
        </a:p>
      </dgm:t>
    </dgm:pt>
    <dgm:pt modelId="{60D00106-E39C-49AD-B38D-13C69A5F5A97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  <a:endParaRPr lang="en-US" sz="2800" dirty="0"/>
        </a:p>
      </dgm:t>
    </dgm:pt>
    <dgm:pt modelId="{09B237A7-54CD-40B0-BBB3-C7F18F6E3C9A}" type="parTrans" cxnId="{2030E6C7-4E6F-4D88-9589-39449D1C4DAC}">
      <dgm:prSet/>
      <dgm:spPr/>
      <dgm:t>
        <a:bodyPr/>
        <a:lstStyle/>
        <a:p>
          <a:endParaRPr lang="en-US" sz="1400"/>
        </a:p>
      </dgm:t>
    </dgm:pt>
    <dgm:pt modelId="{7382DAB0-027B-4154-B725-B1025607F471}" type="sibTrans" cxnId="{2030E6C7-4E6F-4D88-9589-39449D1C4DAC}">
      <dgm:prSet/>
      <dgm:spPr/>
      <dgm:t>
        <a:bodyPr/>
        <a:lstStyle/>
        <a:p>
          <a:endParaRPr lang="en-US" sz="1400"/>
        </a:p>
      </dgm:t>
    </dgm:pt>
    <dgm:pt modelId="{D9338669-37FB-4121-9925-B9ADE24BB549}" type="pres">
      <dgm:prSet presAssocID="{83F93A23-4D3C-454E-B0CA-D7FECD292F73}" presName="linear" presStyleCnt="0">
        <dgm:presLayoutVars>
          <dgm:animLvl val="lvl"/>
          <dgm:resizeHandles val="exact"/>
        </dgm:presLayoutVars>
      </dgm:prSet>
      <dgm:spPr/>
    </dgm:pt>
    <dgm:pt modelId="{32322579-9460-46AE-8E33-B5AA77C4A41E}" type="pres">
      <dgm:prSet presAssocID="{0FE10E39-4224-441F-B571-3FA06D21C96A}" presName="parentText" presStyleLbl="node1" presStyleIdx="0" presStyleCnt="3" custLinFactNeighborX="1250" custLinFactNeighborY="-10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03EF-17FB-4644-96B8-F38BAA4CA761}" type="pres">
      <dgm:prSet presAssocID="{90B3BC17-7D59-4379-A77D-E5B02F389AC6}" presName="spacer" presStyleCnt="0"/>
      <dgm:spPr/>
    </dgm:pt>
    <dgm:pt modelId="{3DCFB243-FA17-4FA7-86E3-2F6CD9AA9639}" type="pres">
      <dgm:prSet presAssocID="{2F2E7BC1-F13E-4466-83FC-7933241836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B4F2-6562-4C12-84AF-66795FBC3288}" type="pres">
      <dgm:prSet presAssocID="{6DD9DD51-BCBA-4800-B11D-EB8B2DEFC61D}" presName="spacer" presStyleCnt="0"/>
      <dgm:spPr/>
    </dgm:pt>
    <dgm:pt modelId="{010CB88C-F251-441E-B6A5-D570AE240BBF}" type="pres">
      <dgm:prSet presAssocID="{60D00106-E39C-49AD-B38D-13C69A5F5A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8937E-BF85-47C9-AD45-B18EF989C065}" srcId="{83F93A23-4D3C-454E-B0CA-D7FECD292F73}" destId="{2F2E7BC1-F13E-4466-83FC-793324183625}" srcOrd="1" destOrd="0" parTransId="{F390DDDA-B979-472E-B8C6-9489EE93848B}" sibTransId="{6DD9DD51-BCBA-4800-B11D-EB8B2DEFC61D}"/>
    <dgm:cxn modelId="{EFE2B437-4911-4097-9D35-5483D7940A6E}" type="presOf" srcId="{0FE10E39-4224-441F-B571-3FA06D21C96A}" destId="{32322579-9460-46AE-8E33-B5AA77C4A41E}" srcOrd="0" destOrd="0" presId="urn:microsoft.com/office/officeart/2005/8/layout/vList2"/>
    <dgm:cxn modelId="{6A7CF121-33E7-499B-A711-0E88D2507AC8}" type="presOf" srcId="{83F93A23-4D3C-454E-B0CA-D7FECD292F73}" destId="{D9338669-37FB-4121-9925-B9ADE24BB549}" srcOrd="0" destOrd="0" presId="urn:microsoft.com/office/officeart/2005/8/layout/vList2"/>
    <dgm:cxn modelId="{C6DE0BBE-32F3-4558-BD0F-7568937B6DFE}" type="presOf" srcId="{2F2E7BC1-F13E-4466-83FC-793324183625}" destId="{3DCFB243-FA17-4FA7-86E3-2F6CD9AA9639}" srcOrd="0" destOrd="0" presId="urn:microsoft.com/office/officeart/2005/8/layout/vList2"/>
    <dgm:cxn modelId="{2030E6C7-4E6F-4D88-9589-39449D1C4DAC}" srcId="{83F93A23-4D3C-454E-B0CA-D7FECD292F73}" destId="{60D00106-E39C-49AD-B38D-13C69A5F5A97}" srcOrd="2" destOrd="0" parTransId="{09B237A7-54CD-40B0-BBB3-C7F18F6E3C9A}" sibTransId="{7382DAB0-027B-4154-B725-B1025607F471}"/>
    <dgm:cxn modelId="{57C735D8-0197-42FB-AC23-2B33ABE90426}" srcId="{83F93A23-4D3C-454E-B0CA-D7FECD292F73}" destId="{0FE10E39-4224-441F-B571-3FA06D21C96A}" srcOrd="0" destOrd="0" parTransId="{A53A954C-05B7-4EEB-B218-1E33C62B4A67}" sibTransId="{90B3BC17-7D59-4379-A77D-E5B02F389AC6}"/>
    <dgm:cxn modelId="{07A61F9C-F167-4ADE-B571-1377F6EDEEA5}" type="presOf" srcId="{60D00106-E39C-49AD-B38D-13C69A5F5A97}" destId="{010CB88C-F251-441E-B6A5-D570AE240BBF}" srcOrd="0" destOrd="0" presId="urn:microsoft.com/office/officeart/2005/8/layout/vList2"/>
    <dgm:cxn modelId="{F70FA96D-FDBE-4E17-9E99-61C173B9C3BA}" type="presParOf" srcId="{D9338669-37FB-4121-9925-B9ADE24BB549}" destId="{32322579-9460-46AE-8E33-B5AA77C4A41E}" srcOrd="0" destOrd="0" presId="urn:microsoft.com/office/officeart/2005/8/layout/vList2"/>
    <dgm:cxn modelId="{041AF3CD-F6E5-4111-B5E3-F6DF33814DCF}" type="presParOf" srcId="{D9338669-37FB-4121-9925-B9ADE24BB549}" destId="{B93503EF-17FB-4644-96B8-F38BAA4CA761}" srcOrd="1" destOrd="0" presId="urn:microsoft.com/office/officeart/2005/8/layout/vList2"/>
    <dgm:cxn modelId="{3190619E-4721-4F7B-BFFD-AA5F9B015FA9}" type="presParOf" srcId="{D9338669-37FB-4121-9925-B9ADE24BB549}" destId="{3DCFB243-FA17-4FA7-86E3-2F6CD9AA9639}" srcOrd="2" destOrd="0" presId="urn:microsoft.com/office/officeart/2005/8/layout/vList2"/>
    <dgm:cxn modelId="{E9C3012E-6983-4C34-9A0A-38F03EC925C7}" type="presParOf" srcId="{D9338669-37FB-4121-9925-B9ADE24BB549}" destId="{2EC6B4F2-6562-4C12-84AF-66795FBC3288}" srcOrd="3" destOrd="0" presId="urn:microsoft.com/office/officeart/2005/8/layout/vList2"/>
    <dgm:cxn modelId="{4367C975-D75C-47C8-A381-EBCE63515421}" type="presParOf" srcId="{D9338669-37FB-4121-9925-B9ADE24BB549}" destId="{010CB88C-F251-441E-B6A5-D570AE240B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F60E3-11A5-4DEB-B0D4-57931D4F8ED1}" type="presOf" srcId="{C1C78C5E-93E6-4FFD-8351-E7EE34F3DE54}" destId="{19D0620F-58AE-495D-9E4F-38154498B738}" srcOrd="0" destOrd="0" presId="urn:microsoft.com/office/officeart/2005/8/layout/chevron1"/>
    <dgm:cxn modelId="{E3C0A5DC-AAD0-4914-BE66-3E03FC6A47FE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ED5124C-368E-4E8F-9C6A-13BA665354A1}" type="presOf" srcId="{49BB7D56-5E7C-428D-B45C-452E6066B6C6}" destId="{9F8BF49D-0932-4672-B6FD-8C36BD321AA1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E63CC9D5-5BEA-4381-A780-6D42D2910074}" type="presOf" srcId="{1AE3BF35-72E9-4511-92F2-1493CC4CE8E7}" destId="{78FECA45-8955-476D-8065-815296FD7DE0}" srcOrd="0" destOrd="0" presId="urn:microsoft.com/office/officeart/2005/8/layout/chevron1"/>
    <dgm:cxn modelId="{B1F68F60-CC88-4F75-9CB7-9171BB9FEC49}" type="presOf" srcId="{1B5366D0-C2A4-4F94-A18D-90F864B1472A}" destId="{FCA272A7-0AA9-4BD3-B02C-44CCB3BE2CE9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090C40E5-BDCD-4F24-8F9D-A8BD1B4F517C}" type="presOf" srcId="{8C0FBD01-CE6C-4C45-8FAE-610BAB1F462C}" destId="{AC5299C3-0E9C-4F5F-B34E-FD989A046F44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5DA272E-7F6F-4ACD-8681-7DEF8D4BA48F}" type="presOf" srcId="{9FA8E369-B405-45C7-BA37-EEF1E561AF6A}" destId="{62544C78-EC42-46A9-8C1C-7B2370E13A5E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B9F09F6-77F0-46C2-84BE-1934031F2548}" type="presParOf" srcId="{AC5299C3-0E9C-4F5F-B34E-FD989A046F44}" destId="{78FECA45-8955-476D-8065-815296FD7DE0}" srcOrd="0" destOrd="0" presId="urn:microsoft.com/office/officeart/2005/8/layout/chevron1"/>
    <dgm:cxn modelId="{ABA31FC3-9C7F-46D5-881E-8AB3D41E3C0C}" type="presParOf" srcId="{AC5299C3-0E9C-4F5F-B34E-FD989A046F44}" destId="{1DF04846-BDBB-4951-B50C-F42BA3036C8C}" srcOrd="1" destOrd="0" presId="urn:microsoft.com/office/officeart/2005/8/layout/chevron1"/>
    <dgm:cxn modelId="{0936D685-43B8-43E3-B9BD-88F2F0EBC91C}" type="presParOf" srcId="{AC5299C3-0E9C-4F5F-B34E-FD989A046F44}" destId="{62544C78-EC42-46A9-8C1C-7B2370E13A5E}" srcOrd="2" destOrd="0" presId="urn:microsoft.com/office/officeart/2005/8/layout/chevron1"/>
    <dgm:cxn modelId="{AAFC92F8-AF6B-4548-9350-6BD0E961DF28}" type="presParOf" srcId="{AC5299C3-0E9C-4F5F-B34E-FD989A046F44}" destId="{D850E873-6B46-44BF-9DB5-8C861E5267B9}" srcOrd="3" destOrd="0" presId="urn:microsoft.com/office/officeart/2005/8/layout/chevron1"/>
    <dgm:cxn modelId="{B90EB273-BCCB-42AD-87F5-ADBB1597B9BC}" type="presParOf" srcId="{AC5299C3-0E9C-4F5F-B34E-FD989A046F44}" destId="{FCA272A7-0AA9-4BD3-B02C-44CCB3BE2CE9}" srcOrd="4" destOrd="0" presId="urn:microsoft.com/office/officeart/2005/8/layout/chevron1"/>
    <dgm:cxn modelId="{EE5339E9-CFDC-404D-BF9D-60FEC83FF431}" type="presParOf" srcId="{AC5299C3-0E9C-4F5F-B34E-FD989A046F44}" destId="{CEDB9E4B-FE8D-44E8-8FD6-CB5234544830}" srcOrd="5" destOrd="0" presId="urn:microsoft.com/office/officeart/2005/8/layout/chevron1"/>
    <dgm:cxn modelId="{B7E5596A-C8F9-4EE3-89A0-8E1935A0C7C9}" type="presParOf" srcId="{AC5299C3-0E9C-4F5F-B34E-FD989A046F44}" destId="{19D0620F-58AE-495D-9E4F-38154498B738}" srcOrd="6" destOrd="0" presId="urn:microsoft.com/office/officeart/2005/8/layout/chevron1"/>
    <dgm:cxn modelId="{6AAC7D61-B4BD-401D-A2F4-22205DCE84DE}" type="presParOf" srcId="{AC5299C3-0E9C-4F5F-B34E-FD989A046F44}" destId="{442AFB2E-BF0A-42E0-ADE3-5931D3CE7E20}" srcOrd="7" destOrd="0" presId="urn:microsoft.com/office/officeart/2005/8/layout/chevron1"/>
    <dgm:cxn modelId="{1B3FB3FC-77C3-4325-A9D1-11241F62937F}" type="presParOf" srcId="{AC5299C3-0E9C-4F5F-B34E-FD989A046F44}" destId="{9F8BF49D-0932-4672-B6FD-8C36BD321AA1}" srcOrd="8" destOrd="0" presId="urn:microsoft.com/office/officeart/2005/8/layout/chevron1"/>
    <dgm:cxn modelId="{F808CC87-074F-4779-9D7C-D306F7B262EF}" type="presParOf" srcId="{AC5299C3-0E9C-4F5F-B34E-FD989A046F44}" destId="{52FA330C-927B-4746-AFDF-3C02BE45A2DC}" srcOrd="9" destOrd="0" presId="urn:microsoft.com/office/officeart/2005/8/layout/chevron1"/>
    <dgm:cxn modelId="{FB9DD946-9860-432F-BF4E-09E66647342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9CAC2F-4C6A-4A61-80B9-C07E3908F09D}" type="presOf" srcId="{C1C78C5E-93E6-4FFD-8351-E7EE34F3DE54}" destId="{19D0620F-58AE-495D-9E4F-38154498B738}" srcOrd="0" destOrd="0" presId="urn:microsoft.com/office/officeart/2005/8/layout/chevron1"/>
    <dgm:cxn modelId="{3AF90935-C39D-4E5A-B46E-DAFB4CB66393}" type="presOf" srcId="{F135BE96-DA09-4500-90E3-6B508657A590}" destId="{DBCA5975-2D08-4DDE-B712-A5C79732427B}" srcOrd="0" destOrd="0" presId="urn:microsoft.com/office/officeart/2005/8/layout/chevron1"/>
    <dgm:cxn modelId="{5CC99212-77D2-4F23-8666-41D528AD8E77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5D8F50DF-71B3-4BBD-A135-5BE52D9D5BD6}" type="presOf" srcId="{1B5366D0-C2A4-4F94-A18D-90F864B1472A}" destId="{FCA272A7-0AA9-4BD3-B02C-44CCB3BE2CE9}" srcOrd="0" destOrd="0" presId="urn:microsoft.com/office/officeart/2005/8/layout/chevron1"/>
    <dgm:cxn modelId="{8135C1C8-0880-4C7C-A971-C4E5C9FC420E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F1D760E0-8879-4F66-BD86-4E66944F6D4F}" type="presOf" srcId="{49BB7D56-5E7C-428D-B45C-452E6066B6C6}" destId="{9F8BF49D-0932-4672-B6FD-8C36BD321AA1}" srcOrd="0" destOrd="0" presId="urn:microsoft.com/office/officeart/2005/8/layout/chevron1"/>
    <dgm:cxn modelId="{B654730E-BE73-42DF-B2FA-67F7AAF53799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5D7B0B6B-8D59-4F7B-AB99-57062B9E96D9}" type="presParOf" srcId="{AC5299C3-0E9C-4F5F-B34E-FD989A046F44}" destId="{78FECA45-8955-476D-8065-815296FD7DE0}" srcOrd="0" destOrd="0" presId="urn:microsoft.com/office/officeart/2005/8/layout/chevron1"/>
    <dgm:cxn modelId="{809A6780-14C2-4E8D-96AD-3CAE3100216F}" type="presParOf" srcId="{AC5299C3-0E9C-4F5F-B34E-FD989A046F44}" destId="{1DF04846-BDBB-4951-B50C-F42BA3036C8C}" srcOrd="1" destOrd="0" presId="urn:microsoft.com/office/officeart/2005/8/layout/chevron1"/>
    <dgm:cxn modelId="{58DD8479-0744-4C9E-9CD6-8FFEEE54744D}" type="presParOf" srcId="{AC5299C3-0E9C-4F5F-B34E-FD989A046F44}" destId="{62544C78-EC42-46A9-8C1C-7B2370E13A5E}" srcOrd="2" destOrd="0" presId="urn:microsoft.com/office/officeart/2005/8/layout/chevron1"/>
    <dgm:cxn modelId="{969A778C-5800-4D44-ADE4-7819DEF504EB}" type="presParOf" srcId="{AC5299C3-0E9C-4F5F-B34E-FD989A046F44}" destId="{D850E873-6B46-44BF-9DB5-8C861E5267B9}" srcOrd="3" destOrd="0" presId="urn:microsoft.com/office/officeart/2005/8/layout/chevron1"/>
    <dgm:cxn modelId="{62040B7B-D40B-4E60-84B5-16DDF82798D5}" type="presParOf" srcId="{AC5299C3-0E9C-4F5F-B34E-FD989A046F44}" destId="{FCA272A7-0AA9-4BD3-B02C-44CCB3BE2CE9}" srcOrd="4" destOrd="0" presId="urn:microsoft.com/office/officeart/2005/8/layout/chevron1"/>
    <dgm:cxn modelId="{BE3D5F53-0460-4B76-B53D-4D71452350DC}" type="presParOf" srcId="{AC5299C3-0E9C-4F5F-B34E-FD989A046F44}" destId="{CEDB9E4B-FE8D-44E8-8FD6-CB5234544830}" srcOrd="5" destOrd="0" presId="urn:microsoft.com/office/officeart/2005/8/layout/chevron1"/>
    <dgm:cxn modelId="{4D0C201D-F362-4109-8F08-530391D34F37}" type="presParOf" srcId="{AC5299C3-0E9C-4F5F-B34E-FD989A046F44}" destId="{19D0620F-58AE-495D-9E4F-38154498B738}" srcOrd="6" destOrd="0" presId="urn:microsoft.com/office/officeart/2005/8/layout/chevron1"/>
    <dgm:cxn modelId="{BBCD1012-29BD-4BEE-8468-90FF93C72935}" type="presParOf" srcId="{AC5299C3-0E9C-4F5F-B34E-FD989A046F44}" destId="{442AFB2E-BF0A-42E0-ADE3-5931D3CE7E20}" srcOrd="7" destOrd="0" presId="urn:microsoft.com/office/officeart/2005/8/layout/chevron1"/>
    <dgm:cxn modelId="{5E3EAF62-6762-40F9-ACDB-66F7D94A130E}" type="presParOf" srcId="{AC5299C3-0E9C-4F5F-B34E-FD989A046F44}" destId="{9F8BF49D-0932-4672-B6FD-8C36BD321AA1}" srcOrd="8" destOrd="0" presId="urn:microsoft.com/office/officeart/2005/8/layout/chevron1"/>
    <dgm:cxn modelId="{E5DAED63-9DF0-49F5-8C46-D41C0F88DF12}" type="presParOf" srcId="{AC5299C3-0E9C-4F5F-B34E-FD989A046F44}" destId="{52FA330C-927B-4746-AFDF-3C02BE45A2DC}" srcOrd="9" destOrd="0" presId="urn:microsoft.com/office/officeart/2005/8/layout/chevron1"/>
    <dgm:cxn modelId="{9A405F74-1DAA-4B4B-9117-5F1A67404D9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8D965062-666E-47F0-AF1D-4EA84DDA6C6E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ABAAA9E3-9E9E-4BC5-AC86-2DFF6E0E03B4}" type="presOf" srcId="{C1C78C5E-93E6-4FFD-8351-E7EE34F3DE54}" destId="{19D0620F-58AE-495D-9E4F-38154498B738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BEF3E154-CD9B-4943-9EA2-57A08A944893}" type="presOf" srcId="{1B5366D0-C2A4-4F94-A18D-90F864B1472A}" destId="{FCA272A7-0AA9-4BD3-B02C-44CCB3BE2CE9}" srcOrd="0" destOrd="0" presId="urn:microsoft.com/office/officeart/2005/8/layout/chevron1"/>
    <dgm:cxn modelId="{06463606-013C-48DA-A8C5-DB764F4FB4D9}" type="presOf" srcId="{8C0FBD01-CE6C-4C45-8FAE-610BAB1F462C}" destId="{AC5299C3-0E9C-4F5F-B34E-FD989A046F44}" srcOrd="0" destOrd="0" presId="urn:microsoft.com/office/officeart/2005/8/layout/chevron1"/>
    <dgm:cxn modelId="{B5C6CFF2-632C-48BC-8630-34F6511FC70F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D1D3928F-FCD0-4D9F-8804-34D4FC561C2B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D6D6C1CF-52F9-4763-86A3-F206EA8C7DE7}" type="presOf" srcId="{49BB7D56-5E7C-428D-B45C-452E6066B6C6}" destId="{9F8BF49D-0932-4672-B6FD-8C36BD321AA1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BAF734B7-7858-408D-BA53-C2D785032DF6}" type="presParOf" srcId="{AC5299C3-0E9C-4F5F-B34E-FD989A046F44}" destId="{78FECA45-8955-476D-8065-815296FD7DE0}" srcOrd="0" destOrd="0" presId="urn:microsoft.com/office/officeart/2005/8/layout/chevron1"/>
    <dgm:cxn modelId="{7FBEC4E8-AEB1-4026-B16E-EAF43A28C01F}" type="presParOf" srcId="{AC5299C3-0E9C-4F5F-B34E-FD989A046F44}" destId="{1DF04846-BDBB-4951-B50C-F42BA3036C8C}" srcOrd="1" destOrd="0" presId="urn:microsoft.com/office/officeart/2005/8/layout/chevron1"/>
    <dgm:cxn modelId="{92068597-18DB-47ED-938A-68B43784B2A0}" type="presParOf" srcId="{AC5299C3-0E9C-4F5F-B34E-FD989A046F44}" destId="{62544C78-EC42-46A9-8C1C-7B2370E13A5E}" srcOrd="2" destOrd="0" presId="urn:microsoft.com/office/officeart/2005/8/layout/chevron1"/>
    <dgm:cxn modelId="{6A727062-112E-45B0-BF35-EC38C21E4817}" type="presParOf" srcId="{AC5299C3-0E9C-4F5F-B34E-FD989A046F44}" destId="{D850E873-6B46-44BF-9DB5-8C861E5267B9}" srcOrd="3" destOrd="0" presId="urn:microsoft.com/office/officeart/2005/8/layout/chevron1"/>
    <dgm:cxn modelId="{27FD7478-EB42-4467-A71C-F4C2E17D0CF3}" type="presParOf" srcId="{AC5299C3-0E9C-4F5F-B34E-FD989A046F44}" destId="{FCA272A7-0AA9-4BD3-B02C-44CCB3BE2CE9}" srcOrd="4" destOrd="0" presId="urn:microsoft.com/office/officeart/2005/8/layout/chevron1"/>
    <dgm:cxn modelId="{6B37631C-AA72-4A09-B096-25CD0DCBEFC6}" type="presParOf" srcId="{AC5299C3-0E9C-4F5F-B34E-FD989A046F44}" destId="{CEDB9E4B-FE8D-44E8-8FD6-CB5234544830}" srcOrd="5" destOrd="0" presId="urn:microsoft.com/office/officeart/2005/8/layout/chevron1"/>
    <dgm:cxn modelId="{46E2C7A0-8378-4286-8ACD-2B6B8DBD8EE1}" type="presParOf" srcId="{AC5299C3-0E9C-4F5F-B34E-FD989A046F44}" destId="{19D0620F-58AE-495D-9E4F-38154498B738}" srcOrd="6" destOrd="0" presId="urn:microsoft.com/office/officeart/2005/8/layout/chevron1"/>
    <dgm:cxn modelId="{8ABF3ECE-53F9-4118-81BF-47020450F0E1}" type="presParOf" srcId="{AC5299C3-0E9C-4F5F-B34E-FD989A046F44}" destId="{442AFB2E-BF0A-42E0-ADE3-5931D3CE7E20}" srcOrd="7" destOrd="0" presId="urn:microsoft.com/office/officeart/2005/8/layout/chevron1"/>
    <dgm:cxn modelId="{28CE1A6B-0EB0-4F8A-BFED-9A2A17857577}" type="presParOf" srcId="{AC5299C3-0E9C-4F5F-B34E-FD989A046F44}" destId="{9F8BF49D-0932-4672-B6FD-8C36BD321AA1}" srcOrd="8" destOrd="0" presId="urn:microsoft.com/office/officeart/2005/8/layout/chevron1"/>
    <dgm:cxn modelId="{D36363D5-0609-4046-8981-4BDFC4DA8896}" type="presParOf" srcId="{AC5299C3-0E9C-4F5F-B34E-FD989A046F44}" destId="{52FA330C-927B-4746-AFDF-3C02BE45A2DC}" srcOrd="9" destOrd="0" presId="urn:microsoft.com/office/officeart/2005/8/layout/chevron1"/>
    <dgm:cxn modelId="{6CEE2924-4837-4A0A-A6F2-9C93B62ABBEF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5D04B-7856-4B95-A0FF-72472D61A1AB}" type="presOf" srcId="{49BB7D56-5E7C-428D-B45C-452E6066B6C6}" destId="{9F8BF49D-0932-4672-B6FD-8C36BD321AA1}" srcOrd="0" destOrd="0" presId="urn:microsoft.com/office/officeart/2005/8/layout/chevron1"/>
    <dgm:cxn modelId="{01B231AD-9291-4B74-9E88-13DB82BFCF7F}" type="presOf" srcId="{1AE3BF35-72E9-4511-92F2-1493CC4CE8E7}" destId="{78FECA45-8955-476D-8065-815296FD7DE0}" srcOrd="0" destOrd="0" presId="urn:microsoft.com/office/officeart/2005/8/layout/chevron1"/>
    <dgm:cxn modelId="{51832523-DE1B-43B5-B271-C07356A427E3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3413E801-6CE9-46B2-B5B4-FFC07A27372D}" type="presOf" srcId="{C1C78C5E-93E6-4FFD-8351-E7EE34F3DE54}" destId="{19D0620F-58AE-495D-9E4F-38154498B738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1746C18F-8E62-48E4-8384-CED102200210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6A267C46-F53B-43F1-93EC-C0FAC46521FD}" type="presOf" srcId="{8C0FBD01-CE6C-4C45-8FAE-610BAB1F462C}" destId="{AC5299C3-0E9C-4F5F-B34E-FD989A046F44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18E67913-76D8-4EF3-8B61-28B59DDF6678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68928A48-0B75-4AE2-9C03-2758BE658759}" type="presParOf" srcId="{AC5299C3-0E9C-4F5F-B34E-FD989A046F44}" destId="{78FECA45-8955-476D-8065-815296FD7DE0}" srcOrd="0" destOrd="0" presId="urn:microsoft.com/office/officeart/2005/8/layout/chevron1"/>
    <dgm:cxn modelId="{CF692712-6DFE-450D-BBFF-C8C7912FA74D}" type="presParOf" srcId="{AC5299C3-0E9C-4F5F-B34E-FD989A046F44}" destId="{1DF04846-BDBB-4951-B50C-F42BA3036C8C}" srcOrd="1" destOrd="0" presId="urn:microsoft.com/office/officeart/2005/8/layout/chevron1"/>
    <dgm:cxn modelId="{9CCC13D0-B891-495C-BC2F-6F4569F3477C}" type="presParOf" srcId="{AC5299C3-0E9C-4F5F-B34E-FD989A046F44}" destId="{62544C78-EC42-46A9-8C1C-7B2370E13A5E}" srcOrd="2" destOrd="0" presId="urn:microsoft.com/office/officeart/2005/8/layout/chevron1"/>
    <dgm:cxn modelId="{D93859AA-14F7-48B2-87E8-B7EB9D24E17C}" type="presParOf" srcId="{AC5299C3-0E9C-4F5F-B34E-FD989A046F44}" destId="{D850E873-6B46-44BF-9DB5-8C861E5267B9}" srcOrd="3" destOrd="0" presId="urn:microsoft.com/office/officeart/2005/8/layout/chevron1"/>
    <dgm:cxn modelId="{C2BFC7B0-08D0-4EE2-B3DE-51C51D85D9D2}" type="presParOf" srcId="{AC5299C3-0E9C-4F5F-B34E-FD989A046F44}" destId="{FCA272A7-0AA9-4BD3-B02C-44CCB3BE2CE9}" srcOrd="4" destOrd="0" presId="urn:microsoft.com/office/officeart/2005/8/layout/chevron1"/>
    <dgm:cxn modelId="{24037178-AFAB-4480-ABBA-5F2A8110DEE2}" type="presParOf" srcId="{AC5299C3-0E9C-4F5F-B34E-FD989A046F44}" destId="{CEDB9E4B-FE8D-44E8-8FD6-CB5234544830}" srcOrd="5" destOrd="0" presId="urn:microsoft.com/office/officeart/2005/8/layout/chevron1"/>
    <dgm:cxn modelId="{17BFEB13-BE3F-475D-A0E3-992AC3A809AB}" type="presParOf" srcId="{AC5299C3-0E9C-4F5F-B34E-FD989A046F44}" destId="{19D0620F-58AE-495D-9E4F-38154498B738}" srcOrd="6" destOrd="0" presId="urn:microsoft.com/office/officeart/2005/8/layout/chevron1"/>
    <dgm:cxn modelId="{51F03139-91C8-4BCF-8666-55225EE92321}" type="presParOf" srcId="{AC5299C3-0E9C-4F5F-B34E-FD989A046F44}" destId="{442AFB2E-BF0A-42E0-ADE3-5931D3CE7E20}" srcOrd="7" destOrd="0" presId="urn:microsoft.com/office/officeart/2005/8/layout/chevron1"/>
    <dgm:cxn modelId="{1029C995-C8E2-4BBB-933D-BBD565BA0DEA}" type="presParOf" srcId="{AC5299C3-0E9C-4F5F-B34E-FD989A046F44}" destId="{9F8BF49D-0932-4672-B6FD-8C36BD321AA1}" srcOrd="8" destOrd="0" presId="urn:microsoft.com/office/officeart/2005/8/layout/chevron1"/>
    <dgm:cxn modelId="{C0A3B375-EE21-4AA3-A7D6-795E1FCB81B4}" type="presParOf" srcId="{AC5299C3-0E9C-4F5F-B34E-FD989A046F44}" destId="{52FA330C-927B-4746-AFDF-3C02BE45A2DC}" srcOrd="9" destOrd="0" presId="urn:microsoft.com/office/officeart/2005/8/layout/chevron1"/>
    <dgm:cxn modelId="{018AACB2-5711-4A0B-AE29-CE9EB8B1E8E0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82E7A-5390-4ACA-AAC6-24DF4BF8A546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EFD55756-21B1-44D4-9DE4-2C5EC6513ED4}" type="presOf" srcId="{F135BE96-DA09-4500-90E3-6B508657A590}" destId="{DBCA5975-2D08-4DDE-B712-A5C79732427B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B39421EB-4FEE-4778-8816-F08A62BB63B3}" type="presOf" srcId="{9FA8E369-B405-45C7-BA37-EEF1E561AF6A}" destId="{62544C78-EC42-46A9-8C1C-7B2370E13A5E}" srcOrd="0" destOrd="0" presId="urn:microsoft.com/office/officeart/2005/8/layout/chevron1"/>
    <dgm:cxn modelId="{866A0E5E-1F14-4F37-B03F-2A6F18FC4645}" type="presOf" srcId="{1B5366D0-C2A4-4F94-A18D-90F864B1472A}" destId="{FCA272A7-0AA9-4BD3-B02C-44CCB3BE2CE9}" srcOrd="0" destOrd="0" presId="urn:microsoft.com/office/officeart/2005/8/layout/chevron1"/>
    <dgm:cxn modelId="{FB900EEF-4499-4D43-A98D-B91AA37A1755}" type="presOf" srcId="{1AE3BF35-72E9-4511-92F2-1493CC4CE8E7}" destId="{78FECA45-8955-476D-8065-815296FD7DE0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5116ED7C-A913-4F75-B9D7-D3E92D40A24D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3F793F91-AD1D-4745-9A85-DE7492F19946}" type="presOf" srcId="{C1C78C5E-93E6-4FFD-8351-E7EE34F3DE54}" destId="{19D0620F-58AE-495D-9E4F-38154498B738}" srcOrd="0" destOrd="0" presId="urn:microsoft.com/office/officeart/2005/8/layout/chevron1"/>
    <dgm:cxn modelId="{B793746D-9C18-46C7-AC97-372D60AD6802}" type="presParOf" srcId="{AC5299C3-0E9C-4F5F-B34E-FD989A046F44}" destId="{78FECA45-8955-476D-8065-815296FD7DE0}" srcOrd="0" destOrd="0" presId="urn:microsoft.com/office/officeart/2005/8/layout/chevron1"/>
    <dgm:cxn modelId="{47DF88C2-1F5F-48F0-AE06-31107D9B292F}" type="presParOf" srcId="{AC5299C3-0E9C-4F5F-B34E-FD989A046F44}" destId="{1DF04846-BDBB-4951-B50C-F42BA3036C8C}" srcOrd="1" destOrd="0" presId="urn:microsoft.com/office/officeart/2005/8/layout/chevron1"/>
    <dgm:cxn modelId="{CB9E64D0-4133-4104-A120-D2A90A9042FA}" type="presParOf" srcId="{AC5299C3-0E9C-4F5F-B34E-FD989A046F44}" destId="{62544C78-EC42-46A9-8C1C-7B2370E13A5E}" srcOrd="2" destOrd="0" presId="urn:microsoft.com/office/officeart/2005/8/layout/chevron1"/>
    <dgm:cxn modelId="{BB71E364-7B41-4CB2-9392-9F0B79EB931B}" type="presParOf" srcId="{AC5299C3-0E9C-4F5F-B34E-FD989A046F44}" destId="{D850E873-6B46-44BF-9DB5-8C861E5267B9}" srcOrd="3" destOrd="0" presId="urn:microsoft.com/office/officeart/2005/8/layout/chevron1"/>
    <dgm:cxn modelId="{F654C857-47A2-4454-93F0-E0A7B902C7AB}" type="presParOf" srcId="{AC5299C3-0E9C-4F5F-B34E-FD989A046F44}" destId="{FCA272A7-0AA9-4BD3-B02C-44CCB3BE2CE9}" srcOrd="4" destOrd="0" presId="urn:microsoft.com/office/officeart/2005/8/layout/chevron1"/>
    <dgm:cxn modelId="{ED33D6F2-3D7D-4FE7-A24D-A2F7F2CA895E}" type="presParOf" srcId="{AC5299C3-0E9C-4F5F-B34E-FD989A046F44}" destId="{CEDB9E4B-FE8D-44E8-8FD6-CB5234544830}" srcOrd="5" destOrd="0" presId="urn:microsoft.com/office/officeart/2005/8/layout/chevron1"/>
    <dgm:cxn modelId="{3C237230-86F2-4C70-8103-64778DE283F3}" type="presParOf" srcId="{AC5299C3-0E9C-4F5F-B34E-FD989A046F44}" destId="{19D0620F-58AE-495D-9E4F-38154498B738}" srcOrd="6" destOrd="0" presId="urn:microsoft.com/office/officeart/2005/8/layout/chevron1"/>
    <dgm:cxn modelId="{649BF1EE-CAA7-4ED2-B1E4-6D3AC7CD2BDB}" type="presParOf" srcId="{AC5299C3-0E9C-4F5F-B34E-FD989A046F44}" destId="{442AFB2E-BF0A-42E0-ADE3-5931D3CE7E20}" srcOrd="7" destOrd="0" presId="urn:microsoft.com/office/officeart/2005/8/layout/chevron1"/>
    <dgm:cxn modelId="{892DB4F4-C0CF-49EE-904D-283C9D453859}" type="presParOf" srcId="{AC5299C3-0E9C-4F5F-B34E-FD989A046F44}" destId="{9F8BF49D-0932-4672-B6FD-8C36BD321AA1}" srcOrd="8" destOrd="0" presId="urn:microsoft.com/office/officeart/2005/8/layout/chevron1"/>
    <dgm:cxn modelId="{4CCC69AD-FC17-442C-8E7D-940ECE9CE719}" type="presParOf" srcId="{AC5299C3-0E9C-4F5F-B34E-FD989A046F44}" destId="{52FA330C-927B-4746-AFDF-3C02BE45A2DC}" srcOrd="9" destOrd="0" presId="urn:microsoft.com/office/officeart/2005/8/layout/chevron1"/>
    <dgm:cxn modelId="{F1509E2C-DECE-4CD8-8F55-6CCA97BFF8C2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5723B-0FC9-4908-A20D-093F2E3E6AE3}" type="presOf" srcId="{1B5366D0-C2A4-4F94-A18D-90F864B1472A}" destId="{FCA272A7-0AA9-4BD3-B02C-44CCB3BE2CE9}" srcOrd="0" destOrd="0" presId="urn:microsoft.com/office/officeart/2005/8/layout/chevron1"/>
    <dgm:cxn modelId="{C6F6E677-9FF9-4F35-9E37-5C101099D514}" type="presOf" srcId="{C1C78C5E-93E6-4FFD-8351-E7EE34F3DE54}" destId="{19D0620F-58AE-495D-9E4F-38154498B738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64EABB27-46C8-423B-9331-9A2C78CFF93C}" type="presOf" srcId="{49BB7D56-5E7C-428D-B45C-452E6066B6C6}" destId="{9F8BF49D-0932-4672-B6FD-8C36BD321AA1}" srcOrd="0" destOrd="0" presId="urn:microsoft.com/office/officeart/2005/8/layout/chevron1"/>
    <dgm:cxn modelId="{7F89DFCB-A606-40E6-9E26-D46E2C0BAFA9}" type="presOf" srcId="{F135BE96-DA09-4500-90E3-6B508657A590}" destId="{DBCA5975-2D08-4DDE-B712-A5C79732427B}" srcOrd="0" destOrd="0" presId="urn:microsoft.com/office/officeart/2005/8/layout/chevron1"/>
    <dgm:cxn modelId="{CB2B4039-6CC4-4873-B40B-3DDD7BBA317E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B55CE649-0D66-412A-875A-6C088E86B947}" type="presOf" srcId="{9FA8E369-B405-45C7-BA37-EEF1E561AF6A}" destId="{62544C78-EC42-46A9-8C1C-7B2370E13A5E}" srcOrd="0" destOrd="0" presId="urn:microsoft.com/office/officeart/2005/8/layout/chevron1"/>
    <dgm:cxn modelId="{D8212EE0-10EF-4851-A60B-2B1EF2331444}" type="presOf" srcId="{1AE3BF35-72E9-4511-92F2-1493CC4CE8E7}" destId="{78FECA45-8955-476D-8065-815296FD7DE0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EA589B61-6726-45C6-A81B-73180D5B94E9}" type="presParOf" srcId="{AC5299C3-0E9C-4F5F-B34E-FD989A046F44}" destId="{78FECA45-8955-476D-8065-815296FD7DE0}" srcOrd="0" destOrd="0" presId="urn:microsoft.com/office/officeart/2005/8/layout/chevron1"/>
    <dgm:cxn modelId="{FC3DFED3-7943-42B8-81DE-784480A52111}" type="presParOf" srcId="{AC5299C3-0E9C-4F5F-B34E-FD989A046F44}" destId="{1DF04846-BDBB-4951-B50C-F42BA3036C8C}" srcOrd="1" destOrd="0" presId="urn:microsoft.com/office/officeart/2005/8/layout/chevron1"/>
    <dgm:cxn modelId="{E3D4E679-D894-4DEE-BDAE-1E3ECC9E5DDF}" type="presParOf" srcId="{AC5299C3-0E9C-4F5F-B34E-FD989A046F44}" destId="{62544C78-EC42-46A9-8C1C-7B2370E13A5E}" srcOrd="2" destOrd="0" presId="urn:microsoft.com/office/officeart/2005/8/layout/chevron1"/>
    <dgm:cxn modelId="{FAAD2457-646C-457C-B605-A0F9DC9AFD9D}" type="presParOf" srcId="{AC5299C3-0E9C-4F5F-B34E-FD989A046F44}" destId="{D850E873-6B46-44BF-9DB5-8C861E5267B9}" srcOrd="3" destOrd="0" presId="urn:microsoft.com/office/officeart/2005/8/layout/chevron1"/>
    <dgm:cxn modelId="{47CBB278-4474-4BD1-B6CD-EB4DC777BD65}" type="presParOf" srcId="{AC5299C3-0E9C-4F5F-B34E-FD989A046F44}" destId="{FCA272A7-0AA9-4BD3-B02C-44CCB3BE2CE9}" srcOrd="4" destOrd="0" presId="urn:microsoft.com/office/officeart/2005/8/layout/chevron1"/>
    <dgm:cxn modelId="{CA41A0EC-3FB1-403E-A882-A55437CD7787}" type="presParOf" srcId="{AC5299C3-0E9C-4F5F-B34E-FD989A046F44}" destId="{CEDB9E4B-FE8D-44E8-8FD6-CB5234544830}" srcOrd="5" destOrd="0" presId="urn:microsoft.com/office/officeart/2005/8/layout/chevron1"/>
    <dgm:cxn modelId="{141E1F84-DBFC-4AB9-9A3D-1DDE54115660}" type="presParOf" srcId="{AC5299C3-0E9C-4F5F-B34E-FD989A046F44}" destId="{19D0620F-58AE-495D-9E4F-38154498B738}" srcOrd="6" destOrd="0" presId="urn:microsoft.com/office/officeart/2005/8/layout/chevron1"/>
    <dgm:cxn modelId="{05F20006-01A0-4997-B7B6-8DF09D36BF58}" type="presParOf" srcId="{AC5299C3-0E9C-4F5F-B34E-FD989A046F44}" destId="{442AFB2E-BF0A-42E0-ADE3-5931D3CE7E20}" srcOrd="7" destOrd="0" presId="urn:microsoft.com/office/officeart/2005/8/layout/chevron1"/>
    <dgm:cxn modelId="{0158ED36-1C8C-4BD6-ACE3-D26D024E17EC}" type="presParOf" srcId="{AC5299C3-0E9C-4F5F-B34E-FD989A046F44}" destId="{9F8BF49D-0932-4672-B6FD-8C36BD321AA1}" srcOrd="8" destOrd="0" presId="urn:microsoft.com/office/officeart/2005/8/layout/chevron1"/>
    <dgm:cxn modelId="{4DF632F6-E577-4092-81EC-23F664329C25}" type="presParOf" srcId="{AC5299C3-0E9C-4F5F-B34E-FD989A046F44}" destId="{52FA330C-927B-4746-AFDF-3C02BE45A2DC}" srcOrd="9" destOrd="0" presId="urn:microsoft.com/office/officeart/2005/8/layout/chevron1"/>
    <dgm:cxn modelId="{12B0B28B-A026-4664-BACD-2791158C5FBE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841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2E6BC4E5-C517-43F2-870E-64EFEEF1198A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3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C7A53D6-9E1F-476B-811C-8B0D7D6C129D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48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68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EA175A4-5690-4F6B-983E-B173AF56C5D4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B5E55D-52CC-4139-85F7-657F2B75D194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13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5EA206-6CCF-4F3A-B44D-6D7AD10113F2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F98E6776-D5C5-46E4-88B5-BCF57C743C82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144E03DF-8FF9-4CC1-81A9-7D65C03EA82B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94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0DCB877-6D3E-4BCA-8EC7-D4670F81984A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43D8F38-5EEC-4D31-B27F-2563D8A07911}" type="datetime3">
              <a:rPr lang="en-US">
                <a:solidFill>
                  <a:srgbClr val="000000"/>
                </a:solidFill>
              </a:rPr>
              <a:pPr>
                <a:defRPr/>
              </a:pPr>
              <a:t>6 January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4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I n t e g r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t y  -  S e r v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5F3C23-87B4-4153-89EB-3EAE9EF5085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3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/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1 – Intro to Digital System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Sheet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9" y="1600200"/>
            <a:ext cx="77442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Name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Hometown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Hobbies </a:t>
            </a:r>
            <a:r>
              <a:rPr lang="en-US" b="1" dirty="0">
                <a:latin typeface="+mj-lt"/>
              </a:rPr>
              <a:t>/ </a:t>
            </a:r>
            <a:r>
              <a:rPr lang="en-US" b="1" dirty="0" smtClean="0">
                <a:latin typeface="+mj-lt"/>
              </a:rPr>
              <a:t>Interests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Course Goals?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Issues </a:t>
            </a:r>
            <a:r>
              <a:rPr lang="en-US" b="1" dirty="0">
                <a:latin typeface="+mj-lt"/>
              </a:rPr>
              <a:t>/ Concerns about this </a:t>
            </a:r>
            <a:r>
              <a:rPr lang="en-US" b="1" dirty="0" smtClean="0">
                <a:latin typeface="+mj-lt"/>
              </a:rPr>
              <a:t>course?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b="1" dirty="0" smtClean="0">
                <a:latin typeface="+mj-lt"/>
              </a:rPr>
              <a:t>Anything </a:t>
            </a:r>
            <a:r>
              <a:rPr lang="en-US" b="1" dirty="0">
                <a:latin typeface="+mj-lt"/>
              </a:rPr>
              <a:t>else I should know?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endParaRPr lang="en-US" b="1" kern="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383 – 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464 </a:t>
            </a:r>
            <a:r>
              <a:rPr lang="en-US" sz="1200" b="1" dirty="0" smtClean="0">
                <a:solidFill>
                  <a:prstClr val="white"/>
                </a:solidFill>
              </a:rPr>
              <a:t>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464 </a:t>
            </a:r>
            <a:r>
              <a:rPr lang="en-US" sz="1200" b="1" dirty="0" smtClean="0">
                <a:solidFill>
                  <a:prstClr val="white"/>
                </a:solidFill>
              </a:rPr>
              <a:t>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281 </a:t>
            </a:r>
            <a:r>
              <a:rPr lang="en-US" sz="1200" b="1" dirty="0">
                <a:solidFill>
                  <a:prstClr val="white"/>
                </a:solidFill>
              </a:rPr>
              <a:t>– </a:t>
            </a:r>
            <a:r>
              <a:rPr lang="en-US" sz="1200" b="1" dirty="0" smtClean="0">
                <a:solidFill>
                  <a:prstClr val="white"/>
                </a:solidFill>
              </a:rPr>
              <a:t>2F44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Capt Jeffrey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Falkinburg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2E46C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Office:  333-7366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383 – 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>
                <a:solidFill>
                  <a:schemeClr val="bg1"/>
                </a:solidFill>
              </a:rPr>
              <a:t>Why I do what I do</a:t>
            </a:r>
            <a:endParaRPr 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398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prepared for class (reading/homework)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attention in lecture (1</a:t>
            </a:r>
            <a:r>
              <a:rPr lang="en-US" baseline="30000" dirty="0" smtClean="0"/>
              <a:t>st</a:t>
            </a:r>
            <a:r>
              <a:rPr lang="en-US" dirty="0" smtClean="0"/>
              <a:t> hour)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productive during 2</a:t>
            </a:r>
            <a:r>
              <a:rPr lang="en-US" baseline="30000" dirty="0" smtClean="0"/>
              <a:t>nd</a:t>
            </a:r>
            <a:r>
              <a:rPr lang="en-US" dirty="0" smtClean="0"/>
              <a:t> hour of application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Website:</a:t>
            </a:r>
          </a:p>
          <a:p>
            <a:pPr lvl="1"/>
            <a:r>
              <a:rPr lang="en-US" b="0" dirty="0" smtClean="0">
                <a:hlinkClick r:id="rId3"/>
              </a:rPr>
              <a:t>http://ece.ninja/383/</a:t>
            </a:r>
            <a:endParaRPr lang="en-US" b="0" dirty="0" smtClean="0"/>
          </a:p>
          <a:p>
            <a:r>
              <a:rPr lang="en-US" dirty="0" smtClean="0"/>
              <a:t>Textbook:</a:t>
            </a:r>
            <a:endParaRPr lang="en-US" b="0" dirty="0" smtClean="0"/>
          </a:p>
          <a:p>
            <a:pPr lvl="1"/>
            <a:r>
              <a:rPr lang="en-US" b="0" dirty="0" smtClean="0"/>
              <a:t>RTL Hardware Design Using VHDL</a:t>
            </a:r>
          </a:p>
          <a:p>
            <a:pPr lvl="1"/>
            <a:r>
              <a:rPr lang="en-US" b="0" dirty="0" smtClean="0"/>
              <a:t>Pong P. 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Methods of implementing digital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Implementation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General-purpose hardware </a:t>
            </a:r>
            <a:r>
              <a:rPr lang="en-US" dirty="0"/>
              <a:t>with custom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General purpose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Performance-oriented </a:t>
            </a:r>
            <a:r>
              <a:rPr lang="en-US" sz="1800" dirty="0"/>
              <a:t>processor (e.g., </a:t>
            </a:r>
            <a:r>
              <a:rPr lang="en-US" sz="1800" dirty="0" smtClean="0"/>
              <a:t>Core i7)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Cost-oriented </a:t>
            </a:r>
            <a:r>
              <a:rPr lang="en-US" sz="1800" dirty="0"/>
              <a:t>processor (e.g., PIC </a:t>
            </a:r>
            <a:r>
              <a:rPr lang="en-US" sz="1800" dirty="0" smtClean="0"/>
              <a:t>microcontroller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Special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DSP </a:t>
            </a:r>
            <a:r>
              <a:rPr lang="en-US" sz="1800" dirty="0"/>
              <a:t>processor </a:t>
            </a:r>
            <a:r>
              <a:rPr lang="en-US" sz="1800" dirty="0" smtClean="0"/>
              <a:t>(multiplication-addition)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Network </a:t>
            </a:r>
            <a:r>
              <a:rPr lang="en-US" sz="1800" dirty="0"/>
              <a:t>processor </a:t>
            </a:r>
            <a:r>
              <a:rPr lang="en-US" sz="1800" dirty="0" smtClean="0"/>
              <a:t>(buffering </a:t>
            </a:r>
            <a:r>
              <a:rPr lang="en-US" sz="1800" dirty="0"/>
              <a:t>and routing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Graphics engine (3D </a:t>
            </a:r>
            <a:r>
              <a:rPr lang="en-US" sz="1800" dirty="0"/>
              <a:t>rendering</a:t>
            </a:r>
            <a:r>
              <a:rPr lang="en-US" sz="1800" dirty="0" smtClean="0"/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Custom </a:t>
            </a:r>
            <a:r>
              <a:rPr lang="en-US" dirty="0"/>
              <a:t>software on a custom processor (known as hardware-software co-design)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079" y="5715000"/>
            <a:ext cx="673184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</a:rPr>
              <a:t>Note:</a:t>
            </a:r>
            <a:r>
              <a:rPr lang="en-US" sz="2000" dirty="0" smtClean="0">
                <a:solidFill>
                  <a:srgbClr val="000000"/>
                </a:solidFill>
              </a:rPr>
              <a:t> A complex project may use more than one of these!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Implementation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6734251"/>
              </p:ext>
            </p:extLst>
          </p:nvPr>
        </p:nvGraphicFramePr>
        <p:xfrm>
          <a:off x="2133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 bwMode="auto">
          <a:xfrm rot="16200000" flipH="1">
            <a:off x="-1145382" y="3659984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Cost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-1827464" y="3659981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Development Time</a:t>
            </a:r>
          </a:p>
        </p:txBody>
      </p:sp>
      <p:sp>
        <p:nvSpPr>
          <p:cNvPr id="13" name="Right Arrow 12"/>
          <p:cNvSpPr/>
          <p:nvPr/>
        </p:nvSpPr>
        <p:spPr bwMode="auto">
          <a:xfrm rot="16200000" flipH="1">
            <a:off x="-459581" y="3659983"/>
            <a:ext cx="457676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Performance</a:t>
            </a:r>
          </a:p>
        </p:txBody>
      </p:sp>
      <p:sp>
        <p:nvSpPr>
          <p:cNvPr id="14" name="Right Arrow 13"/>
          <p:cNvSpPr/>
          <p:nvPr/>
        </p:nvSpPr>
        <p:spPr bwMode="auto">
          <a:xfrm rot="16200000">
            <a:off x="6315074" y="3667122"/>
            <a:ext cx="459105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</a:rPr>
              <a:t>Increasing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21772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Custom digital device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Digital Device Technologies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Where customization is done: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a fab (fabrication facility): ASIC (Application </a:t>
            </a:r>
            <a:br>
              <a:rPr lang="en-US" sz="2400" dirty="0"/>
            </a:br>
            <a:r>
              <a:rPr lang="en-US" sz="2400" dirty="0"/>
              <a:t>Specific IC)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the “field</a:t>
            </a:r>
            <a:r>
              <a:rPr lang="en-US" sz="2400" dirty="0" smtClean="0"/>
              <a:t>”: </a:t>
            </a:r>
            <a:r>
              <a:rPr lang="en-US" sz="2400" dirty="0"/>
              <a:t>non-ASIC</a:t>
            </a:r>
          </a:p>
          <a:p>
            <a:r>
              <a:rPr lang="en-US" sz="2800" dirty="0" smtClean="0"/>
              <a:t>Six device technology classifications: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/>
              <a:t>Full-custom </a:t>
            </a:r>
            <a:r>
              <a:rPr lang="en-US" sz="2400" dirty="0"/>
              <a:t>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Standard cell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Gate array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Complex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Simple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Off-the-shelf SSI (Small Scaled IC)/MSI (Medium Scaled IC) </a:t>
            </a:r>
            <a:r>
              <a:rPr lang="en-US" sz="2400" dirty="0" smtClean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Engineering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</a:t>
            </a:r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II</a:t>
            </a:r>
            <a:endParaRPr lang="en-US" b="1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ECE </a:t>
            </a:r>
            <a:r>
              <a:rPr lang="en-US" sz="1800" b="1" dirty="0"/>
              <a:t>387: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Robotics</a:t>
            </a:r>
            <a:endParaRPr lang="en-US" b="1" dirty="0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5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Full-custom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aspects (e.g., size of a transistor) of a circuit are tailored for a particular application.</a:t>
            </a:r>
          </a:p>
          <a:p>
            <a:pPr eaLnBrk="1" hangingPunct="1"/>
            <a:r>
              <a:rPr lang="en-US" dirty="0"/>
              <a:t>Circuit fully optimized</a:t>
            </a:r>
          </a:p>
          <a:p>
            <a:pPr eaLnBrk="1" hangingPunct="1"/>
            <a:r>
              <a:rPr lang="en-US" dirty="0"/>
              <a:t>Design extremely complex and involved</a:t>
            </a:r>
          </a:p>
          <a:p>
            <a:pPr eaLnBrk="1" hangingPunct="1"/>
            <a:r>
              <a:rPr lang="en-US" dirty="0"/>
              <a:t>Only feasible for small components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3284831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0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Standard-Cell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Circuit made of a set of pre-defined logic, known as </a:t>
            </a:r>
            <a:r>
              <a:rPr lang="en-US" i="1" dirty="0" smtClean="0"/>
              <a:t>standard cells</a:t>
            </a:r>
          </a:p>
          <a:p>
            <a:pPr lvl="1" eaLnBrk="1" hangingPunct="1"/>
            <a:r>
              <a:rPr lang="en-US" dirty="0" smtClean="0"/>
              <a:t>Basic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pPr lvl="1" eaLnBrk="1" hangingPunct="1"/>
            <a:r>
              <a:rPr lang="en-US" dirty="0" smtClean="0"/>
              <a:t>1-bit adder,</a:t>
            </a:r>
          </a:p>
          <a:p>
            <a:pPr lvl="1" eaLnBrk="1" hangingPunct="1"/>
            <a:r>
              <a:rPr lang="en-US" dirty="0" smtClean="0"/>
              <a:t>D FF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Layout of a cell is pre-determined, but layout of the complete circuit is customized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7072927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array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is built from an array of a single type of  cell (known as </a:t>
            </a:r>
            <a:r>
              <a:rPr lang="en-US" i="1" dirty="0"/>
              <a:t>base cell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 cells are pre-arranged and placed in fixed positions, aligned as one- or two-dimensional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More sophisticated components (</a:t>
            </a:r>
            <a:r>
              <a:rPr lang="en-US" i="1" dirty="0"/>
              <a:t>macro cells</a:t>
            </a:r>
            <a:r>
              <a:rPr lang="en-US" dirty="0"/>
              <a:t>) can be constructed from base cells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Masks needed only for metal layers (connection wires)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5470618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Device consists of an array of generic logic cells and general interconnect structure</a:t>
            </a:r>
          </a:p>
          <a:p>
            <a:pPr eaLnBrk="1" hangingPunct="1"/>
            <a:r>
              <a:rPr lang="en-US" dirty="0"/>
              <a:t>Logic cells and interconnect can be </a:t>
            </a:r>
            <a:r>
              <a:rPr lang="en-US" dirty="0" smtClean="0"/>
              <a:t>“programmed” </a:t>
            </a:r>
            <a:r>
              <a:rPr lang="en-US" dirty="0"/>
              <a:t>by utilizing </a:t>
            </a:r>
            <a:r>
              <a:rPr lang="en-US" dirty="0" smtClean="0"/>
              <a:t>semiconductor </a:t>
            </a:r>
            <a:r>
              <a:rPr lang="en-US" i="1" dirty="0"/>
              <a:t>fuses</a:t>
            </a:r>
            <a:r>
              <a:rPr lang="en-US" dirty="0"/>
              <a:t> or </a:t>
            </a:r>
            <a:r>
              <a:rPr lang="en-US" i="1" dirty="0" smtClean="0"/>
              <a:t>switches</a:t>
            </a:r>
            <a:endParaRPr lang="en-US" i="1" dirty="0"/>
          </a:p>
          <a:p>
            <a:pPr eaLnBrk="1" hangingPunct="1"/>
            <a:r>
              <a:rPr lang="en-US" dirty="0"/>
              <a:t>Customization is done “in the </a:t>
            </a:r>
            <a:r>
              <a:rPr lang="en-US" dirty="0" smtClean="0"/>
              <a:t>field” vs. fab</a:t>
            </a:r>
            <a:endParaRPr lang="en-US" dirty="0"/>
          </a:p>
          <a:p>
            <a:pPr eaLnBrk="1" hangingPunct="1"/>
            <a:r>
              <a:rPr lang="en-US" dirty="0"/>
              <a:t>Two categories:</a:t>
            </a:r>
          </a:p>
          <a:p>
            <a:pPr lvl="1" eaLnBrk="1" hangingPunct="1"/>
            <a:r>
              <a:rPr lang="en-US" sz="2000" dirty="0"/>
              <a:t>CPLD (Complex Programmable Logic Device)</a:t>
            </a:r>
          </a:p>
          <a:p>
            <a:pPr lvl="1" eaLnBrk="1" hangingPunct="1"/>
            <a:r>
              <a:rPr lang="en-US" sz="2000" dirty="0"/>
              <a:t>FPGA (Field Programmable Gate Array)</a:t>
            </a:r>
          </a:p>
          <a:p>
            <a:pPr eaLnBrk="1" hangingPunct="1"/>
            <a:r>
              <a:rPr lang="en-US" dirty="0"/>
              <a:t>No custom mask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95089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4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Programmable device with simple internal structure </a:t>
            </a:r>
          </a:p>
          <a:p>
            <a:pPr lvl="1" eaLnBrk="1" hangingPunct="1"/>
            <a:r>
              <a:rPr lang="en-US" dirty="0" smtClean="0"/>
              <a:t>PROM </a:t>
            </a:r>
            <a:r>
              <a:rPr lang="en-US" dirty="0"/>
              <a:t>(Programmable Read Only Memory)</a:t>
            </a:r>
          </a:p>
          <a:p>
            <a:pPr lvl="1" eaLnBrk="1" hangingPunct="1"/>
            <a:r>
              <a:rPr lang="en-US" dirty="0"/>
              <a:t>PAL (Programmable Array Logic) </a:t>
            </a:r>
            <a:endParaRPr lang="en-US" dirty="0" smtClean="0"/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No custom mask needed</a:t>
            </a:r>
          </a:p>
          <a:p>
            <a:pPr eaLnBrk="1" hangingPunct="1"/>
            <a:r>
              <a:rPr lang="en-US" dirty="0"/>
              <a:t>Replaced by </a:t>
            </a:r>
            <a:r>
              <a:rPr lang="en-US" dirty="0" smtClean="0"/>
              <a:t>CPLD/FPGA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414240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SSI/MSI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Small parts with fixed, limited </a:t>
            </a:r>
            <a:r>
              <a:rPr lang="en-US" dirty="0" smtClean="0"/>
              <a:t>functionality</a:t>
            </a:r>
          </a:p>
          <a:p>
            <a:pPr lvl="1" eaLnBrk="1" hangingPunct="1"/>
            <a:r>
              <a:rPr lang="en-US" dirty="0" smtClean="0"/>
              <a:t>7400 </a:t>
            </a:r>
            <a:r>
              <a:rPr lang="en-US" dirty="0"/>
              <a:t>TTL series (more than 100 parts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Resource </a:t>
            </a:r>
            <a:r>
              <a:rPr lang="en-US" dirty="0" smtClean="0"/>
              <a:t>is </a:t>
            </a:r>
            <a:r>
              <a:rPr lang="en-US" dirty="0"/>
              <a:t>consumed by </a:t>
            </a:r>
            <a:r>
              <a:rPr lang="en-US" i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but not </a:t>
            </a:r>
            <a:r>
              <a:rPr lang="en-US" i="1" dirty="0" smtClean="0"/>
              <a:t>silicon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Power</a:t>
            </a:r>
          </a:p>
          <a:p>
            <a:pPr lvl="1" eaLnBrk="1" hangingPunct="1"/>
            <a:r>
              <a:rPr lang="en-US" dirty="0" smtClean="0"/>
              <a:t>Board area</a:t>
            </a:r>
          </a:p>
          <a:p>
            <a:pPr lvl="1" eaLnBrk="1" hangingPunct="1"/>
            <a:r>
              <a:rPr lang="en-US" dirty="0" smtClean="0"/>
              <a:t>Manufacturing cost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  <a:p>
            <a:pPr eaLnBrk="1" hangingPunct="1"/>
            <a:r>
              <a:rPr lang="en-US" dirty="0"/>
              <a:t>No longer a viable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885411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092" y="2438400"/>
            <a:ext cx="4811816" cy="31261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36700"/>
            <a:ext cx="8839200" cy="2044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NRE </a:t>
            </a:r>
            <a:r>
              <a:rPr lang="en-US" sz="2000" i="1" dirty="0"/>
              <a:t>(Non-Recurrent Engineering) </a:t>
            </a:r>
            <a:r>
              <a:rPr lang="en-US" sz="2000" i="1" dirty="0" smtClean="0"/>
              <a:t>cost</a:t>
            </a:r>
            <a:r>
              <a:rPr lang="en-US" sz="2000" dirty="0" smtClean="0"/>
              <a:t>: one-time</a:t>
            </a:r>
            <a:r>
              <a:rPr lang="en-US" sz="2000" dirty="0"/>
              <a:t>, per-design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Part cost</a:t>
            </a:r>
            <a:r>
              <a:rPr lang="en-US" sz="2000" dirty="0"/>
              <a:t>: per-unit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Time-to-market </a:t>
            </a:r>
            <a:r>
              <a:rPr lang="en-US" sz="2000" i="1" dirty="0" smtClean="0"/>
              <a:t>cost</a:t>
            </a:r>
            <a:r>
              <a:rPr lang="en-US" sz="2000" dirty="0" smtClean="0"/>
              <a:t>: loss </a:t>
            </a:r>
            <a:r>
              <a:rPr lang="en-US" sz="2000" dirty="0"/>
              <a:t>of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𝑝𝑒𝑟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𝑝𝑎𝑟𝑡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𝑛𝑟𝑒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units</m:t>
                          </m:r>
                          <m: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produced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Trade-off between optimal use of hardware resource and design effort/cost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 single best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2570"/>
            <a:ext cx="7467600" cy="34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6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44958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Behavioral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functionalities and </a:t>
            </a:r>
            <a:r>
              <a:rPr lang="en-US" sz="1800" dirty="0" smtClean="0"/>
              <a:t>I/O </a:t>
            </a:r>
            <a:r>
              <a:rPr lang="en-US" sz="1800" dirty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 the system as a black box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Structural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the internal implementation (components and interconnections)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Essentially block diagram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Physical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 more info to structural view: component size, component locations, routing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E.g., layout of a print circuit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058" y="4187258"/>
            <a:ext cx="168388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 descr="Circuit Diagram - HSETI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3659" y="2060859"/>
            <a:ext cx="2357663" cy="34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36700"/>
            <a:ext cx="26479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Design </a:t>
            </a:r>
            <a:r>
              <a:rPr lang="en-US" sz="2600" dirty="0" smtClean="0"/>
              <a:t>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Digital Design – Majority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62491"/>
            <a:ext cx="5410200" cy="2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Register-Transfer 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Contains higher-level components (register, adder, mux, etc.) – think of </a:t>
            </a:r>
            <a:r>
              <a:rPr lang="en-US" dirty="0" err="1" smtClean="0"/>
              <a:t>datapaths</a:t>
            </a:r>
            <a:r>
              <a:rPr lang="en-US" dirty="0" smtClean="0"/>
              <a:t> in ECE 281/382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clock “tick”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Described as a finite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Later on: a </a:t>
            </a:r>
            <a:r>
              <a:rPr lang="en-US" i="1" dirty="0"/>
              <a:t>design methodology </a:t>
            </a:r>
            <a:r>
              <a:rPr lang="en-US" dirty="0"/>
              <a:t>in which the system operation is described by how the data is manipulated and moved among registers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system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VHDL is just a language which is used to describe hardware circuits.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piece of hardware is described in VHDL in two separate ways.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Entity – Describes the inputs and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Architecture – Describes what transformation the box performs.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two good reasons to realize a design in VHDL, you can simulate and synthesize hardware specified.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36700"/>
            <a:ext cx="8614611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When a design is simulated you </a:t>
            </a:r>
            <a:r>
              <a:rPr lang="en-US" sz="1600" dirty="0" smtClean="0"/>
              <a:t>have complete </a:t>
            </a:r>
            <a:r>
              <a:rPr lang="en-US" sz="1600" dirty="0"/>
              <a:t>control of time and the values of all the signals (wires) in </a:t>
            </a:r>
            <a:r>
              <a:rPr lang="en-US" sz="1600" dirty="0" smtClean="0"/>
              <a:t>the </a:t>
            </a:r>
            <a:r>
              <a:rPr lang="en-US" sz="1600" dirty="0"/>
              <a:t>design.  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Aids in Debugging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We will use Xilinx </a:t>
            </a:r>
            <a:r>
              <a:rPr lang="en-US" sz="1600" dirty="0" err="1" smtClean="0"/>
              <a:t>lSim</a:t>
            </a:r>
            <a:r>
              <a:rPr lang="en-US" sz="1600" dirty="0" smtClean="0"/>
              <a:t> </a:t>
            </a:r>
            <a:r>
              <a:rPr lang="en-US" sz="1600" dirty="0"/>
              <a:t>to perform our </a:t>
            </a:r>
            <a:r>
              <a:rPr lang="en-US" sz="1600" dirty="0" smtClean="0"/>
              <a:t>VHDL </a:t>
            </a:r>
            <a:r>
              <a:rPr lang="en-US" sz="1600" dirty="0"/>
              <a:t>simulations.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System Implementation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940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Synthesis</a:t>
            </a:r>
          </a:p>
          <a:p>
            <a:pPr lvl="1"/>
            <a:r>
              <a:rPr lang="en-US" sz="2000" dirty="0" smtClean="0"/>
              <a:t>Maps a higher-level description to lower-level components (RT, gate, technology map levels)</a:t>
            </a:r>
          </a:p>
          <a:p>
            <a:pPr lvl="1"/>
            <a:r>
              <a:rPr lang="en-US" sz="2000" dirty="0" smtClean="0"/>
              <a:t>Results in structural 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Physical Design</a:t>
            </a:r>
          </a:p>
          <a:p>
            <a:pPr lvl="1"/>
            <a:r>
              <a:rPr lang="en-US" sz="2000" dirty="0" smtClean="0"/>
              <a:t>Generates </a:t>
            </a:r>
            <a:r>
              <a:rPr lang="en-US" sz="2000" dirty="0" err="1" smtClean="0"/>
              <a:t>netlist</a:t>
            </a:r>
            <a:r>
              <a:rPr lang="en-US" sz="2000" dirty="0" smtClean="0"/>
              <a:t> based on synthesis</a:t>
            </a:r>
          </a:p>
          <a:p>
            <a:pPr lvl="1"/>
            <a:r>
              <a:rPr lang="en-US" sz="2000" dirty="0" smtClean="0"/>
              <a:t>Floor Plan – layout based on RT/processor level</a:t>
            </a:r>
          </a:p>
          <a:p>
            <a:pPr lvl="1"/>
            <a:r>
              <a:rPr lang="en-US" sz="2000" dirty="0" smtClean="0"/>
              <a:t>Place &amp; Route – gate level</a:t>
            </a:r>
          </a:p>
          <a:p>
            <a:pPr lvl="1"/>
            <a:r>
              <a:rPr lang="en-US" sz="2000" dirty="0" smtClean="0"/>
              <a:t>Circuit Extraction – Compute propagation delays (</a:t>
            </a:r>
            <a:r>
              <a:rPr lang="en-US" sz="2000" dirty="0" err="1" smtClean="0"/>
              <a:t>Cp</a:t>
            </a:r>
            <a:r>
              <a:rPr lang="en-US" sz="2000" dirty="0" smtClean="0"/>
              <a:t>/R)</a:t>
            </a:r>
          </a:p>
          <a:p>
            <a:pPr lvl="1"/>
            <a:r>
              <a:rPr lang="en-US" sz="2000" dirty="0" smtClean="0"/>
              <a:t>Power/Clock Networks</a:t>
            </a:r>
          </a:p>
          <a:p>
            <a:pPr lvl="1"/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Verification – Checking whether </a:t>
            </a:r>
            <a:r>
              <a:rPr lang="en-US" dirty="0"/>
              <a:t>a design meets the functional and timing </a:t>
            </a:r>
            <a:r>
              <a:rPr lang="en-US" dirty="0" smtClean="0"/>
              <a:t>goals</a:t>
            </a:r>
          </a:p>
          <a:p>
            <a:pPr marL="860425" lvl="1" indent="-457200"/>
            <a:r>
              <a:rPr lang="en-US" dirty="0" smtClean="0"/>
              <a:t>Simulation</a:t>
            </a:r>
          </a:p>
          <a:p>
            <a:pPr marL="860425" lvl="1" indent="-457200"/>
            <a:r>
              <a:rPr lang="en-US" dirty="0" smtClean="0"/>
              <a:t>Formal verification</a:t>
            </a:r>
          </a:p>
          <a:p>
            <a:pPr marL="860425" lvl="1" indent="-457200"/>
            <a:r>
              <a:rPr lang="en-US" dirty="0" smtClean="0"/>
              <a:t>Hardware emulation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Testing</a:t>
            </a:r>
            <a:r>
              <a:rPr lang="en-US" dirty="0" smtClean="0"/>
              <a:t> – Process </a:t>
            </a:r>
            <a:r>
              <a:rPr lang="en-US" dirty="0"/>
              <a:t>of detecting physical defects of a die or package that occurred during </a:t>
            </a:r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Design goals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699"/>
            <a:ext cx="8131175" cy="4716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Efficiency</a:t>
            </a:r>
          </a:p>
          <a:p>
            <a:pPr lvl="1"/>
            <a:r>
              <a:rPr lang="en-US" dirty="0" smtClean="0"/>
              <a:t>Synthesis cannot convert bad designs into good ones</a:t>
            </a:r>
          </a:p>
          <a:p>
            <a:pPr lvl="1"/>
            <a:r>
              <a:rPr lang="en-US" dirty="0" smtClean="0"/>
              <a:t>Know what hardware your HDL will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Large</a:t>
            </a:r>
          </a:p>
          <a:p>
            <a:pPr lvl="1"/>
            <a:r>
              <a:rPr lang="en-US" dirty="0" smtClean="0"/>
              <a:t>Design a large module</a:t>
            </a:r>
          </a:p>
          <a:p>
            <a:pPr lvl="1"/>
            <a:r>
              <a:rPr lang="en-US" dirty="0" smtClean="0"/>
              <a:t>Design to be incorporated into a larger system</a:t>
            </a:r>
          </a:p>
          <a:p>
            <a:pPr lvl="1"/>
            <a:r>
              <a:rPr lang="en-US" dirty="0" smtClean="0"/>
              <a:t>Design to facilitate the overall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Portability</a:t>
            </a:r>
          </a:p>
          <a:p>
            <a:pPr lvl="1"/>
            <a:r>
              <a:rPr lang="en-US" dirty="0" smtClean="0"/>
              <a:t>Device independent</a:t>
            </a:r>
          </a:p>
          <a:p>
            <a:pPr lvl="1"/>
            <a:r>
              <a:rPr lang="en-US" dirty="0" smtClean="0"/>
              <a:t>Software independent</a:t>
            </a:r>
          </a:p>
          <a:p>
            <a:pPr lvl="1"/>
            <a:r>
              <a:rPr lang="en-US" dirty="0" smtClean="0"/>
              <a:t>Design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Digital Design – 	Majority Circuit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Design – Majority Circuit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Word Statement:</a:t>
            </a:r>
            <a:r>
              <a:rPr lang="en-US" dirty="0" smtClean="0"/>
              <a:t>  Build </a:t>
            </a:r>
            <a:r>
              <a:rPr lang="en-US" dirty="0"/>
              <a:t>a circuit (SOP min) with 3-bits of </a:t>
            </a:r>
            <a:r>
              <a:rPr lang="en-US" dirty="0" smtClean="0"/>
              <a:t>input </a:t>
            </a:r>
            <a:r>
              <a:rPr lang="en-US" dirty="0"/>
              <a:t>and 1-bit of output.  The output equals 1 when a majority </a:t>
            </a:r>
            <a:r>
              <a:rPr lang="en-US" dirty="0" smtClean="0"/>
              <a:t>of </a:t>
            </a:r>
            <a:r>
              <a:rPr lang="en-US" dirty="0"/>
              <a:t>the three inputs equal 1.</a:t>
            </a:r>
          </a:p>
        </p:txBody>
      </p:sp>
      <p:sp>
        <p:nvSpPr>
          <p:cNvPr id="3" name="Cloud 2"/>
          <p:cNvSpPr/>
          <p:nvPr/>
        </p:nvSpPr>
        <p:spPr bwMode="auto">
          <a:xfrm>
            <a:off x="425116" y="1652337"/>
            <a:ext cx="1997242" cy="11790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Abstract word or statement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91326" y="1752598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Truth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764505" y="175660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Symbolic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37685" y="175259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Circuit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Design Diagram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3" idx="0"/>
            <a:endCxn id="5" idx="2"/>
          </p:cNvCxnSpPr>
          <p:nvPr/>
        </p:nvCxnSpPr>
        <p:spPr bwMode="auto">
          <a:xfrm flipV="1">
            <a:off x="2420694" y="2241883"/>
            <a:ext cx="370632" cy="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6"/>
          </p:cNvCxnSpPr>
          <p:nvPr/>
        </p:nvCxnSpPr>
        <p:spPr bwMode="auto">
          <a:xfrm flipV="1">
            <a:off x="4395537" y="2241879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6368717" y="2253901"/>
            <a:ext cx="368968" cy="4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6737684" y="3196387"/>
            <a:ext cx="1604211" cy="97856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VHDL</a:t>
            </a:r>
          </a:p>
        </p:txBody>
      </p:sp>
      <p:cxnSp>
        <p:nvCxnSpPr>
          <p:cNvPr id="23" name="Curved Connector 22"/>
          <p:cNvCxnSpPr>
            <a:stCxn id="9" idx="6"/>
          </p:cNvCxnSpPr>
          <p:nvPr/>
        </p:nvCxnSpPr>
        <p:spPr bwMode="auto">
          <a:xfrm flipH="1">
            <a:off x="7539789" y="2241882"/>
            <a:ext cx="802107" cy="954505"/>
          </a:xfrm>
          <a:prstGeom prst="curvedConnector4">
            <a:avLst>
              <a:gd name="adj1" fmla="val -24500"/>
              <a:gd name="adj2" fmla="val 7563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9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can use all the standard logic gates including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AND</a:t>
            </a:r>
            <a:endParaRPr lang="en-US" b="0" dirty="0"/>
          </a:p>
          <a:p>
            <a:pPr lvl="1"/>
            <a:r>
              <a:rPr lang="en-US" b="0" dirty="0"/>
              <a:t>OR</a:t>
            </a:r>
          </a:p>
          <a:p>
            <a:pPr lvl="1"/>
            <a:r>
              <a:rPr lang="en-US" b="0" dirty="0"/>
              <a:t>XOR</a:t>
            </a:r>
          </a:p>
          <a:p>
            <a:pPr lvl="1"/>
            <a:r>
              <a:rPr lang="en-US" b="0" dirty="0"/>
              <a:t>NAND</a:t>
            </a:r>
          </a:p>
          <a:p>
            <a:pPr lvl="1"/>
            <a:r>
              <a:rPr lang="en-US" b="0" dirty="0"/>
              <a:t>NOR</a:t>
            </a:r>
          </a:p>
          <a:p>
            <a:pPr lvl="1"/>
            <a:r>
              <a:rPr lang="en-US" b="0" dirty="0"/>
              <a:t>XNOR</a:t>
            </a:r>
          </a:p>
          <a:p>
            <a:pPr lvl="1"/>
            <a:r>
              <a:rPr lang="en-US" b="0" dirty="0" smtClean="0"/>
              <a:t>NOT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/>
              <a:t>"data type" </a:t>
            </a:r>
            <a:r>
              <a:rPr lang="en-US" b="0" dirty="0" err="1"/>
              <a:t>std_logic</a:t>
            </a:r>
            <a:r>
              <a:rPr lang="en-US" b="0" dirty="0"/>
              <a:t> can represent much more than just a logic 0 or 1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'U</a:t>
            </a:r>
            <a:r>
              <a:rPr lang="en-US" b="0" dirty="0"/>
              <a:t>', -- Uninitialized</a:t>
            </a:r>
          </a:p>
          <a:p>
            <a:pPr lvl="1"/>
            <a:r>
              <a:rPr lang="en-US" b="0" dirty="0"/>
              <a:t>'X', -- Forcing Unknown</a:t>
            </a:r>
          </a:p>
          <a:p>
            <a:pPr lvl="1"/>
            <a:r>
              <a:rPr lang="en-US" b="0" dirty="0"/>
              <a:t>'0', -- Forcing 0</a:t>
            </a:r>
          </a:p>
          <a:p>
            <a:pPr lvl="1"/>
            <a:r>
              <a:rPr lang="en-US" b="0" dirty="0"/>
              <a:t>'1', -- Forcing 1</a:t>
            </a:r>
          </a:p>
          <a:p>
            <a:pPr lvl="1"/>
            <a:r>
              <a:rPr lang="en-US" b="0" dirty="0"/>
              <a:t>'Z', -- High Impedance</a:t>
            </a:r>
          </a:p>
          <a:p>
            <a:pPr lvl="1"/>
            <a:r>
              <a:rPr lang="en-US" b="0" dirty="0"/>
              <a:t>'W', -- Weak Unknown</a:t>
            </a:r>
          </a:p>
          <a:p>
            <a:pPr lvl="1"/>
            <a:r>
              <a:rPr lang="en-US" b="0" dirty="0"/>
              <a:t>'L', -- Weak 0</a:t>
            </a:r>
          </a:p>
          <a:p>
            <a:pPr lvl="1"/>
            <a:r>
              <a:rPr lang="en-US" b="0" dirty="0"/>
              <a:t>'H', -- Weak 1</a:t>
            </a:r>
          </a:p>
          <a:p>
            <a:pPr lvl="1"/>
            <a:r>
              <a:rPr lang="en-US" b="0" dirty="0"/>
              <a:t>'-' -- Don't 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System Design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Design Goals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Design – Majority Circuit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Reproducibility </a:t>
            </a:r>
            <a:r>
              <a:rPr lang="en-US" dirty="0"/>
              <a:t>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Flexibility and functionality: easier to store, transmit and manipulate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Economy: </a:t>
            </a:r>
            <a:r>
              <a:rPr lang="en-US" dirty="0" smtClean="0"/>
              <a:t>cheaper </a:t>
            </a:r>
            <a:r>
              <a:rPr lang="en-US" dirty="0"/>
              <a:t>device and easier to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Digital circuitry replaces many analog systems:</a:t>
            </a:r>
          </a:p>
          <a:p>
            <a:pPr lvl="1" eaLnBrk="1" hangingPunct="1"/>
            <a:r>
              <a:rPr lang="en-US" sz="2000" i="1" dirty="0"/>
              <a:t>Audio recording:</a:t>
            </a:r>
            <a:r>
              <a:rPr lang="en-US" sz="2000" dirty="0"/>
              <a:t> from tape to music CD to MP3 (MPEG Layer 3) player</a:t>
            </a:r>
          </a:p>
          <a:p>
            <a:pPr lvl="1" eaLnBrk="1" hangingPunct="1"/>
            <a:r>
              <a:rPr lang="en-US" sz="2000" i="1" dirty="0"/>
              <a:t>Image processing:</a:t>
            </a:r>
            <a:r>
              <a:rPr lang="en-US" sz="2000" dirty="0"/>
              <a:t> from silver-halide film to digital camera </a:t>
            </a:r>
          </a:p>
          <a:p>
            <a:pPr lvl="1" eaLnBrk="1" hangingPunct="1"/>
            <a:r>
              <a:rPr lang="en-US" sz="2000" dirty="0"/>
              <a:t>Telephone switching networks</a:t>
            </a:r>
          </a:p>
          <a:p>
            <a:pPr lvl="1" eaLnBrk="1" hangingPunct="1"/>
            <a:r>
              <a:rPr lang="en-US" sz="2000" dirty="0"/>
              <a:t>Control of mechanical system: e.g., </a:t>
            </a:r>
            <a:r>
              <a:rPr lang="en-US" sz="2000" dirty="0" smtClean="0"/>
              <a:t>“fly-by-wire</a:t>
            </a:r>
            <a:r>
              <a:rPr lang="en-US" sz="2000" dirty="0"/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662462"/>
              </p:ext>
            </p:extLst>
          </p:nvPr>
        </p:nvGraphicFramePr>
        <p:xfrm>
          <a:off x="304800" y="2211388"/>
          <a:ext cx="838993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6200902" imgH="2026055" progId="Visio.Drawing.11">
                  <p:embed/>
                </p:oleObj>
              </mc:Choice>
              <mc:Fallback>
                <p:oleObj name="Visio" r:id="rId3" imgW="6200902" imgH="2026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11388"/>
                        <a:ext cx="838993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22945" y="5269468"/>
            <a:ext cx="409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Fly-By-Wire Digital System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81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Instructor/Course Intro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/>
              <a:t>About me…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7828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Education</a:t>
            </a:r>
          </a:p>
          <a:p>
            <a:pPr lvl="1"/>
            <a:r>
              <a:rPr lang="en-US" sz="1800" dirty="0"/>
              <a:t>BSCE, University of Nebraska Lincoln – Omaha Campus</a:t>
            </a:r>
          </a:p>
          <a:p>
            <a:pPr lvl="1"/>
            <a:r>
              <a:rPr lang="en-US" sz="1800" dirty="0"/>
              <a:t>MSCE, Air Force Institute of Technology (AFIT)</a:t>
            </a:r>
          </a:p>
          <a:p>
            <a:r>
              <a:rPr lang="en-US" sz="1800" dirty="0"/>
              <a:t>USAF Career (62E3C, T62E3E, 62E3A, 3CO31, 2E231) </a:t>
            </a:r>
          </a:p>
          <a:p>
            <a:pPr lvl="1"/>
            <a:r>
              <a:rPr lang="en-US" sz="1800" dirty="0"/>
              <a:t>Prior Enlisted 9.5 </a:t>
            </a:r>
            <a:r>
              <a:rPr lang="en-US" sz="1800" dirty="0" err="1"/>
              <a:t>yrs</a:t>
            </a:r>
            <a:endParaRPr lang="en-US" sz="1800" dirty="0"/>
          </a:p>
          <a:p>
            <a:pPr lvl="2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Combat Communication Group – Tinker AFB, OK</a:t>
            </a:r>
          </a:p>
          <a:p>
            <a:pPr lvl="3"/>
            <a:r>
              <a:rPr lang="en-US" sz="1200" b="1" dirty="0"/>
              <a:t>Operation Southern Watch – </a:t>
            </a:r>
            <a:r>
              <a:rPr lang="en-US" sz="1200" b="1" dirty="0" err="1"/>
              <a:t>Eskan</a:t>
            </a:r>
            <a:r>
              <a:rPr lang="en-US" sz="1200" b="1" dirty="0"/>
              <a:t> Village, Saudi Arabia</a:t>
            </a:r>
          </a:p>
          <a:p>
            <a:pPr lvl="2"/>
            <a:r>
              <a:rPr lang="en-US" sz="1600" dirty="0"/>
              <a:t>55</a:t>
            </a:r>
            <a:r>
              <a:rPr lang="en-US" sz="1600" baseline="30000" dirty="0"/>
              <a:t>th</a:t>
            </a:r>
            <a:r>
              <a:rPr lang="en-US" sz="1600" dirty="0"/>
              <a:t> Communications Group – Offutt AFB, NE</a:t>
            </a:r>
          </a:p>
          <a:p>
            <a:pPr lvl="2"/>
            <a:r>
              <a:rPr lang="en-US" sz="1600" dirty="0"/>
              <a:t>School/AFROTC/AECP – University of Nebraska </a:t>
            </a:r>
          </a:p>
          <a:p>
            <a:pPr lvl="1"/>
            <a:r>
              <a:rPr lang="en-US" sz="1800" dirty="0"/>
              <a:t>Air Force Research Labs (AFRL) – Munitions Directorate – Eglin AFB, FL</a:t>
            </a:r>
          </a:p>
          <a:p>
            <a:pPr lvl="2"/>
            <a:r>
              <a:rPr lang="en-US" sz="1600" dirty="0"/>
              <a:t>Operation Iraqi Freedom – Al </a:t>
            </a:r>
            <a:r>
              <a:rPr lang="en-US" sz="1600" dirty="0" err="1"/>
              <a:t>Asad</a:t>
            </a:r>
            <a:r>
              <a:rPr lang="en-US" sz="1600" dirty="0"/>
              <a:t>, Iraq</a:t>
            </a:r>
          </a:p>
          <a:p>
            <a:pPr lvl="1"/>
            <a:r>
              <a:rPr lang="en-US" sz="1800" dirty="0"/>
              <a:t>School – AFIT </a:t>
            </a:r>
          </a:p>
          <a:p>
            <a:pPr lvl="1"/>
            <a:r>
              <a:rPr lang="en-US" sz="1800" dirty="0"/>
              <a:t>711 Human Performance Wing (HPW) – Wright Patterson AFB, OH</a:t>
            </a:r>
          </a:p>
          <a:p>
            <a:r>
              <a:rPr lang="en-US" sz="1800" dirty="0" smtClean="0"/>
              <a:t>Interests - Spending </a:t>
            </a:r>
            <a:r>
              <a:rPr lang="en-US" sz="1800" dirty="0"/>
              <a:t>time with my Family, computers, watching movies, woodworking, getting outside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77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Family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199" y="6075452"/>
            <a:ext cx="5181600" cy="334572"/>
          </a:xfrm>
          <a:prstGeom prst="rect">
            <a:avLst/>
          </a:prstGeom>
        </p:spPr>
        <p:txBody>
          <a:bodyPr/>
          <a:lstStyle/>
          <a:p>
            <a:pPr marL="285750" indent="-285750"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8" y="1452196"/>
            <a:ext cx="7034461" cy="46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8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1556</Words>
  <Application>Microsoft Office PowerPoint</Application>
  <PresentationFormat>On-screen Show (4:3)</PresentationFormat>
  <Paragraphs>429</Paragraphs>
  <Slides>42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Default Design</vt:lpstr>
      <vt:lpstr>Blank Presentation</vt:lpstr>
      <vt:lpstr>Office Theme</vt:lpstr>
      <vt:lpstr>1_Blank Presentation</vt:lpstr>
      <vt:lpstr>Visio</vt:lpstr>
      <vt:lpstr>ECE 383 – Embedded Computer Systems II Lecture 1 – Intro to Digital System Design</vt:lpstr>
      <vt:lpstr>Computer Engineering Courses</vt:lpstr>
      <vt:lpstr>Lesson Outline</vt:lpstr>
      <vt:lpstr>Why Digital Systems?</vt:lpstr>
      <vt:lpstr>Why Digital Systems?</vt:lpstr>
      <vt:lpstr>Why Digital Systems?</vt:lpstr>
      <vt:lpstr>Instructor/Course Intro</vt:lpstr>
      <vt:lpstr>PowerPoint Presentation</vt:lpstr>
      <vt:lpstr>The Family</vt:lpstr>
      <vt:lpstr>Information Sheet</vt:lpstr>
      <vt:lpstr>Extra Instruction (EI)</vt:lpstr>
      <vt:lpstr>PowerPoint Presentation</vt:lpstr>
      <vt:lpstr>Rules</vt:lpstr>
      <vt:lpstr>Course Materials</vt:lpstr>
      <vt:lpstr>Methods of implementing digital systems</vt:lpstr>
      <vt:lpstr>Digital Implementation Methods</vt:lpstr>
      <vt:lpstr>Digital Implementation Methods</vt:lpstr>
      <vt:lpstr>Custom digital device technologies</vt:lpstr>
      <vt:lpstr>Custom Digital Device Technologies</vt:lpstr>
      <vt:lpstr>Full-custom ASIC</vt:lpstr>
      <vt:lpstr>Standard-Cell ASIC</vt:lpstr>
      <vt:lpstr>Gate array ASIC</vt:lpstr>
      <vt:lpstr>Complex Field Programmable Device</vt:lpstr>
      <vt:lpstr>Simple Field Programmable Device</vt:lpstr>
      <vt:lpstr>SSI/MSI components</vt:lpstr>
      <vt:lpstr>Types of Cost</vt:lpstr>
      <vt:lpstr>Technology Summary</vt:lpstr>
      <vt:lpstr>Abstraction</vt:lpstr>
      <vt:lpstr>Digital System Views</vt:lpstr>
      <vt:lpstr>Register-Transfer Abstraction</vt:lpstr>
      <vt:lpstr>Digital system design</vt:lpstr>
      <vt:lpstr>VHDL Design</vt:lpstr>
      <vt:lpstr>Digital System Simulation</vt:lpstr>
      <vt:lpstr>Digital System Implementation</vt:lpstr>
      <vt:lpstr>Digital System Implementation</vt:lpstr>
      <vt:lpstr>Design goals</vt:lpstr>
      <vt:lpstr>Design Goals</vt:lpstr>
      <vt:lpstr>Digital Design –  Majority Circuit</vt:lpstr>
      <vt:lpstr>Digital Design – Majority Circuit</vt:lpstr>
      <vt:lpstr>Important Notes</vt:lpstr>
      <vt:lpstr>Important Notes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Falkinburg</cp:lastModifiedBy>
  <cp:revision>223</cp:revision>
  <cp:lastPrinted>2014-08-12T17:37:01Z</cp:lastPrinted>
  <dcterms:created xsi:type="dcterms:W3CDTF">2001-06-27T14:08:57Z</dcterms:created>
  <dcterms:modified xsi:type="dcterms:W3CDTF">2016-01-07T02:29:55Z</dcterms:modified>
</cp:coreProperties>
</file>