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9"/>
  </p:notesMasterIdLst>
  <p:sldIdLst>
    <p:sldId id="416" r:id="rId2"/>
    <p:sldId id="426" r:id="rId3"/>
    <p:sldId id="434" r:id="rId4"/>
    <p:sldId id="424" r:id="rId5"/>
    <p:sldId id="438" r:id="rId6"/>
    <p:sldId id="440" r:id="rId7"/>
    <p:sldId id="441" r:id="rId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3300"/>
    <a:srgbClr val="C4C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9" autoAdjust="0"/>
    <p:restoredTop sz="83865" autoAdjust="0"/>
  </p:normalViewPr>
  <p:slideViewPr>
    <p:cSldViewPr>
      <p:cViewPr>
        <p:scale>
          <a:sx n="66" d="100"/>
          <a:sy n="66" d="100"/>
        </p:scale>
        <p:origin x="-1452" y="-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/>
            </a:lvl1pPr>
          </a:lstStyle>
          <a:p>
            <a:pPr>
              <a:defRPr/>
            </a:pPr>
            <a:fld id="{B56BA851-22AC-49C7-8C3D-C84BC8DBF7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636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858B39A-93EF-4940-AEC8-9EF6B0D0F983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Provide an overview of your project and address the need/motivation, goals, and objectives for the project.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6BA851-22AC-49C7-8C3D-C84BC8DBF75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08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6BA851-22AC-49C7-8C3D-C84BC8DBF75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35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0EAB1B0-FED8-4D9B-8ABD-34F383CB70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6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7A0E472-5926-4B76-B19A-57B0A62177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4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FC7390E-DB1D-43A6-B583-BC90E3EA3E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38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00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copyright.gif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6334125"/>
            <a:ext cx="4048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7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4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7C9B9F7-E88D-4D0A-AF31-33F7E773AD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6" name="Picture 4" descr="cover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75" y="0"/>
            <a:ext cx="74612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0" r:id="rId3"/>
    <p:sldLayoutId id="2147483712" r:id="rId4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09600" y="533400"/>
            <a:ext cx="8077200" cy="1829761"/>
          </a:xfrm>
        </p:spPr>
        <p:txBody>
          <a:bodyPr/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/>
              <a:t>Chapter </a:t>
            </a:r>
            <a:r>
              <a:rPr lang="en-US" dirty="0" smtClean="0"/>
              <a:t>12 </a:t>
            </a:r>
            <a:r>
              <a:rPr lang="en-US" dirty="0"/>
              <a:t>– </a:t>
            </a:r>
            <a:r>
              <a:rPr lang="en-US" dirty="0" smtClean="0"/>
              <a:t>Oral Presentations</a:t>
            </a:r>
            <a:endParaRPr lang="en-US" dirty="0"/>
          </a:p>
        </p:txBody>
      </p:sp>
      <p:pic>
        <p:nvPicPr>
          <p:cNvPr id="15363" name="Picture 4" descr="cov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3200"/>
            <a:ext cx="2974975" cy="3657600"/>
          </a:xfrm>
          <a:prstGeom prst="rect">
            <a:avLst/>
          </a:prstGeom>
          <a:noFill/>
          <a:ln w="762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Tuesday Lesson 39</a:t>
            </a:r>
          </a:p>
          <a:p>
            <a:pPr lvl="1"/>
            <a:r>
              <a:rPr lang="en-US" dirty="0" smtClean="0"/>
              <a:t>Project Functionality End of Class</a:t>
            </a:r>
            <a:endParaRPr lang="en-US" dirty="0" smtClean="0"/>
          </a:p>
          <a:p>
            <a:r>
              <a:rPr lang="en-US" dirty="0" smtClean="0"/>
              <a:t>Thursday Lesson 40</a:t>
            </a:r>
          </a:p>
          <a:p>
            <a:pPr lvl="1"/>
            <a:r>
              <a:rPr lang="en-US" dirty="0" smtClean="0"/>
              <a:t>Project Presentation (10 minutes)</a:t>
            </a:r>
          </a:p>
          <a:p>
            <a:pPr lvl="1"/>
            <a:r>
              <a:rPr lang="en-US" dirty="0" smtClean="0"/>
              <a:t>Course Evaluations (do these online)</a:t>
            </a:r>
          </a:p>
          <a:p>
            <a:pPr lvl="1"/>
            <a:r>
              <a:rPr lang="en-US" dirty="0" smtClean="0"/>
              <a:t>Write-up on </a:t>
            </a:r>
            <a:r>
              <a:rPr lang="en-US" dirty="0" err="1" smtClean="0"/>
              <a:t>Git</a:t>
            </a:r>
            <a:r>
              <a:rPr lang="en-US" dirty="0" smtClean="0"/>
              <a:t> Lab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A0E472-5926-4B76-B19A-57B0A621775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presentation style</a:t>
            </a:r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Efficient conveyance of information</a:t>
            </a:r>
          </a:p>
          <a:p>
            <a:r>
              <a:rPr lang="en-US" dirty="0" smtClean="0"/>
              <a:t>Everyone is capable</a:t>
            </a:r>
          </a:p>
          <a:p>
            <a:pPr lvl="1"/>
            <a:r>
              <a:rPr lang="en-US" dirty="0" smtClean="0"/>
              <a:t>Positive</a:t>
            </a:r>
          </a:p>
          <a:p>
            <a:pPr lvl="1"/>
            <a:r>
              <a:rPr lang="en-US" dirty="0" smtClean="0"/>
              <a:t>Enthusiast</a:t>
            </a:r>
          </a:p>
          <a:p>
            <a:pPr lvl="1"/>
            <a:r>
              <a:rPr lang="en-US" dirty="0" smtClean="0"/>
              <a:t>Prepared</a:t>
            </a:r>
          </a:p>
          <a:p>
            <a:pPr lvl="1"/>
            <a:r>
              <a:rPr lang="en-US" dirty="0" smtClean="0"/>
              <a:t>Sharp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Oral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A0E472-5926-4B76-B19A-57B0A621775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the main points in that you want to get across.  </a:t>
            </a:r>
          </a:p>
          <a:p>
            <a:r>
              <a:rPr lang="en-US" dirty="0" smtClean="0"/>
              <a:t>If they learn nothing else, what do you want people to walk away with?</a:t>
            </a:r>
          </a:p>
          <a:p>
            <a:r>
              <a:rPr lang="en-US" dirty="0" smtClean="0"/>
              <a:t>Emphasize </a:t>
            </a:r>
            <a:r>
              <a:rPr lang="en-US" dirty="0" smtClean="0"/>
              <a:t>main points in your talk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Determine Main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A0E472-5926-4B76-B19A-57B0A621775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Title slide</a:t>
            </a:r>
          </a:p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Anecdote</a:t>
            </a:r>
            <a:endParaRPr lang="en-US" dirty="0" smtClean="0"/>
          </a:p>
          <a:p>
            <a:pPr lvl="1"/>
            <a:r>
              <a:rPr lang="en-US" dirty="0" smtClean="0"/>
              <a:t>Story, news item</a:t>
            </a:r>
          </a:p>
          <a:p>
            <a:r>
              <a:rPr lang="en-US" dirty="0" smtClean="0"/>
              <a:t>Need and Technical </a:t>
            </a:r>
            <a:r>
              <a:rPr lang="en-US" dirty="0" smtClean="0"/>
              <a:t>Objective</a:t>
            </a:r>
          </a:p>
          <a:p>
            <a:r>
              <a:rPr lang="en-US" dirty="0" smtClean="0"/>
              <a:t>Video Demo</a:t>
            </a:r>
            <a:endParaRPr lang="en-US" dirty="0" smtClean="0"/>
          </a:p>
          <a:p>
            <a:r>
              <a:rPr lang="en-US" dirty="0" smtClean="0"/>
              <a:t>Audience may not be familiar with your project</a:t>
            </a:r>
          </a:p>
          <a:p>
            <a:r>
              <a:rPr lang="en-US" dirty="0" smtClean="0"/>
              <a:t>12-year test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Introduction, Problem Statement, and Needs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A0E472-5926-4B76-B19A-57B0A621775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A0E472-5926-4B76-B19A-57B0A621775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026" name="Picture 2" descr="http://ecse.bd.psu.edu/cmpen352/lab/lab5/algorith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00200"/>
            <a:ext cx="3200400" cy="221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ecse.bd.psu.edu/cmpen352/lab/lab6/FunGe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571" y="4688925"/>
            <a:ext cx="3962400" cy="96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ecse.bd.psu.edu/cmpen352/lab/lab8/tim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76302"/>
            <a:ext cx="3654425" cy="21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ecse.bd.psu.edu/cmpen352/lab/lab11/audi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40273"/>
            <a:ext cx="4267200" cy="273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major block</a:t>
            </a:r>
          </a:p>
          <a:p>
            <a:pPr lvl="1"/>
            <a:r>
              <a:rPr lang="en-US" dirty="0" smtClean="0"/>
              <a:t>Explain role in overall architecture</a:t>
            </a:r>
          </a:p>
          <a:p>
            <a:pPr lvl="1"/>
            <a:r>
              <a:rPr lang="en-US" dirty="0" smtClean="0"/>
              <a:t>Pictures or video of tests performed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A0E472-5926-4B76-B19A-57B0A621775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4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1047</TotalTime>
  <Words>168</Words>
  <Application>Microsoft Office PowerPoint</Application>
  <PresentationFormat>On-screen Show (4:3)</PresentationFormat>
  <Paragraphs>46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Chapter 12 – Oral Presentations</vt:lpstr>
      <vt:lpstr>Upcoming</vt:lpstr>
      <vt:lpstr>Oral Presentation</vt:lpstr>
      <vt:lpstr>Determine Main Points</vt:lpstr>
      <vt:lpstr>Introduction, Problem Statement, and Needs</vt:lpstr>
      <vt:lpstr>High level architecture</vt:lpstr>
      <vt:lpstr>Detailed Design</vt:lpstr>
    </vt:vector>
  </TitlesOfParts>
  <Company>Penn State Erie, The Behrend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Coulston</dc:creator>
  <cp:lastModifiedBy>vitolo001</cp:lastModifiedBy>
  <cp:revision>84</cp:revision>
  <dcterms:created xsi:type="dcterms:W3CDTF">2003-09-10T19:09:27Z</dcterms:created>
  <dcterms:modified xsi:type="dcterms:W3CDTF">2015-04-29T03:56:38Z</dcterms:modified>
</cp:coreProperties>
</file>