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FB62D-8843-4AAF-B131-A58C0D9A4015}" v="2" dt="2023-02-09T05:18:54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4" y="168"/>
      </p:cViewPr>
      <p:guideLst>
        <p:guide orient="horz" pos="2880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, George W Civ USAF USAFA DF/DFEC" userId="1fb5875a-4594-4db2-80fb-f0db3de11280" providerId="ADAL" clId="{CF4821C8-E19C-4EEF-BF09-011B2942B26A}"/>
    <pc:docChg chg="undo custSel modSld">
      <pc:chgData name="York, George W Civ USAF USAFA DF/DFEC" userId="1fb5875a-4594-4db2-80fb-f0db3de11280" providerId="ADAL" clId="{CF4821C8-E19C-4EEF-BF09-011B2942B26A}" dt="2023-02-09T05:11:30.594" v="21" actId="478"/>
      <pc:docMkLst>
        <pc:docMk/>
      </pc:docMkLst>
      <pc:sldChg chg="addSp delSp modSp mod">
        <pc:chgData name="York, George W Civ USAF USAFA DF/DFEC" userId="1fb5875a-4594-4db2-80fb-f0db3de11280" providerId="ADAL" clId="{CF4821C8-E19C-4EEF-BF09-011B2942B26A}" dt="2023-02-09T05:11:30.594" v="21" actId="478"/>
        <pc:sldMkLst>
          <pc:docMk/>
          <pc:sldMk cId="2809407194" sldId="256"/>
        </pc:sldMkLst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2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30.594" v="21" actId="478"/>
          <ac:spMkLst>
            <pc:docMk/>
            <pc:sldMk cId="2809407194" sldId="256"/>
            <ac:spMk id="12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9.533" v="15" actId="478"/>
          <ac:spMkLst>
            <pc:docMk/>
            <pc:sldMk cId="2809407194" sldId="256"/>
            <ac:spMk id="13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6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62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46.998" v="13" actId="478"/>
          <ac:spMkLst>
            <pc:docMk/>
            <pc:sldMk cId="2809407194" sldId="256"/>
            <ac:spMk id="21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4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4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5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6.063" v="18" actId="478"/>
          <ac:spMkLst>
            <pc:docMk/>
            <pc:sldMk cId="2809407194" sldId="256"/>
            <ac:spMk id="263" creationId="{00000000-0000-0000-0000-000000000000}"/>
          </ac:spMkLst>
        </pc:spChg>
        <pc:spChg chg="del mod">
          <ac:chgData name="York, George W Civ USAF USAFA DF/DFEC" userId="1fb5875a-4594-4db2-80fb-f0db3de11280" providerId="ADAL" clId="{CF4821C8-E19C-4EEF-BF09-011B2942B26A}" dt="2023-02-09T05:11:25.774" v="20" actId="478"/>
          <ac:spMkLst>
            <pc:docMk/>
            <pc:sldMk cId="2809407194" sldId="256"/>
            <ac:spMk id="27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3.989" v="17" actId="478"/>
          <ac:spMkLst>
            <pc:docMk/>
            <pc:sldMk cId="2809407194" sldId="256"/>
            <ac:spMk id="286" creationId="{00000000-0000-0000-0000-000000000000}"/>
          </ac:spMkLst>
        </pc:spChg>
        <pc:spChg chg="add del">
          <ac:chgData name="York, George W Civ USAF USAFA DF/DFEC" userId="1fb5875a-4594-4db2-80fb-f0db3de11280" providerId="ADAL" clId="{CF4821C8-E19C-4EEF-BF09-011B2942B26A}" dt="2023-02-09T05:09:48.923" v="4" actId="478"/>
          <ac:spMkLst>
            <pc:docMk/>
            <pc:sldMk cId="2809407194" sldId="256"/>
            <ac:spMk id="314" creationId="{00000000-0000-0000-0000-000000000000}"/>
          </ac:spMkLst>
        </pc:spChg>
        <pc:spChg chg="add del">
          <ac:chgData name="York, George W Civ USAF USAFA DF/DFEC" userId="1fb5875a-4594-4db2-80fb-f0db3de11280" providerId="ADAL" clId="{CF4821C8-E19C-4EEF-BF09-011B2942B26A}" dt="2023-02-09T05:09:48.923" v="4" actId="478"/>
          <ac:spMkLst>
            <pc:docMk/>
            <pc:sldMk cId="2809407194" sldId="256"/>
            <ac:spMk id="31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4.553" v="11" actId="478"/>
          <ac:spMkLst>
            <pc:docMk/>
            <pc:sldMk cId="2809407194" sldId="256"/>
            <ac:spMk id="322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2.434" v="10" actId="478"/>
          <ac:spMkLst>
            <pc:docMk/>
            <pc:sldMk cId="2809407194" sldId="256"/>
            <ac:spMk id="32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7.185" v="12" actId="478"/>
          <ac:spMkLst>
            <pc:docMk/>
            <pc:sldMk cId="2809407194" sldId="256"/>
            <ac:spMk id="327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2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0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1" creationId="{00000000-0000-0000-0000-000000000000}"/>
          </ac:spMkLst>
        </pc:spChg>
        <pc:spChg chg="del mod">
          <ac:chgData name="York, George W Civ USAF USAFA DF/DFEC" userId="1fb5875a-4594-4db2-80fb-f0db3de11280" providerId="ADAL" clId="{CF4821C8-E19C-4EEF-BF09-011B2942B26A}" dt="2023-02-09T05:09:58.084" v="9" actId="478"/>
          <ac:spMkLst>
            <pc:docMk/>
            <pc:sldMk cId="2809407194" sldId="256"/>
            <ac:spMk id="34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8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0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7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70" creationId="{00000000-0000-0000-0000-000000000000}"/>
          </ac:spMkLst>
        </pc:spChg>
        <pc:cxnChg chg="mod">
          <ac:chgData name="York, George W Civ USAF USAFA DF/DFEC" userId="1fb5875a-4594-4db2-80fb-f0db3de11280" providerId="ADAL" clId="{CF4821C8-E19C-4EEF-BF09-011B2942B26A}" dt="2023-02-09T05:11:11.493" v="16" actId="478"/>
          <ac:cxnSpMkLst>
            <pc:docMk/>
            <pc:sldMk cId="2809407194" sldId="256"/>
            <ac:cxnSpMk id="272" creationId="{00000000-0000-0000-0000-000000000000}"/>
          </ac:cxnSpMkLst>
        </pc:cxnChg>
        <pc:cxnChg chg="mod">
          <ac:chgData name="York, George W Civ USAF USAFA DF/DFEC" userId="1fb5875a-4594-4db2-80fb-f0db3de11280" providerId="ADAL" clId="{CF4821C8-E19C-4EEF-BF09-011B2942B26A}" dt="2023-02-09T05:11:13.989" v="17" actId="478"/>
          <ac:cxnSpMkLst>
            <pc:docMk/>
            <pc:sldMk cId="2809407194" sldId="256"/>
            <ac:cxnSpMk id="285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0.054" v="5" actId="478"/>
          <ac:cxnSpMkLst>
            <pc:docMk/>
            <pc:sldMk cId="2809407194" sldId="256"/>
            <ac:cxnSpMk id="318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10:02.434" v="10" actId="478"/>
          <ac:cxnSpMkLst>
            <pc:docMk/>
            <pc:sldMk cId="2809407194" sldId="256"/>
            <ac:cxnSpMk id="331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36" creationId="{00000000-0000-0000-0000-000000000000}"/>
          </ac:cxnSpMkLst>
        </pc:cxnChg>
        <pc:cxnChg chg="del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4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46" creationId="{00000000-0000-0000-0000-000000000000}"/>
          </ac:cxnSpMkLst>
        </pc:cxnChg>
        <pc:cxnChg chg="del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4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8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6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67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1.251" v="6" actId="478"/>
          <ac:cxnSpMkLst>
            <pc:docMk/>
            <pc:sldMk cId="2809407194" sldId="256"/>
            <ac:cxnSpMk id="371" creationId="{00000000-0000-0000-0000-000000000000}"/>
          </ac:cxnSpMkLst>
        </pc:cxnChg>
      </pc:sldChg>
    </pc:docChg>
  </pc:docChgLst>
  <pc:docChgLst>
    <pc:chgData name="York, George W Civ USAF USAFA DF/DFEC" userId="1fb5875a-4594-4db2-80fb-f0db3de11280" providerId="ADAL" clId="{5EFFB62D-8843-4AAF-B131-A58C0D9A4015}"/>
    <pc:docChg chg="custSel modSld">
      <pc:chgData name="York, George W Civ USAF USAFA DF/DFEC" userId="1fb5875a-4594-4db2-80fb-f0db3de11280" providerId="ADAL" clId="{5EFFB62D-8843-4AAF-B131-A58C0D9A4015}" dt="2023-02-09T05:18:54.296" v="3" actId="14100"/>
      <pc:docMkLst>
        <pc:docMk/>
      </pc:docMkLst>
      <pc:sldChg chg="addSp delSp modSp mod">
        <pc:chgData name="York, George W Civ USAF USAFA DF/DFEC" userId="1fb5875a-4594-4db2-80fb-f0db3de11280" providerId="ADAL" clId="{5EFFB62D-8843-4AAF-B131-A58C0D9A4015}" dt="2023-02-09T05:18:54.296" v="3" actId="14100"/>
        <pc:sldMkLst>
          <pc:docMk/>
          <pc:sldMk cId="2809407194" sldId="256"/>
        </pc:sldMkLst>
        <pc:graphicFrameChg chg="add mod">
          <ac:chgData name="York, George W Civ USAF USAFA DF/DFEC" userId="1fb5875a-4594-4db2-80fb-f0db3de11280" providerId="ADAL" clId="{5EFFB62D-8843-4AAF-B131-A58C0D9A4015}" dt="2023-02-09T05:18:54.296" v="3" actId="14100"/>
          <ac:graphicFrameMkLst>
            <pc:docMk/>
            <pc:sldMk cId="2809407194" sldId="256"/>
            <ac:graphicFrameMk id="2" creationId="{5F1F4F3F-9B06-FAA5-E86F-F8E1CCF37B4A}"/>
          </ac:graphicFrameMkLst>
        </pc:graphicFrameChg>
        <pc:picChg chg="del">
          <ac:chgData name="York, George W Civ USAF USAFA DF/DFEC" userId="1fb5875a-4594-4db2-80fb-f0db3de11280" providerId="ADAL" clId="{5EFFB62D-8843-4AAF-B131-A58C0D9A4015}" dt="2023-02-09T05:18:40.037" v="0" actId="478"/>
          <ac:picMkLst>
            <pc:docMk/>
            <pc:sldMk cId="2809407194" sldId="256"/>
            <ac:picMk id="3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B975-F7F5-41C4-B0AA-01A9609FE2C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0B65-40F5-4201-9AC1-72C93F8E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0B65-40F5-4201-9AC1-72C93F8E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8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5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5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0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20"/>
            <a:ext cx="1321308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4"/>
            <a:ext cx="686562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4"/>
            <a:ext cx="686562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6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64067"/>
            <a:ext cx="511413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9"/>
            <a:ext cx="8689975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913469"/>
            <a:ext cx="511413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0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2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8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8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7"/>
            <a:ext cx="8689975" cy="780415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67"/>
            <a:ext cx="511413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1"/>
            <a:ext cx="13990320" cy="6034617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4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4"/>
            <a:ext cx="1399032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11055809" y="796131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11273432" y="96929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/>
              <a:t>Counter </a:t>
            </a:r>
            <a:endParaRPr lang="en-US" sz="4400" b="1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1811" y="1027411"/>
            <a:ext cx="2950676" cy="2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415164" y="73113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011409" y="79613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114" name="Elbow Connector 113"/>
          <p:cNvCxnSpPr/>
          <p:nvPr/>
        </p:nvCxnSpPr>
        <p:spPr>
          <a:xfrm rot="16200000" flipH="1">
            <a:off x="11798096" y="1770142"/>
            <a:ext cx="1046334" cy="571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3491176" y="1718174"/>
            <a:ext cx="9934" cy="89771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502892" y="205021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3327206" y="205511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479948" y="151982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6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1885713" y="167046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8103872" y="2974976"/>
            <a:ext cx="4126218" cy="2727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8670454" y="264664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10027258" y="98358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r>
              <a:rPr lang="en-US" sz="1800" dirty="0"/>
              <a:t>(1:0)</a:t>
            </a:r>
          </a:p>
        </p:txBody>
      </p:sp>
      <p:sp>
        <p:nvSpPr>
          <p:cNvPr id="241" name="Isosceles Triangle 240"/>
          <p:cNvSpPr/>
          <p:nvPr/>
        </p:nvSpPr>
        <p:spPr>
          <a:xfrm rot="5400000">
            <a:off x="10986178" y="1269233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9435168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2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9789004" y="91572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9465910" y="4191309"/>
            <a:ext cx="1528328" cy="937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9568406" y="387447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(2)</a:t>
            </a:r>
          </a:p>
        </p:txBody>
      </p:sp>
      <p:sp>
        <p:nvSpPr>
          <p:cNvPr id="267" name="Rounded Rectangle 266"/>
          <p:cNvSpPr/>
          <p:nvPr/>
        </p:nvSpPr>
        <p:spPr>
          <a:xfrm>
            <a:off x="10999635" y="5116227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8" name="TextBox 267"/>
          <p:cNvSpPr txBox="1"/>
          <p:nvPr/>
        </p:nvSpPr>
        <p:spPr>
          <a:xfrm>
            <a:off x="11122951" y="528239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2" name="Straight Connector 271"/>
          <p:cNvCxnSpPr>
            <a:cxnSpLocks/>
            <a:endCxn id="267" idx="0"/>
          </p:cNvCxnSpPr>
          <p:nvPr/>
        </p:nvCxnSpPr>
        <p:spPr>
          <a:xfrm flipH="1">
            <a:off x="11884951" y="4312204"/>
            <a:ext cx="11774" cy="80402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Isosceles Triangle 274"/>
          <p:cNvSpPr/>
          <p:nvPr/>
        </p:nvSpPr>
        <p:spPr>
          <a:xfrm rot="5400000">
            <a:off x="10934613" y="5256532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11392168" y="4424501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8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11732177" y="4577019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9384242" y="5591395"/>
            <a:ext cx="1641510" cy="3000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966409" y="5414602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 </a:t>
            </a:r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9556632" y="526078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(4)</a:t>
            </a:r>
          </a:p>
        </p:txBody>
      </p:sp>
      <p:cxnSp>
        <p:nvCxnSpPr>
          <p:cNvPr id="285" name="Straight Connector 284"/>
          <p:cNvCxnSpPr>
            <a:cxnSpLocks/>
          </p:cNvCxnSpPr>
          <p:nvPr/>
        </p:nvCxnSpPr>
        <p:spPr>
          <a:xfrm>
            <a:off x="10765535" y="3771267"/>
            <a:ext cx="228014" cy="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9969829" y="6435533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kbData</a:t>
            </a:r>
            <a:endParaRPr lang="en-US" sz="1800" dirty="0"/>
          </a:p>
        </p:txBody>
      </p:sp>
      <p:cxnSp>
        <p:nvCxnSpPr>
          <p:cNvPr id="288" name="Straight Connector 287"/>
          <p:cNvCxnSpPr/>
          <p:nvPr/>
        </p:nvCxnSpPr>
        <p:spPr>
          <a:xfrm>
            <a:off x="11826799" y="5808868"/>
            <a:ext cx="0" cy="102357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1352444" y="6044007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scan</a:t>
            </a:r>
            <a:endParaRPr lang="en-US" sz="120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11661872" y="605471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9426583" y="1047803"/>
            <a:ext cx="39327" cy="46671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8783953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4</a:t>
            </a:r>
          </a:p>
        </p:txBody>
      </p:sp>
      <p:cxnSp>
        <p:nvCxnSpPr>
          <p:cNvPr id="293" name="Straight Connector 292"/>
          <p:cNvCxnSpPr/>
          <p:nvPr/>
        </p:nvCxnSpPr>
        <p:spPr>
          <a:xfrm flipV="1">
            <a:off x="9137789" y="91572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397068" y="4159960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9386818" y="5570265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9422956" y="980763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11374641" y="5908177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8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8686800" y="304800"/>
            <a:ext cx="6019799" cy="61420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9094060" y="2699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Lec11_dp</a:t>
            </a:r>
            <a:endParaRPr lang="en-US" sz="44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11377767" y="6424205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scan</a:t>
            </a:r>
            <a:endParaRPr lang="en-US" sz="1200" dirty="0"/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10765535" y="3770111"/>
            <a:ext cx="6561" cy="41676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945821" y="6077529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kbData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7840996" y="69289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8169893" y="2628635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1295399" y="311040"/>
            <a:ext cx="6808473" cy="573296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671373" y="3080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Lec11_cu</a:t>
            </a:r>
            <a:endParaRPr lang="en-US" sz="4400" b="1" dirty="0"/>
          </a:p>
        </p:txBody>
      </p:sp>
      <p:sp>
        <p:nvSpPr>
          <p:cNvPr id="307" name="TextBox 306"/>
          <p:cNvSpPr txBox="1"/>
          <p:nvPr/>
        </p:nvSpPr>
        <p:spPr>
          <a:xfrm>
            <a:off x="7961283" y="6401279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Busy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H="1">
            <a:off x="8116816" y="4523753"/>
            <a:ext cx="274288" cy="238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endCxn id="307" idx="0"/>
          </p:cNvCxnSpPr>
          <p:nvPr/>
        </p:nvCxnSpPr>
        <p:spPr>
          <a:xfrm>
            <a:off x="8372497" y="4517356"/>
            <a:ext cx="10717" cy="188392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3141406" y="1217044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3157038" y="1332243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 err="1"/>
              <a:t>waitStart</a:t>
            </a:r>
            <a:endParaRPr lang="en-US" sz="1200" dirty="0"/>
          </a:p>
        </p:txBody>
      </p:sp>
      <p:cxnSp>
        <p:nvCxnSpPr>
          <p:cNvPr id="99" name="Curved Connector 98"/>
          <p:cNvCxnSpPr>
            <a:stCxn id="316" idx="7"/>
            <a:endCxn id="316" idx="1"/>
          </p:cNvCxnSpPr>
          <p:nvPr/>
        </p:nvCxnSpPr>
        <p:spPr>
          <a:xfrm rot="16200000" flipV="1">
            <a:off x="3636706" y="1013592"/>
            <a:ext cx="12700" cy="700460"/>
          </a:xfrm>
          <a:prstGeom prst="curvedConnector3">
            <a:avLst>
              <a:gd name="adj1" fmla="val 453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3411882" y="607945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kbclk</a:t>
            </a:r>
            <a:endParaRPr lang="en-US" sz="1400" dirty="0"/>
          </a:p>
        </p:txBody>
      </p:sp>
      <p:sp>
        <p:nvSpPr>
          <p:cNvPr id="321" name="Oval 320"/>
          <p:cNvSpPr/>
          <p:nvPr/>
        </p:nvSpPr>
        <p:spPr>
          <a:xfrm>
            <a:off x="4551058" y="1267932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4152852" y="1759558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3725846" y="1340801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kbclk</a:t>
            </a:r>
            <a:r>
              <a:rPr lang="en-US" sz="1400" dirty="0"/>
              <a:t>’</a:t>
            </a:r>
          </a:p>
        </p:txBody>
      </p:sp>
      <p:cxnSp>
        <p:nvCxnSpPr>
          <p:cNvPr id="328" name="Straight Connector 327"/>
          <p:cNvCxnSpPr/>
          <p:nvPr/>
        </p:nvCxnSpPr>
        <p:spPr>
          <a:xfrm>
            <a:off x="5562504" y="1759558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7145607" y="6078044"/>
            <a:ext cx="32949" cy="14287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01402" y="1188912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-163101" y="77315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83426" y="6099331"/>
            <a:ext cx="1265341" cy="400110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18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638536" y="6884067"/>
            <a:ext cx="1751173" cy="167946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642700" y="6874143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Keyboard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0" name="Straight Connector 129"/>
          <p:cNvCxnSpPr>
            <a:stCxn id="131" idx="3"/>
          </p:cNvCxnSpPr>
          <p:nvPr/>
        </p:nvCxnSpPr>
        <p:spPr>
          <a:xfrm>
            <a:off x="6391349" y="7506808"/>
            <a:ext cx="787207" cy="66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70549" y="7260586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2" name="Straight Connector 131"/>
          <p:cNvCxnSpPr>
            <a:stCxn id="134" idx="3"/>
          </p:cNvCxnSpPr>
          <p:nvPr/>
        </p:nvCxnSpPr>
        <p:spPr>
          <a:xfrm flipV="1">
            <a:off x="6385400" y="7937739"/>
            <a:ext cx="4380135" cy="10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064600" y="7701671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15968" y="1561562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59740" y="1145811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121972" y="61978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14706599" y="1392032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135540" y="99921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14706599" y="1044036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F1F4F3F-9B06-FAA5-E86F-F8E1CCF37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60257"/>
              </p:ext>
            </p:extLst>
          </p:nvPr>
        </p:nvGraphicFramePr>
        <p:xfrm>
          <a:off x="1411131" y="6446861"/>
          <a:ext cx="2488784" cy="247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14695" imgH="2104993" progId="Excel.Sheet.12">
                  <p:embed/>
                </p:oleObj>
              </mc:Choice>
              <mc:Fallback>
                <p:oleObj name="Worksheet" r:id="rId3" imgW="2114695" imgH="210499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F1F4F3F-9B06-FAA5-E86F-F8E1CCF37B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131" y="6446861"/>
                        <a:ext cx="2488784" cy="247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4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3748" y="812800"/>
            <a:ext cx="6493229" cy="661983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05" y="812800"/>
            <a:ext cx="1219200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Lec11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8451920" y="1597258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6087" y="1587333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Lec11_dp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3" name="Straight Connector 52"/>
          <p:cNvCxnSpPr>
            <a:stCxn id="54" idx="3"/>
            <a:endCxn id="57" idx="1"/>
          </p:cNvCxnSpPr>
          <p:nvPr/>
        </p:nvCxnSpPr>
        <p:spPr>
          <a:xfrm>
            <a:off x="7808330" y="2154188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7129" y="1907968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Straight Connector 54"/>
          <p:cNvCxnSpPr>
            <a:stCxn id="56" idx="3"/>
            <a:endCxn id="58" idx="1"/>
          </p:cNvCxnSpPr>
          <p:nvPr/>
        </p:nvCxnSpPr>
        <p:spPr>
          <a:xfrm>
            <a:off x="7805055" y="2527223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14820" y="2281002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51920" y="1907968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1922" y="2281002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61" name="Straight Connector 60"/>
          <p:cNvCxnSpPr>
            <a:stCxn id="62" idx="3"/>
            <a:endCxn id="63" idx="1"/>
          </p:cNvCxnSpPr>
          <p:nvPr/>
        </p:nvCxnSpPr>
        <p:spPr>
          <a:xfrm>
            <a:off x="7798501" y="2904145"/>
            <a:ext cx="646868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85777" y="26579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45368" y="26579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4511107" y="1870236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13" idx="1"/>
          </p:cNvCxnSpPr>
          <p:nvPr/>
        </p:nvCxnSpPr>
        <p:spPr>
          <a:xfrm flipV="1">
            <a:off x="4511107" y="2351264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7491" y="1624016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02892" y="2105042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11107" y="2818305"/>
            <a:ext cx="10917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7" idx="1"/>
          </p:cNvCxnSpPr>
          <p:nvPr/>
        </p:nvCxnSpPr>
        <p:spPr>
          <a:xfrm flipV="1">
            <a:off x="4511108" y="3263649"/>
            <a:ext cx="1094729" cy="3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90190" y="2572085"/>
            <a:ext cx="1092316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05837" y="3017427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35399" y="145448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46604" y="1935510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35399" y="2402553"/>
            <a:ext cx="126534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49549" y="284789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201915" y="2197163"/>
            <a:ext cx="1751173" cy="167946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06079" y="2187239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Keyboard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9" name="Straight Connector 138"/>
          <p:cNvCxnSpPr>
            <a:stCxn id="140" idx="3"/>
          </p:cNvCxnSpPr>
          <p:nvPr/>
        </p:nvCxnSpPr>
        <p:spPr>
          <a:xfrm flipV="1">
            <a:off x="3954728" y="2819902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33928" y="2573682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2" name="Straight Connector 141"/>
          <p:cNvCxnSpPr>
            <a:stCxn id="143" idx="3"/>
          </p:cNvCxnSpPr>
          <p:nvPr/>
        </p:nvCxnSpPr>
        <p:spPr>
          <a:xfrm flipV="1">
            <a:off x="3948779" y="3260988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627979" y="3014767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5" name="Straight Connector 154"/>
          <p:cNvCxnSpPr>
            <a:stCxn id="156" idx="3"/>
            <a:endCxn id="157" idx="1"/>
          </p:cNvCxnSpPr>
          <p:nvPr/>
        </p:nvCxnSpPr>
        <p:spPr>
          <a:xfrm>
            <a:off x="7793772" y="3271511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550641" y="3025290"/>
            <a:ext cx="1243132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440639" y="3025290"/>
            <a:ext cx="125609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0" name="Straight Connector 159"/>
          <p:cNvCxnSpPr>
            <a:stCxn id="161" idx="3"/>
            <a:endCxn id="162" idx="1"/>
          </p:cNvCxnSpPr>
          <p:nvPr/>
        </p:nvCxnSpPr>
        <p:spPr>
          <a:xfrm>
            <a:off x="10192176" y="252645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801941" y="228023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839043" y="228023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3" name="Straight Connector 162"/>
          <p:cNvCxnSpPr>
            <a:stCxn id="164" idx="3"/>
            <a:endCxn id="165" idx="1"/>
          </p:cNvCxnSpPr>
          <p:nvPr/>
        </p:nvCxnSpPr>
        <p:spPr>
          <a:xfrm>
            <a:off x="10185624" y="2903377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172900" y="265715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909976" y="265715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cxnSp>
        <p:nvCxnSpPr>
          <p:cNvPr id="217" name="Straight Connector 216"/>
          <p:cNvCxnSpPr>
            <a:stCxn id="218" idx="3"/>
            <a:endCxn id="219" idx="1"/>
          </p:cNvCxnSpPr>
          <p:nvPr/>
        </p:nvCxnSpPr>
        <p:spPr>
          <a:xfrm>
            <a:off x="12078320" y="392783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0688085" y="368161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busy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2725187" y="368161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busy</a:t>
            </a:r>
          </a:p>
        </p:txBody>
      </p:sp>
      <p:cxnSp>
        <p:nvCxnSpPr>
          <p:cNvPr id="220" name="Straight Connector 219"/>
          <p:cNvCxnSpPr>
            <a:stCxn id="221" idx="3"/>
            <a:endCxn id="222" idx="1"/>
          </p:cNvCxnSpPr>
          <p:nvPr/>
        </p:nvCxnSpPr>
        <p:spPr>
          <a:xfrm>
            <a:off x="12071767" y="4304757"/>
            <a:ext cx="709932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1059044" y="405853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2781699" y="405853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8451920" y="4502202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456087" y="4492277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Lec11_cu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5" name="Straight Connector 244"/>
          <p:cNvCxnSpPr>
            <a:stCxn id="246" idx="3"/>
            <a:endCxn id="249" idx="1"/>
          </p:cNvCxnSpPr>
          <p:nvPr/>
        </p:nvCxnSpPr>
        <p:spPr>
          <a:xfrm>
            <a:off x="7808330" y="5059132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097129" y="481291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7" name="Straight Connector 246"/>
          <p:cNvCxnSpPr>
            <a:stCxn id="248" idx="3"/>
            <a:endCxn id="250" idx="1"/>
          </p:cNvCxnSpPr>
          <p:nvPr/>
        </p:nvCxnSpPr>
        <p:spPr>
          <a:xfrm>
            <a:off x="7805055" y="5432167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6414820" y="5185946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8451920" y="481291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451922" y="5185946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251" name="Straight Connector 250"/>
          <p:cNvCxnSpPr>
            <a:stCxn id="252" idx="3"/>
            <a:endCxn id="253" idx="1"/>
          </p:cNvCxnSpPr>
          <p:nvPr/>
        </p:nvCxnSpPr>
        <p:spPr>
          <a:xfrm>
            <a:off x="7798501" y="5809089"/>
            <a:ext cx="6468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785777" y="5562869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445368" y="5562869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4" name="Straight Connector 253"/>
          <p:cNvCxnSpPr>
            <a:stCxn id="255" idx="3"/>
            <a:endCxn id="256" idx="1"/>
          </p:cNvCxnSpPr>
          <p:nvPr/>
        </p:nvCxnSpPr>
        <p:spPr>
          <a:xfrm>
            <a:off x="7793772" y="617645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550641" y="5930234"/>
            <a:ext cx="1243132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440639" y="5930234"/>
            <a:ext cx="125609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7" name="Straight Connector 256"/>
          <p:cNvCxnSpPr>
            <a:stCxn id="258" idx="3"/>
            <a:endCxn id="259" idx="1"/>
          </p:cNvCxnSpPr>
          <p:nvPr/>
        </p:nvCxnSpPr>
        <p:spPr>
          <a:xfrm>
            <a:off x="10192176" y="5431399"/>
            <a:ext cx="646867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8801941" y="5185178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839043" y="5185178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Straight Connector 259"/>
          <p:cNvCxnSpPr>
            <a:stCxn id="261" idx="3"/>
            <a:endCxn id="262" idx="1"/>
          </p:cNvCxnSpPr>
          <p:nvPr/>
        </p:nvCxnSpPr>
        <p:spPr>
          <a:xfrm>
            <a:off x="10185624" y="5808321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172900" y="5562101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909976" y="5562101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879600" y="356824"/>
            <a:ext cx="11785601" cy="756797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79600" y="358404"/>
            <a:ext cx="1794933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Lec11_tb</a:t>
            </a:r>
          </a:p>
        </p:txBody>
      </p:sp>
    </p:spTree>
    <p:extLst>
      <p:ext uri="{BB962C8B-B14F-4D97-AF65-F5344CB8AC3E}">
        <p14:creationId xmlns:p14="http://schemas.microsoft.com/office/powerpoint/2010/main" val="23986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100</Words>
  <Application>Microsoft Office PowerPoint</Application>
  <PresentationFormat>Custom</PresentationFormat>
  <Paragraphs>79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Office Theme</vt:lpstr>
      <vt:lpstr>1_Office Theme</vt:lpstr>
      <vt:lpstr>Microsoft Excel Worksheet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 Jeff Falkinburg</dc:creator>
  <cp:lastModifiedBy>York, George W Civ USAF USAFA DF/DFEC</cp:lastModifiedBy>
  <cp:revision>26</cp:revision>
  <dcterms:created xsi:type="dcterms:W3CDTF">2017-02-06T02:43:30Z</dcterms:created>
  <dcterms:modified xsi:type="dcterms:W3CDTF">2023-02-09T05:18:59Z</dcterms:modified>
</cp:coreProperties>
</file>