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69" d="100"/>
          <a:sy n="69" d="100"/>
        </p:scale>
        <p:origin x="348" y="-36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1934415" y="9884017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362</Words>
  <Application>Microsoft Office PowerPoint</Application>
  <PresentationFormat>Custom</PresentationFormat>
  <Paragraphs>188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115</cp:revision>
  <dcterms:created xsi:type="dcterms:W3CDTF">2006-08-16T00:00:00Z</dcterms:created>
  <dcterms:modified xsi:type="dcterms:W3CDTF">2022-04-15T16:28:47Z</dcterms:modified>
</cp:coreProperties>
</file>