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486" y="66"/>
      </p:cViewPr>
      <p:guideLst>
        <p:guide orient="horz" pos="2880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B975-F7F5-41C4-B0AA-01A9609FE2C9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0B65-40F5-4201-9AC1-72C93F8E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0B65-40F5-4201-9AC1-72C93F8EE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8"/>
            <a:ext cx="1321308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5"/>
            <a:ext cx="349758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5"/>
            <a:ext cx="1023366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64067"/>
            <a:ext cx="5114132" cy="15494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7"/>
            <a:ext cx="8689975" cy="780415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913467"/>
            <a:ext cx="511413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1"/>
            <a:ext cx="13990320" cy="6034617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0FF-229E-4D12-A81A-65A0BDBA6233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4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10546549" y="826005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10764172" y="999167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smtClean="0"/>
              <a:t>Counter </a:t>
            </a:r>
            <a:endParaRPr lang="en-US" sz="4400" b="1" dirty="0"/>
          </a:p>
        </p:txBody>
      </p:sp>
      <p:cxnSp>
        <p:nvCxnSpPr>
          <p:cNvPr id="111" name="Straight Connector 110"/>
          <p:cNvCxnSpPr/>
          <p:nvPr/>
        </p:nvCxnSpPr>
        <p:spPr>
          <a:xfrm>
            <a:off x="9094060" y="1018205"/>
            <a:ext cx="1470792" cy="2139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502149" y="82600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cxnSp>
        <p:nvCxnSpPr>
          <p:cNvPr id="114" name="Elbow Connector 113"/>
          <p:cNvCxnSpPr/>
          <p:nvPr/>
        </p:nvCxnSpPr>
        <p:spPr>
          <a:xfrm rot="16200000" flipH="1">
            <a:off x="10705439" y="1800763"/>
            <a:ext cx="1046334" cy="571661"/>
          </a:xfrm>
          <a:prstGeom prst="bentConnector3">
            <a:avLst>
              <a:gd name="adj1" fmla="val 319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2102185" y="2093260"/>
            <a:ext cx="14231" cy="52428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2118198" y="219280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1942512" y="219769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0736973" y="157746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1084065" y="1786297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12084157" y="189110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1024</a:t>
            </a:r>
            <a:endParaRPr lang="en-US" sz="1800" dirty="0"/>
          </a:p>
        </p:txBody>
      </p:sp>
      <p:cxnSp>
        <p:nvCxnSpPr>
          <p:cNvPr id="236" name="Straight Connector 235"/>
          <p:cNvCxnSpPr/>
          <p:nvPr/>
        </p:nvCxnSpPr>
        <p:spPr>
          <a:xfrm flipH="1" flipV="1">
            <a:off x="9975838" y="2966515"/>
            <a:ext cx="837852" cy="1561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8804688" y="5069580"/>
            <a:ext cx="809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r>
              <a:rPr lang="en-US" sz="1800" dirty="0" smtClean="0"/>
              <a:t>(1)</a:t>
            </a:r>
            <a:endParaRPr lang="en-US" sz="1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9565803" y="100909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r>
              <a:rPr lang="en-US" sz="1800" dirty="0" smtClean="0"/>
              <a:t>(4:3)</a:t>
            </a:r>
            <a:endParaRPr lang="en-US" sz="1800" dirty="0"/>
          </a:p>
        </p:txBody>
      </p:sp>
      <p:sp>
        <p:nvSpPr>
          <p:cNvPr id="241" name="Isosceles Triangle 240"/>
          <p:cNvSpPr/>
          <p:nvPr/>
        </p:nvSpPr>
        <p:spPr>
          <a:xfrm rot="5400000">
            <a:off x="10476918" y="1299107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9296625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2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9592264" y="917278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8841325" y="4148023"/>
            <a:ext cx="955626" cy="857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943821" y="3821806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r>
              <a:rPr lang="en-US" sz="1800" dirty="0" smtClean="0"/>
              <a:t>(0)</a:t>
            </a:r>
            <a:endParaRPr lang="en-US" sz="1800" dirty="0"/>
          </a:p>
        </p:txBody>
      </p:sp>
      <p:cxnSp>
        <p:nvCxnSpPr>
          <p:cNvPr id="279" name="Straight Connector 278"/>
          <p:cNvCxnSpPr/>
          <p:nvPr/>
        </p:nvCxnSpPr>
        <p:spPr>
          <a:xfrm flipH="1">
            <a:off x="8990216" y="5432325"/>
            <a:ext cx="839125" cy="658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538610" y="1625377"/>
            <a:ext cx="6488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 i</a:t>
            </a:r>
            <a:endParaRPr lang="en-US" sz="1800" dirty="0"/>
          </a:p>
        </p:txBody>
      </p:sp>
      <p:sp>
        <p:nvSpPr>
          <p:cNvPr id="18" name="Oval 17"/>
          <p:cNvSpPr/>
          <p:nvPr/>
        </p:nvSpPr>
        <p:spPr>
          <a:xfrm>
            <a:off x="11477555" y="1862870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8686800" y="304800"/>
            <a:ext cx="6019799" cy="61420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9094060" y="2699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 smtClean="0"/>
              <a:t>HW8b_dp</a:t>
            </a:r>
            <a:endParaRPr lang="en-US" sz="4400" b="1" dirty="0"/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8503180" y="3375830"/>
            <a:ext cx="269" cy="48658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/>
          <p:cNvSpPr txBox="1"/>
          <p:nvPr/>
        </p:nvSpPr>
        <p:spPr>
          <a:xfrm>
            <a:off x="7840996" y="69289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8169893" y="2628635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sw</a:t>
            </a:r>
            <a:endParaRPr lang="en-US" sz="1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1295399" y="311040"/>
            <a:ext cx="6808473" cy="573296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489465" y="297568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 smtClean="0"/>
              <a:t>HW8b_cu</a:t>
            </a:r>
            <a:endParaRPr lang="en-US" sz="4400" b="1" dirty="0"/>
          </a:p>
        </p:txBody>
      </p:sp>
      <p:sp>
        <p:nvSpPr>
          <p:cNvPr id="307" name="TextBox 306"/>
          <p:cNvSpPr txBox="1"/>
          <p:nvPr/>
        </p:nvSpPr>
        <p:spPr>
          <a:xfrm>
            <a:off x="7574313" y="6371693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ACQ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 flipH="1">
            <a:off x="8116816" y="4523753"/>
            <a:ext cx="274288" cy="238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8372497" y="4517356"/>
            <a:ext cx="2747" cy="34409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/>
          <p:cNvSpPr/>
          <p:nvPr/>
        </p:nvSpPr>
        <p:spPr>
          <a:xfrm>
            <a:off x="2631741" y="1158652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2647373" y="1273851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 err="1" smtClean="0"/>
              <a:t>waitREQ</a:t>
            </a:r>
            <a:endParaRPr lang="en-US" sz="1200" dirty="0"/>
          </a:p>
        </p:txBody>
      </p:sp>
      <p:cxnSp>
        <p:nvCxnSpPr>
          <p:cNvPr id="99" name="Curved Connector 98"/>
          <p:cNvCxnSpPr>
            <a:stCxn id="316" idx="7"/>
            <a:endCxn id="316" idx="1"/>
          </p:cNvCxnSpPr>
          <p:nvPr/>
        </p:nvCxnSpPr>
        <p:spPr>
          <a:xfrm rot="16200000" flipV="1">
            <a:off x="3127041" y="955200"/>
            <a:ext cx="12700" cy="700460"/>
          </a:xfrm>
          <a:prstGeom prst="curvedConnector3">
            <a:avLst>
              <a:gd name="adj1" fmla="val 4530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2902217" y="549553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smtClean="0"/>
              <a:t>REQ’</a:t>
            </a:r>
            <a:endParaRPr lang="en-US" sz="1400" dirty="0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3643187" y="1701166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3140686" y="1282439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smtClean="0"/>
              <a:t>REQ</a:t>
            </a:r>
            <a:endParaRPr lang="en-US" sz="1400" dirty="0"/>
          </a:p>
        </p:txBody>
      </p:sp>
      <p:cxnSp>
        <p:nvCxnSpPr>
          <p:cNvPr id="110" name="Straight Connector 109"/>
          <p:cNvCxnSpPr/>
          <p:nvPr/>
        </p:nvCxnSpPr>
        <p:spPr>
          <a:xfrm flipH="1" flipV="1">
            <a:off x="7145607" y="6078044"/>
            <a:ext cx="32949" cy="14287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01402" y="1188912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-163101" y="773158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83426" y="6099331"/>
            <a:ext cx="1265341" cy="400110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REQ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638536" y="6884067"/>
            <a:ext cx="1751173" cy="2107533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642700" y="6874143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HW8b_tb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0" name="Straight Connector 129"/>
          <p:cNvCxnSpPr>
            <a:stCxn id="131" idx="3"/>
          </p:cNvCxnSpPr>
          <p:nvPr/>
        </p:nvCxnSpPr>
        <p:spPr>
          <a:xfrm>
            <a:off x="6391349" y="7506808"/>
            <a:ext cx="787207" cy="66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70549" y="7260586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REQ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2" name="Straight Connector 131"/>
          <p:cNvCxnSpPr>
            <a:stCxn id="134" idx="3"/>
          </p:cNvCxnSpPr>
          <p:nvPr/>
        </p:nvCxnSpPr>
        <p:spPr>
          <a:xfrm flipV="1">
            <a:off x="6383341" y="8258595"/>
            <a:ext cx="2119839" cy="739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062541" y="8019765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15968" y="1561562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-59740" y="1145811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121972" y="61978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14706599" y="1392032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4135540" y="99921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14706599" y="1044036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3397755" y="1781666"/>
            <a:ext cx="1108177" cy="120032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RD_ADDR</a:t>
            </a:r>
          </a:p>
          <a:p>
            <a:r>
              <a:rPr lang="en-US" sz="1800" dirty="0" smtClean="0"/>
              <a:t>DO</a:t>
            </a:r>
          </a:p>
          <a:p>
            <a:endParaRPr lang="en-US" sz="1800" dirty="0"/>
          </a:p>
          <a:p>
            <a:r>
              <a:rPr lang="en-US" sz="1800" dirty="0" smtClean="0"/>
              <a:t>RDEN</a:t>
            </a:r>
            <a:endParaRPr lang="en-US" sz="1800" dirty="0"/>
          </a:p>
        </p:txBody>
      </p:sp>
      <p:sp>
        <p:nvSpPr>
          <p:cNvPr id="142" name="Rounded Rectangle 141"/>
          <p:cNvSpPr/>
          <p:nvPr/>
        </p:nvSpPr>
        <p:spPr>
          <a:xfrm>
            <a:off x="13421152" y="1537918"/>
            <a:ext cx="1161809" cy="191097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3" name="TextBox 142"/>
          <p:cNvSpPr txBox="1"/>
          <p:nvPr/>
        </p:nvSpPr>
        <p:spPr>
          <a:xfrm>
            <a:off x="13278769" y="1538146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BRAM</a:t>
            </a:r>
            <a:endParaRPr lang="en-US" sz="4400" b="1" dirty="0"/>
          </a:p>
        </p:txBody>
      </p:sp>
      <p:sp>
        <p:nvSpPr>
          <p:cNvPr id="144" name="Isosceles Triangle 143"/>
          <p:cNvSpPr/>
          <p:nvPr/>
        </p:nvSpPr>
        <p:spPr>
          <a:xfrm rot="5400000">
            <a:off x="13371994" y="3020508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4962061" y="7640176"/>
            <a:ext cx="143407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ACQ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6383341" y="7922533"/>
            <a:ext cx="1989156" cy="16989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12274512" y="3976592"/>
            <a:ext cx="6756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  </a:t>
            </a:r>
            <a:r>
              <a:rPr lang="en-US" sz="1800" dirty="0" err="1" smtClean="0"/>
              <a:t>cw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13255734" y="4359714"/>
            <a:ext cx="0" cy="43077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2779912" y="4481754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MBR</a:t>
            </a:r>
            <a:endParaRPr lang="en-US" sz="1200" dirty="0"/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13089340" y="4492457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12802109" y="434592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3114212" y="6014111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match</a:t>
            </a:r>
            <a:endParaRPr lang="en-US" sz="1200" dirty="0"/>
          </a:p>
        </p:txBody>
      </p:sp>
      <p:cxnSp>
        <p:nvCxnSpPr>
          <p:cNvPr id="156" name="Straight Connector 155"/>
          <p:cNvCxnSpPr/>
          <p:nvPr/>
        </p:nvCxnSpPr>
        <p:spPr>
          <a:xfrm flipH="1">
            <a:off x="13126796" y="2270192"/>
            <a:ext cx="27682" cy="138067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12961869" y="2873125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2674638" y="2726592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16</a:t>
            </a:r>
            <a:endParaRPr lang="en-US" sz="1800" dirty="0"/>
          </a:p>
        </p:txBody>
      </p:sp>
      <p:cxnSp>
        <p:nvCxnSpPr>
          <p:cNvPr id="159" name="Straight Connector 158"/>
          <p:cNvCxnSpPr/>
          <p:nvPr/>
        </p:nvCxnSpPr>
        <p:spPr>
          <a:xfrm flipH="1">
            <a:off x="13139957" y="2270192"/>
            <a:ext cx="28119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4" idx="2"/>
          </p:cNvCxnSpPr>
          <p:nvPr/>
        </p:nvCxnSpPr>
        <p:spPr>
          <a:xfrm flipV="1">
            <a:off x="11979020" y="4172961"/>
            <a:ext cx="434899" cy="525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1599249" y="380888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cw</a:t>
            </a:r>
            <a:r>
              <a:rPr lang="en-US" sz="1800" dirty="0" smtClean="0"/>
              <a:t>(5)</a:t>
            </a:r>
            <a:endParaRPr lang="en-US" sz="1800" dirty="0"/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8513933" y="3345113"/>
            <a:ext cx="1889186" cy="307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7352079" y="815655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063086" y="7953375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16</a:t>
            </a:r>
            <a:endParaRPr lang="en-US" sz="1800" dirty="0"/>
          </a:p>
        </p:txBody>
      </p:sp>
      <p:cxnSp>
        <p:nvCxnSpPr>
          <p:cNvPr id="170" name="Straight Connector 169"/>
          <p:cNvCxnSpPr/>
          <p:nvPr/>
        </p:nvCxnSpPr>
        <p:spPr>
          <a:xfrm flipV="1">
            <a:off x="9326022" y="3246604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9039589" y="3050378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16</a:t>
            </a:r>
            <a:endParaRPr lang="en-US" sz="1800" dirty="0"/>
          </a:p>
        </p:txBody>
      </p:sp>
      <p:sp>
        <p:nvSpPr>
          <p:cNvPr id="185" name="TextBox 184"/>
          <p:cNvSpPr txBox="1"/>
          <p:nvPr/>
        </p:nvSpPr>
        <p:spPr>
          <a:xfrm>
            <a:off x="9963577" y="2590767"/>
            <a:ext cx="809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</a:t>
            </a:r>
            <a:r>
              <a:rPr lang="en-US" sz="1800" dirty="0" err="1" smtClean="0"/>
              <a:t>w</a:t>
            </a:r>
            <a:r>
              <a:rPr lang="en-US" sz="1800" dirty="0" smtClean="0"/>
              <a:t>(0)</a:t>
            </a:r>
            <a:endParaRPr lang="en-US" sz="1800" dirty="0"/>
          </a:p>
        </p:txBody>
      </p:sp>
      <p:sp>
        <p:nvSpPr>
          <p:cNvPr id="193" name="Rounded Rectangle 192"/>
          <p:cNvSpPr/>
          <p:nvPr/>
        </p:nvSpPr>
        <p:spPr>
          <a:xfrm>
            <a:off x="12584221" y="5031547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94" name="TextBox 193"/>
          <p:cNvSpPr txBox="1"/>
          <p:nvPr/>
        </p:nvSpPr>
        <p:spPr>
          <a:xfrm>
            <a:off x="12801844" y="520470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smtClean="0"/>
              <a:t>Counter </a:t>
            </a:r>
            <a:endParaRPr lang="en-US" sz="4400" b="1" dirty="0"/>
          </a:p>
        </p:txBody>
      </p:sp>
      <p:sp>
        <p:nvSpPr>
          <p:cNvPr id="195" name="TextBox 194"/>
          <p:cNvSpPr txBox="1"/>
          <p:nvPr/>
        </p:nvSpPr>
        <p:spPr>
          <a:xfrm>
            <a:off x="12539821" y="503154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endParaRPr lang="en-US" sz="1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11629024" y="4881951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cw</a:t>
            </a:r>
            <a:r>
              <a:rPr lang="en-US" sz="1800" dirty="0" smtClean="0"/>
              <a:t>(2:1)</a:t>
            </a:r>
            <a:endParaRPr lang="en-US" sz="1800" dirty="0"/>
          </a:p>
        </p:txBody>
      </p:sp>
      <p:sp>
        <p:nvSpPr>
          <p:cNvPr id="197" name="Isosceles Triangle 196"/>
          <p:cNvSpPr/>
          <p:nvPr/>
        </p:nvSpPr>
        <p:spPr>
          <a:xfrm rot="5400000">
            <a:off x="12514590" y="5504649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/>
          <p:cNvCxnSpPr/>
          <p:nvPr/>
        </p:nvCxnSpPr>
        <p:spPr>
          <a:xfrm flipV="1">
            <a:off x="12149162" y="5169353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1">
            <a:off x="11857818" y="5270193"/>
            <a:ext cx="730982" cy="1464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13516772" y="5820945"/>
            <a:ext cx="27682" cy="283644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13351845" y="6066787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13064614" y="592025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sp>
        <p:nvSpPr>
          <p:cNvPr id="208" name="TextBox 207"/>
          <p:cNvSpPr txBox="1"/>
          <p:nvPr/>
        </p:nvSpPr>
        <p:spPr>
          <a:xfrm>
            <a:off x="11935566" y="523360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2</a:t>
            </a:r>
          </a:p>
        </p:txBody>
      </p:sp>
      <p:cxnSp>
        <p:nvCxnSpPr>
          <p:cNvPr id="216" name="Straight Connector 215"/>
          <p:cNvCxnSpPr/>
          <p:nvPr/>
        </p:nvCxnSpPr>
        <p:spPr>
          <a:xfrm>
            <a:off x="8085569" y="1028455"/>
            <a:ext cx="643995" cy="111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8093642" y="3044753"/>
            <a:ext cx="594921" cy="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5062541" y="8380293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match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38" name="Straight Connector 337"/>
          <p:cNvCxnSpPr/>
          <p:nvPr/>
        </p:nvCxnSpPr>
        <p:spPr>
          <a:xfrm>
            <a:off x="6396136" y="8635357"/>
            <a:ext cx="7120636" cy="22037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V="1">
            <a:off x="7364874" y="85259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TextBox 339"/>
          <p:cNvSpPr txBox="1"/>
          <p:nvPr/>
        </p:nvSpPr>
        <p:spPr>
          <a:xfrm>
            <a:off x="7070502" y="8339635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14427"/>
              </p:ext>
            </p:extLst>
          </p:nvPr>
        </p:nvGraphicFramePr>
        <p:xfrm>
          <a:off x="914247" y="6213806"/>
          <a:ext cx="2870200" cy="2667000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304788439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1484825939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180834296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332073153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48847374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768982179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153552064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0854385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 Equation Table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92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80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waitREQ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30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90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3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289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558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143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383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848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76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08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24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4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5516225" cy="2714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114800"/>
            <a:ext cx="1433572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153</Words>
  <Application>Microsoft Office PowerPoint</Application>
  <PresentationFormat>Custom</PresentationFormat>
  <Paragraphs>143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 Jeff Falkinburg</dc:creator>
  <cp:lastModifiedBy>York, George W CIV USAF USAFA USAFA/DFEC</cp:lastModifiedBy>
  <cp:revision>49</cp:revision>
  <dcterms:created xsi:type="dcterms:W3CDTF">2017-02-06T02:43:30Z</dcterms:created>
  <dcterms:modified xsi:type="dcterms:W3CDTF">2021-02-10T04:31:05Z</dcterms:modified>
</cp:coreProperties>
</file>