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May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9" y="1329831"/>
            <a:ext cx="66675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0823" y="5519361"/>
            <a:ext cx="23971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  <a:endPara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881" y="3999960"/>
            <a:ext cx="1493043" cy="478034"/>
            <a:chOff x="494486" y="2512639"/>
            <a:chExt cx="1493043" cy="478034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228008" y="27136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Mux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cw1</a:t>
              </a:r>
              <a:endPara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  <a:endPara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  <a:endPara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  <a:endPara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  <a:endPara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397959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186331" y="1614046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807065" y="159470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410787" y="1299294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854645" y="1891045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519385" y="244821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810934" y="3272146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244045" y="3627848"/>
            <a:ext cx="95620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</a:t>
            </a:r>
            <a:endParaRPr lang="en-US" sz="11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762375" y="2488555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810934" y="412360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85909" y="393452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113414" y="496226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945715" y="210840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40364" y="1329629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8238575" y="172828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168095" y="20925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166573" y="240034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  <a:endParaRPr lang="en-US" sz="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possibly Base,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</a:t>
            </a:r>
            <a:endParaRPr lang="en-US" sz="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 for “signed” sine wave, </a:t>
            </a:r>
            <a:r>
              <a:rPr lang="en-US" sz="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“unsigned”</a:t>
            </a:r>
            <a:endParaRPr lang="en-US" sz="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13770</TotalTime>
  <Words>166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USAFA/DFEC</cp:lastModifiedBy>
  <cp:revision>669</cp:revision>
  <cp:lastPrinted>2014-08-12T17:37:01Z</cp:lastPrinted>
  <dcterms:created xsi:type="dcterms:W3CDTF">2001-06-27T14:08:57Z</dcterms:created>
  <dcterms:modified xsi:type="dcterms:W3CDTF">2021-05-06T20:20:28Z</dcterms:modified>
</cp:coreProperties>
</file>