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299" r:id="rId3"/>
    <p:sldId id="300" r:id="rId4"/>
    <p:sldId id="356" r:id="rId5"/>
    <p:sldId id="358" r:id="rId6"/>
    <p:sldId id="359" r:id="rId7"/>
    <p:sldId id="36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814656"/>
        <c:axId val="101816960"/>
      </c:lineChart>
      <c:catAx>
        <c:axId val="101814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18169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018169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181465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755520"/>
        <c:axId val="119757824"/>
      </c:lineChart>
      <c:catAx>
        <c:axId val="119755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975782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75782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975552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147904"/>
        <c:axId val="119161984"/>
      </c:scatterChart>
      <c:valAx>
        <c:axId val="1191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161984"/>
        <c:crosses val="autoZero"/>
        <c:crossBetween val="midCat"/>
      </c:valAx>
      <c:valAx>
        <c:axId val="119161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147904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677184"/>
        <c:axId val="18088704"/>
      </c:lineChart>
      <c:catAx>
        <c:axId val="45677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088704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180887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567718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179136"/>
        <c:axId val="119202176"/>
      </c:lineChart>
      <c:catAx>
        <c:axId val="11917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9202176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119202176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917913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3/28/2016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3999"/>
            <a:ext cx="9144000" cy="21045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24 </a:t>
            </a:r>
            <a:r>
              <a:rPr lang="en-US" sz="4000" dirty="0"/>
              <a:t>- Direct Digital </a:t>
            </a:r>
            <a:r>
              <a:rPr lang="en-US" sz="4000" dirty="0" smtClean="0"/>
              <a:t>Synthesis and                          	Linear Interpolation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50586"/>
              </p:ext>
            </p:extLst>
          </p:nvPr>
        </p:nvGraphicFramePr>
        <p:xfrm>
          <a:off x="441159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/>
                <a:gridCol w="859799"/>
                <a:gridCol w="1267839"/>
                <a:gridCol w="1269213"/>
                <a:gridCol w="1393823"/>
                <a:gridCol w="1168255"/>
                <a:gridCol w="933502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10.110101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11.011101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11.111111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93330"/>
              </p:ext>
            </p:extLst>
          </p:nvPr>
        </p:nvGraphicFramePr>
        <p:xfrm>
          <a:off x="2638354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69598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/>
                <a:gridCol w="852192"/>
                <a:gridCol w="1164662"/>
                <a:gridCol w="1363506"/>
                <a:gridCol w="1477132"/>
                <a:gridCol w="1658569"/>
                <a:gridCol w="1423524"/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47188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3903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088133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</a:t>
            </a:r>
            <a:r>
              <a:rPr lang="en-US" dirty="0" smtClean="0"/>
              <a:t>Control Lab Report Due COB Today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5 point bonus if completed by midnight 20 Mar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Must have sent me </a:t>
            </a:r>
            <a:r>
              <a:rPr lang="en-US" dirty="0">
                <a:ea typeface="+mn-ea"/>
                <a:cs typeface="+mn-cs"/>
              </a:rPr>
              <a:t>an</a:t>
            </a:r>
            <a:r>
              <a:rPr lang="en-US" dirty="0" smtClean="0"/>
              <a:t> Issue Request to grade early for bonus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LUT – Look Up Table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were lucky enough to have a compiler which provided this function you could just use the math library functions.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on the other hand, you did not have the use of such a library, you would have to figure out a way to compute the square root. 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 smtClean="0"/>
              <a:t>You could enumerate an every possible value of x and its square root. </a:t>
            </a:r>
          </a:p>
          <a:p>
            <a:pPr lvl="1"/>
            <a:r>
              <a:rPr lang="en-US" b="0" dirty="0" smtClean="0"/>
              <a:t>We could then </a:t>
            </a:r>
            <a:r>
              <a:rPr lang="en-US" b="0" u="sng" dirty="0" smtClean="0"/>
              <a:t>look-up</a:t>
            </a:r>
            <a:r>
              <a:rPr lang="en-US" b="0" dirty="0" smtClean="0"/>
              <a:t> a SQRT in the table, by going to the row corresponding to the x and retrieving its value.</a:t>
            </a:r>
          </a:p>
          <a:p>
            <a:pPr lvl="1"/>
            <a:r>
              <a:rPr lang="en-US" b="0" dirty="0" smtClean="0"/>
              <a:t>This approach seems silly since it would use a lot of space</a:t>
            </a:r>
          </a:p>
          <a:p>
            <a:pPr lvl="1"/>
            <a:r>
              <a:rPr lang="en-US" b="0" dirty="0" smtClean="0"/>
              <a:t>We could reduce this space by eliminating entries</a:t>
            </a:r>
          </a:p>
          <a:p>
            <a:pPr lvl="1"/>
            <a:r>
              <a:rPr lang="en-US" b="0" dirty="0" smtClean="0"/>
              <a:t>We save space at the expense of introducing errors.</a:t>
            </a:r>
          </a:p>
          <a:p>
            <a:r>
              <a:rPr lang="en-US" b="0" dirty="0" smtClean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 good compromise among all three of these design constraints:</a:t>
            </a:r>
          </a:p>
          <a:p>
            <a:pPr lvl="1"/>
            <a:r>
              <a:rPr lang="en-US" b="0" dirty="0" smtClean="0"/>
              <a:t>Space</a:t>
            </a:r>
          </a:p>
          <a:p>
            <a:pPr lvl="1"/>
            <a:r>
              <a:rPr lang="en-US" b="0" dirty="0" smtClean="0"/>
              <a:t>Time</a:t>
            </a:r>
          </a:p>
          <a:p>
            <a:pPr lvl="1"/>
            <a:r>
              <a:rPr lang="en-US" b="0" dirty="0" smtClean="0"/>
              <a:t>Error</a:t>
            </a:r>
          </a:p>
          <a:p>
            <a:r>
              <a:rPr lang="en-US" b="0" dirty="0" smtClean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</a:t>
            </a:r>
            <a:r>
              <a:rPr lang="en-US" b="0" dirty="0" smtClean="0"/>
              <a:t>There </a:t>
            </a:r>
            <a:r>
              <a:rPr lang="en-US" b="0" dirty="0"/>
              <a:t>are many methods of interpolation, but one simple method would be to generate a new value by using the average of the value of the two values on either side of the one to be created</a:t>
            </a:r>
            <a:r>
              <a:rPr lang="en-US" b="0" dirty="0" smtClean="0"/>
              <a:t>.“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average is also referred to as linear interpolation. For 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let: F(8)=2.8284 and F(12)=3.4641 </a:t>
            </a:r>
            <a:r>
              <a:rPr lang="en-US" b="0" dirty="0" smtClean="0"/>
              <a:t>then</a:t>
            </a:r>
          </a:p>
          <a:p>
            <a:pPr lvl="1"/>
            <a:r>
              <a:rPr lang="en-US" b="0" dirty="0" smtClean="0"/>
              <a:t>F(9</a:t>
            </a:r>
            <a:r>
              <a:rPr lang="en-US" b="0" dirty="0"/>
              <a:t>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 smtClean="0"/>
              <a:t>F(11) </a:t>
            </a:r>
            <a:r>
              <a:rPr lang="en-US" b="0" dirty="0"/>
              <a:t>= 2.8284 + 3/4(3.4641-2.8284) = </a:t>
            </a:r>
            <a:r>
              <a:rPr lang="en-US" b="0" dirty="0" smtClean="0"/>
              <a:t>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 smtClean="0"/>
              <a:t>//----------------------------------------------</a:t>
            </a:r>
            <a:endParaRPr lang="en-US" sz="2000" b="0" dirty="0"/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</a:t>
            </a:r>
            <a:r>
              <a:rPr lang="en-US" sz="2000" b="0" dirty="0" smtClean="0"/>
              <a:t>delta*i;</a:t>
            </a:r>
          </a:p>
          <a:p>
            <a:pPr marL="349250" lvl="1" indent="-342900"/>
            <a:r>
              <a:rPr lang="en-US" b="0" dirty="0" smtClean="0"/>
              <a:t>It would be better to do the division by 4 (shift right by 2-bits) after the multiplication of delta*i because the difference (z-y) might be small and the division may result in a 0 value.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13004</TotalTime>
  <Words>905</Words>
  <Application>Microsoft Office PowerPoint</Application>
  <PresentationFormat>On-screen Show (4:3)</PresentationFormat>
  <Paragraphs>468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1_Blank Presentation</vt:lpstr>
      <vt:lpstr>ECE 383 – Embedded Computer Systems II Lecture 24 - Direct Digital Synthesis and                           Linear Interpolation</vt:lpstr>
      <vt:lpstr>Lesson Outline</vt:lpstr>
      <vt:lpstr>LUT – Look Up Table</vt:lpstr>
      <vt:lpstr>LUT – Look Up Table</vt:lpstr>
      <vt:lpstr>LUT – Look Up Table</vt:lpstr>
      <vt:lpstr>LUT – Look Up Table</vt:lpstr>
      <vt:lpstr>Interpolation</vt:lpstr>
      <vt:lpstr>Linear Interpolation</vt:lpstr>
      <vt:lpstr>Linear Interpolation</vt:lpstr>
      <vt:lpstr>Square Root Interpolation LUT</vt:lpstr>
      <vt:lpstr>Square Root Interpolation LUT</vt:lpstr>
      <vt:lpstr>Square Root Interpolation LUT</vt:lpstr>
      <vt:lpstr>Square Root Interpolation LUT</vt:lpstr>
      <vt:lpstr>Square Root Interpolation LUT</vt:lpstr>
      <vt:lpstr>Practice</vt:lpstr>
      <vt:lpstr>Practice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618</cp:revision>
  <cp:lastPrinted>2014-08-12T17:37:01Z</cp:lastPrinted>
  <dcterms:created xsi:type="dcterms:W3CDTF">2001-06-27T14:08:57Z</dcterms:created>
  <dcterms:modified xsi:type="dcterms:W3CDTF">2016-03-28T19:54:42Z</dcterms:modified>
</cp:coreProperties>
</file>